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3.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rawings/drawing1.xml" ContentType="application/vnd.openxmlformats-officedocument.drawingml.chartshapes+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3.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4.xml" ContentType="application/vnd.openxmlformats-officedocument.themeOverr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theme/themeOverride5.xml" ContentType="application/vnd.openxmlformats-officedocument.themeOverr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drawings/drawing2.xml" ContentType="application/vnd.openxmlformats-officedocument.drawingml.chartshapes+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6.xml" ContentType="application/vnd.openxmlformats-officedocument.themeOverr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4.xml" ContentType="application/vnd.openxmlformats-officedocument.presentationml.notesSlide+xml"/>
  <Override PartName="/ppt/charts/chart22.xml" ContentType="application/vnd.openxmlformats-officedocument.drawingml.chart+xml"/>
  <Override PartName="/ppt/drawings/drawing3.xml" ContentType="application/vnd.openxmlformats-officedocument.drawingml.chartshapes+xml"/>
  <Override PartName="/ppt/charts/chart23.xml" ContentType="application/vnd.openxmlformats-officedocument.drawingml.chart+xml"/>
  <Override PartName="/ppt/theme/themeOverride7.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24.xml" ContentType="application/vnd.openxmlformats-officedocument.drawingml.chart+xml"/>
  <Override PartName="/ppt/charts/style22.xml" ContentType="application/vnd.ms-office.chartstyle+xml"/>
  <Override PartName="/ppt/charts/colors22.xml" ContentType="application/vnd.ms-office.chartcolorstyle+xml"/>
  <Override PartName="/ppt/theme/themeOverride8.xml" ContentType="application/vnd.openxmlformats-officedocument.themeOverride+xml"/>
  <Override PartName="/ppt/charts/chart25.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26.xml" ContentType="application/vnd.openxmlformats-officedocument.drawingml.chart+xml"/>
  <Override PartName="/ppt/charts/chart27.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 id="2147483864" r:id="rId2"/>
    <p:sldMasterId id="2147483892" r:id="rId3"/>
    <p:sldMasterId id="2147483920" r:id="rId4"/>
  </p:sldMasterIdLst>
  <p:notesMasterIdLst>
    <p:notesMasterId r:id="rId29"/>
  </p:notesMasterIdLst>
  <p:handoutMasterIdLst>
    <p:handoutMasterId r:id="rId30"/>
  </p:handoutMasterIdLst>
  <p:sldIdLst>
    <p:sldId id="1177" r:id="rId5"/>
    <p:sldId id="8545" r:id="rId6"/>
    <p:sldId id="8547" r:id="rId7"/>
    <p:sldId id="8548" r:id="rId8"/>
    <p:sldId id="8549" r:id="rId9"/>
    <p:sldId id="8526" r:id="rId10"/>
    <p:sldId id="8107" r:id="rId11"/>
    <p:sldId id="8551" r:id="rId12"/>
    <p:sldId id="8537" r:id="rId13"/>
    <p:sldId id="8541" r:id="rId14"/>
    <p:sldId id="8546" r:id="rId15"/>
    <p:sldId id="8544" r:id="rId16"/>
    <p:sldId id="8543" r:id="rId17"/>
    <p:sldId id="8111" r:id="rId18"/>
    <p:sldId id="8084" r:id="rId19"/>
    <p:sldId id="8103" r:id="rId20"/>
    <p:sldId id="8104" r:id="rId21"/>
    <p:sldId id="8550" r:id="rId22"/>
    <p:sldId id="8087" r:id="rId23"/>
    <p:sldId id="8077" r:id="rId24"/>
    <p:sldId id="8100" r:id="rId25"/>
    <p:sldId id="8099" r:id="rId26"/>
    <p:sldId id="8536" r:id="rId27"/>
    <p:sldId id="8101" r:id="rId28"/>
  </p:sldIdLst>
  <p:sldSz cx="9144000" cy="6858000" type="screen4x3"/>
  <p:notesSz cx="6807200" cy="9939338"/>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5284" userDrawn="1">
          <p15:clr>
            <a:srgbClr val="A4A3A4"/>
          </p15:clr>
        </p15:guide>
        <p15:guide id="8" pos="2880">
          <p15:clr>
            <a:srgbClr val="A4A3A4"/>
          </p15:clr>
        </p15:guide>
        <p15:guide id="10" pos="4513" userDrawn="1">
          <p15:clr>
            <a:srgbClr val="A4A3A4"/>
          </p15:clr>
        </p15:guide>
        <p15:guide id="11" pos="1973" userDrawn="1">
          <p15:clr>
            <a:srgbClr val="A4A3A4"/>
          </p15:clr>
        </p15:guide>
        <p15:guide id="16" orient="horz" pos="3022" userDrawn="1">
          <p15:clr>
            <a:srgbClr val="A4A3A4"/>
          </p15:clr>
        </p15:guide>
        <p15:guide id="18" orient="horz" pos="2750" userDrawn="1">
          <p15:clr>
            <a:srgbClr val="A4A3A4"/>
          </p15:clr>
        </p15:guide>
      </p15:sldGuideLst>
    </p:ext>
    <p:ext uri="{2D200454-40CA-4A62-9FC3-DE9A4176ACB9}">
      <p15:notesGuideLst xmlns:p15="http://schemas.microsoft.com/office/powerpoint/2012/main">
        <p15:guide id="1" orient="horz" pos="3130">
          <p15:clr>
            <a:srgbClr val="A4A3A4"/>
          </p15:clr>
        </p15:guide>
        <p15:guide id="2" pos="214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oy40526" initials="W"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6092"/>
    <a:srgbClr val="0000FF"/>
    <a:srgbClr val="5B9BD5"/>
    <a:srgbClr val="FF6600"/>
    <a:srgbClr val="EAB200"/>
    <a:srgbClr val="FFCCFF"/>
    <a:srgbClr val="99FF99"/>
    <a:srgbClr val="FF9797"/>
    <a:srgbClr val="92D050"/>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等深淺樣式 2 - 輔色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75" autoAdjust="0"/>
    <p:restoredTop sz="94424" autoAdjust="0"/>
  </p:normalViewPr>
  <p:slideViewPr>
    <p:cSldViewPr showGuides="1">
      <p:cViewPr varScale="1">
        <p:scale>
          <a:sx n="52" d="100"/>
          <a:sy n="52" d="100"/>
        </p:scale>
        <p:origin x="656" y="44"/>
      </p:cViewPr>
      <p:guideLst>
        <p:guide pos="5284"/>
        <p:guide pos="2880"/>
        <p:guide pos="4513"/>
        <p:guide pos="1973"/>
        <p:guide orient="horz" pos="3022"/>
        <p:guide orient="horz" pos="2750"/>
      </p:guideLst>
    </p:cSldViewPr>
  </p:slideViewPr>
  <p:outlineViewPr>
    <p:cViewPr>
      <p:scale>
        <a:sx n="33" d="100"/>
        <a:sy n="33" d="100"/>
      </p:scale>
      <p:origin x="0" y="144"/>
    </p:cViewPr>
  </p:outlineViewPr>
  <p:notesTextViewPr>
    <p:cViewPr>
      <p:scale>
        <a:sx n="1" d="1"/>
        <a:sy n="1" d="1"/>
      </p:scale>
      <p:origin x="0" y="0"/>
    </p:cViewPr>
  </p:notesTextViewPr>
  <p:sorterViewPr>
    <p:cViewPr>
      <p:scale>
        <a:sx n="110" d="100"/>
        <a:sy n="110" d="100"/>
      </p:scale>
      <p:origin x="0" y="1302"/>
    </p:cViewPr>
  </p:sorterViewPr>
  <p:notesViewPr>
    <p:cSldViewPr showGuides="1">
      <p:cViewPr varScale="1">
        <p:scale>
          <a:sx n="28" d="100"/>
          <a:sy n="28" d="100"/>
        </p:scale>
        <p:origin x="2016" y="44"/>
      </p:cViewPr>
      <p:guideLst>
        <p:guide orient="horz" pos="3130"/>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H:\HV\202304%20&#22283;&#38555;&#24066;&#22580;HV_&#21521;&#21566;.xlsx" TargetMode="External"/></Relationships>
</file>

<file path=ppt/charts/_rels/chart10.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0.xml"/><Relationship Id="rId1" Type="http://schemas.microsoft.com/office/2011/relationships/chartStyle" Target="style10.xml"/><Relationship Id="rId4" Type="http://schemas.openxmlformats.org/officeDocument/2006/relationships/package" Target="../embeddings/Microsoft_Excel____3.xlsx"/></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Volumes\JIFF%20ZENG\Market%20Watch%20Weekly\20230417%20Weekly%20Watch-&#32654;&#22283;&#26223;&#27683;.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Volumes\JIFF%20ZENG\&#32654;&#22283;\20230417%20HV.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file:///\\Users\jiffzeng\Downloads\Global_Equity_Strategy_Global_Earnings_Revision%20(3).xlsx" TargetMode="Externa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chartUserShapes" Target="../drawings/drawing2.xml"/></Relationships>
</file>

<file path=ppt/charts/_rels/chart17.xml.rels><?xml version="1.0" encoding="UTF-8" standalone="yes"?>
<Relationships xmlns="http://schemas.openxmlformats.org/package/2006/relationships"><Relationship Id="rId3" Type="http://schemas.openxmlformats.org/officeDocument/2006/relationships/oleObject" Target="file:///\\Volumes\JIFF%20ZENG\&#32654;&#22283;\20230417%20HV.xlsx" TargetMode="External"/><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oleObject" Target="file:///\\Volumes\JIFF%20ZENG\&#32654;&#22283;\20230417%20HV.xlsx" TargetMode="External"/><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oleObject" Target="file:///\\Volumes\JIFF%20ZENG\&#32654;&#22283;\20230417%20HV.xlsx" TargetMode="External"/><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file:///H:\HV\202304%20&#22283;&#38555;&#24066;&#22580;HV_&#21521;&#21566;.xlsx" TargetMode="Externa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oleObject" Target="../embeddings/oleObject1.bin"/></Relationships>
</file>

<file path=ppt/charts/_rels/chart21.xml.rels><?xml version="1.0" encoding="UTF-8" standalone="yes"?>
<Relationships xmlns="http://schemas.openxmlformats.org/package/2006/relationships"><Relationship Id="rId3" Type="http://schemas.openxmlformats.org/officeDocument/2006/relationships/oleObject" Target="file:///E:\30.market%20watch\20230407\OPEC.xlsx" TargetMode="External"/><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oleObject" Target="file:///E:\21.HV&amp;&#27599;&#26376;&#34892;&#24773;&#35215;&#21123;\202304\&#32654;&#22283;&#22283;&#20839;&#37504;&#34892;&#32202;&#32302;&#20225;&#26989;&#36024;&#27454;&#27161;&#28310;&#28136;&#27604;&#20363;_data.xls" TargetMode="External"/></Relationships>
</file>

<file path=ppt/charts/_rels/chart23.xml.rels><?xml version="1.0" encoding="UTF-8" standalone="yes"?>
<Relationships xmlns="http://schemas.openxmlformats.org/package/2006/relationships"><Relationship Id="rId1" Type="http://schemas.openxmlformats.org/officeDocument/2006/relationships/oleObject" Target="file:///E:\21.HV&amp;&#27599;&#26376;&#34892;&#24773;&#35215;&#21123;\202304\MMF.xlsx" TargetMode="External"/></Relationships>
</file>

<file path=ppt/charts/_rels/chart24.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22.xml"/><Relationship Id="rId1" Type="http://schemas.microsoft.com/office/2011/relationships/chartStyle" Target="style22.xml"/><Relationship Id="rId4" Type="http://schemas.openxmlformats.org/officeDocument/2006/relationships/package" Target="../embeddings/Microsoft_Excel____5.xlsx"/></Relationships>
</file>

<file path=ppt/charts/_rels/chart25.xml.rels><?xml version="1.0" encoding="UTF-8" standalone="yes"?>
<Relationships xmlns="http://schemas.openxmlformats.org/package/2006/relationships"><Relationship Id="rId3" Type="http://schemas.openxmlformats.org/officeDocument/2006/relationships/oleObject" Target="../embeddings/oleObject2.bin"/><Relationship Id="rId2" Type="http://schemas.microsoft.com/office/2011/relationships/chartColorStyle" Target="colors23.xml"/><Relationship Id="rId1" Type="http://schemas.microsoft.com/office/2011/relationships/chartStyle" Target="style23.xml"/></Relationships>
</file>

<file path=ppt/charts/_rels/chart26.xml.rels><?xml version="1.0" encoding="UTF-8" standalone="yes"?>
<Relationships xmlns="http://schemas.openxmlformats.org/package/2006/relationships"><Relationship Id="rId1" Type="http://schemas.openxmlformats.org/officeDocument/2006/relationships/oleObject" Target="file:///\\Volumes\JIFF%20ZENG\&#32654;&#22283;\9&#26376;HV.xlsx" TargetMode="External"/></Relationships>
</file>

<file path=ppt/charts/_rels/chart27.xml.rels><?xml version="1.0" encoding="UTF-8" standalone="yes"?>
<Relationships xmlns="http://schemas.openxmlformats.org/package/2006/relationships"><Relationship Id="rId1" Type="http://schemas.openxmlformats.org/officeDocument/2006/relationships/oleObject" Target="file:///\\Volumes\JIFF%20ZENG\&#32654;&#22283;\9&#26376;HV.xlsx" TargetMode="External"/></Relationships>
</file>

<file path=ppt/charts/_rels/chart3.xml.rels><?xml version="1.0" encoding="UTF-8" standalone="yes"?>
<Relationships xmlns="http://schemas.openxmlformats.org/package/2006/relationships"><Relationship Id="rId3" Type="http://schemas.openxmlformats.org/officeDocument/2006/relationships/oleObject" Target="file:///\\Volumes\A%20HAO\&#32654;&#22283;\20230410%20Weekly%20Watch.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Volumes\JIFF%20ZENG\Market%20Watch%20Weekly\20230313%20Weekly%20Watch-Non%20Farm%20CPI.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Volumes\JIFF%20ZENG\Market%20Watch%20Weekly\20230417%20Weekly%20Watch-&#32654;&#22283;&#26223;&#27683;.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Volumes\JIFF%20ZENG\Market%20Watch%20Weekly\20230417%20Weekly%20Watch-&#32654;&#22283;&#26223;&#27683;.xlsx" TargetMode="Externa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chartUserShapes" Target="../drawings/drawing1.xm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package" Target="../embeddings/Microsoft_Excel____1.xlsx"/></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package" Target="../embeddings/Microsoft_Excel____2.xlsx"/></Relationships>
</file>

<file path=ppt/charts/_rels/chart9.xml.rels><?xml version="1.0" encoding="UTF-8" standalone="yes"?>
<Relationships xmlns="http://schemas.openxmlformats.org/package/2006/relationships"><Relationship Id="rId3" Type="http://schemas.openxmlformats.org/officeDocument/2006/relationships/oleObject" Target="file:///\\Volumes\JIFF%20ZENG\&#32654;&#22283;\202304%20&#23560;&#38988;.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行情回顧_美股類股!$P$24</c:f>
              <c:strCache>
                <c:ptCount val="1"/>
                <c:pt idx="0">
                  <c:v>3/10 SVB破產前</c:v>
                </c:pt>
              </c:strCache>
            </c:strRef>
          </c:tx>
          <c:spPr>
            <a:solidFill>
              <a:srgbClr val="376092"/>
            </a:solidFill>
            <a:ln>
              <a:noFill/>
            </a:ln>
            <a:effectLst/>
          </c:spPr>
          <c:invertIfNegative val="0"/>
          <c:cat>
            <c:strRef>
              <c:f>行情回顧_美股類股!$O$25:$O$36</c:f>
              <c:strCache>
                <c:ptCount val="12"/>
                <c:pt idx="0">
                  <c:v>金融</c:v>
                </c:pt>
                <c:pt idx="1">
                  <c:v>房地產</c:v>
                </c:pt>
                <c:pt idx="2">
                  <c:v>原物料</c:v>
                </c:pt>
                <c:pt idx="3">
                  <c:v>能源</c:v>
                </c:pt>
                <c:pt idx="4">
                  <c:v>工業</c:v>
                </c:pt>
                <c:pt idx="5">
                  <c:v>健護</c:v>
                </c:pt>
                <c:pt idx="6">
                  <c:v>非必需消費</c:v>
                </c:pt>
                <c:pt idx="7">
                  <c:v>S&amp;P 500</c:v>
                </c:pt>
                <c:pt idx="8">
                  <c:v>必需消費</c:v>
                </c:pt>
                <c:pt idx="9">
                  <c:v>公用事業</c:v>
                </c:pt>
                <c:pt idx="10">
                  <c:v>通訊服務</c:v>
                </c:pt>
                <c:pt idx="11">
                  <c:v>科技</c:v>
                </c:pt>
              </c:strCache>
            </c:strRef>
          </c:cat>
          <c:val>
            <c:numRef>
              <c:f>行情回顧_美股類股!$P$25:$P$36</c:f>
              <c:numCache>
                <c:formatCode>0.0</c:formatCode>
                <c:ptCount val="12"/>
                <c:pt idx="0">
                  <c:v>-6.1030235162374051</c:v>
                </c:pt>
                <c:pt idx="1">
                  <c:v>-2.4077466631771793</c:v>
                </c:pt>
                <c:pt idx="2">
                  <c:v>-2.3829891237932332</c:v>
                </c:pt>
                <c:pt idx="3">
                  <c:v>1.1948858883981117E-2</c:v>
                </c:pt>
                <c:pt idx="4">
                  <c:v>-8.9135386748540046E-2</c:v>
                </c:pt>
                <c:pt idx="5">
                  <c:v>-1.6513328615239464</c:v>
                </c:pt>
                <c:pt idx="6">
                  <c:v>-4.0882231688882715</c:v>
                </c:pt>
                <c:pt idx="7">
                  <c:v>-1.305487231099256</c:v>
                </c:pt>
                <c:pt idx="8">
                  <c:v>-0.79133694294045709</c:v>
                </c:pt>
                <c:pt idx="9">
                  <c:v>0.69230769230770317</c:v>
                </c:pt>
                <c:pt idx="10">
                  <c:v>-0.9158878504672896</c:v>
                </c:pt>
                <c:pt idx="11">
                  <c:v>1.2305889246996715</c:v>
                </c:pt>
              </c:numCache>
            </c:numRef>
          </c:val>
          <c:extLst xmlns:c16r2="http://schemas.microsoft.com/office/drawing/2015/06/chart">
            <c:ext xmlns:c16="http://schemas.microsoft.com/office/drawing/2014/chart" uri="{C3380CC4-5D6E-409C-BE32-E72D297353CC}">
              <c16:uniqueId val="{00000000-9CB1-4F46-8A3C-BA48A0A1B0FD}"/>
            </c:ext>
          </c:extLst>
        </c:ser>
        <c:ser>
          <c:idx val="1"/>
          <c:order val="1"/>
          <c:tx>
            <c:strRef>
              <c:f>行情回顧_美股類股!$Q$24</c:f>
              <c:strCache>
                <c:ptCount val="1"/>
                <c:pt idx="0">
                  <c:v>3/10-4/18</c:v>
                </c:pt>
              </c:strCache>
            </c:strRef>
          </c:tx>
          <c:spPr>
            <a:solidFill>
              <a:srgbClr val="E46C0A"/>
            </a:solidFill>
            <a:ln>
              <a:noFill/>
            </a:ln>
            <a:effectLst/>
          </c:spPr>
          <c:invertIfNegative val="0"/>
          <c:cat>
            <c:strRef>
              <c:f>行情回顧_美股類股!$O$25:$O$36</c:f>
              <c:strCache>
                <c:ptCount val="12"/>
                <c:pt idx="0">
                  <c:v>金融</c:v>
                </c:pt>
                <c:pt idx="1">
                  <c:v>房地產</c:v>
                </c:pt>
                <c:pt idx="2">
                  <c:v>原物料</c:v>
                </c:pt>
                <c:pt idx="3">
                  <c:v>能源</c:v>
                </c:pt>
                <c:pt idx="4">
                  <c:v>工業</c:v>
                </c:pt>
                <c:pt idx="5">
                  <c:v>健護</c:v>
                </c:pt>
                <c:pt idx="6">
                  <c:v>非必需消費</c:v>
                </c:pt>
                <c:pt idx="7">
                  <c:v>S&amp;P 500</c:v>
                </c:pt>
                <c:pt idx="8">
                  <c:v>必需消費</c:v>
                </c:pt>
                <c:pt idx="9">
                  <c:v>公用事業</c:v>
                </c:pt>
                <c:pt idx="10">
                  <c:v>通訊服務</c:v>
                </c:pt>
                <c:pt idx="11">
                  <c:v>科技</c:v>
                </c:pt>
              </c:strCache>
            </c:strRef>
          </c:cat>
          <c:val>
            <c:numRef>
              <c:f>行情回顧_美股類股!$Q$25:$Q$36</c:f>
              <c:numCache>
                <c:formatCode>0.0</c:formatCode>
                <c:ptCount val="12"/>
                <c:pt idx="0">
                  <c:v>1.8072620072143941</c:v>
                </c:pt>
                <c:pt idx="1">
                  <c:v>4.2544287906262968</c:v>
                </c:pt>
                <c:pt idx="2">
                  <c:v>5.0087935550756635</c:v>
                </c:pt>
                <c:pt idx="3">
                  <c:v>5.8254113054898582</c:v>
                </c:pt>
                <c:pt idx="4">
                  <c:v>2.540072782152536</c:v>
                </c:pt>
                <c:pt idx="5">
                  <c:v>7.9830125271291852</c:v>
                </c:pt>
                <c:pt idx="6">
                  <c:v>7.5486556418044692</c:v>
                </c:pt>
                <c:pt idx="7">
                  <c:v>7.5947988368832986</c:v>
                </c:pt>
                <c:pt idx="8">
                  <c:v>7.2345524451710608</c:v>
                </c:pt>
                <c:pt idx="9">
                  <c:v>7.7579129586278883</c:v>
                </c:pt>
                <c:pt idx="10">
                  <c:v>12.419053101165645</c:v>
                </c:pt>
                <c:pt idx="11">
                  <c:v>10.466120524332091</c:v>
                </c:pt>
              </c:numCache>
            </c:numRef>
          </c:val>
          <c:extLst xmlns:c16r2="http://schemas.microsoft.com/office/drawing/2015/06/chart">
            <c:ext xmlns:c16="http://schemas.microsoft.com/office/drawing/2014/chart" uri="{C3380CC4-5D6E-409C-BE32-E72D297353CC}">
              <c16:uniqueId val="{00000001-9CB1-4F46-8A3C-BA48A0A1B0FD}"/>
            </c:ext>
          </c:extLst>
        </c:ser>
        <c:dLbls>
          <c:showLegendKey val="0"/>
          <c:showVal val="0"/>
          <c:showCatName val="0"/>
          <c:showSerName val="0"/>
          <c:showPercent val="0"/>
          <c:showBubbleSize val="0"/>
        </c:dLbls>
        <c:gapWidth val="90"/>
        <c:overlap val="100"/>
        <c:axId val="2046454528"/>
        <c:axId val="2046461600"/>
      </c:barChart>
      <c:lineChart>
        <c:grouping val="standard"/>
        <c:varyColors val="0"/>
        <c:ser>
          <c:idx val="2"/>
          <c:order val="2"/>
          <c:tx>
            <c:strRef>
              <c:f>行情回顧_美股類股!$R$24</c:f>
              <c:strCache>
                <c:ptCount val="1"/>
                <c:pt idx="0">
                  <c:v>3月</c:v>
                </c:pt>
              </c:strCache>
            </c:strRef>
          </c:tx>
          <c:spPr>
            <a:ln w="28575" cap="rnd">
              <a:noFill/>
              <a:round/>
            </a:ln>
            <a:effectLst/>
          </c:spPr>
          <c:marker>
            <c:symbol val="diamond"/>
            <c:size val="8"/>
            <c:spPr>
              <a:solidFill>
                <a:schemeClr val="tx1"/>
              </a:solidFill>
              <a:ln w="9525">
                <a:noFill/>
              </a:ln>
              <a:effectLst/>
            </c:spPr>
          </c:marker>
          <c:cat>
            <c:strRef>
              <c:f>行情回顧_美股類股!$O$25:$O$36</c:f>
              <c:strCache>
                <c:ptCount val="12"/>
                <c:pt idx="0">
                  <c:v>金融</c:v>
                </c:pt>
                <c:pt idx="1">
                  <c:v>房地產</c:v>
                </c:pt>
                <c:pt idx="2">
                  <c:v>原物料</c:v>
                </c:pt>
                <c:pt idx="3">
                  <c:v>能源</c:v>
                </c:pt>
                <c:pt idx="4">
                  <c:v>工業</c:v>
                </c:pt>
                <c:pt idx="5">
                  <c:v>健護</c:v>
                </c:pt>
                <c:pt idx="6">
                  <c:v>非必需消費</c:v>
                </c:pt>
                <c:pt idx="7">
                  <c:v>S&amp;P 500</c:v>
                </c:pt>
                <c:pt idx="8">
                  <c:v>必需消費</c:v>
                </c:pt>
                <c:pt idx="9">
                  <c:v>公用事業</c:v>
                </c:pt>
                <c:pt idx="10">
                  <c:v>通訊服務</c:v>
                </c:pt>
                <c:pt idx="11">
                  <c:v>科技</c:v>
                </c:pt>
              </c:strCache>
            </c:strRef>
          </c:cat>
          <c:val>
            <c:numRef>
              <c:f>行情回顧_美股類股!$R$25:$R$36</c:f>
              <c:numCache>
                <c:formatCode>0.0</c:formatCode>
                <c:ptCount val="12"/>
                <c:pt idx="0">
                  <c:v>-9.5487283367094218</c:v>
                </c:pt>
                <c:pt idx="1">
                  <c:v>-1.4762744431353614</c:v>
                </c:pt>
                <c:pt idx="2">
                  <c:v>-1.0006713691143254</c:v>
                </c:pt>
                <c:pt idx="3">
                  <c:v>5.7953376508601551E-3</c:v>
                </c:pt>
                <c:pt idx="4">
                  <c:v>0.61904880292369402</c:v>
                </c:pt>
                <c:pt idx="5">
                  <c:v>2.1978941518427497</c:v>
                </c:pt>
                <c:pt idx="6">
                  <c:v>3.0620184690114183</c:v>
                </c:pt>
                <c:pt idx="7">
                  <c:v>3.5051623617536443</c:v>
                </c:pt>
                <c:pt idx="8">
                  <c:v>4.2188330448053035</c:v>
                </c:pt>
                <c:pt idx="9">
                  <c:v>4.9055632959161377</c:v>
                </c:pt>
                <c:pt idx="10">
                  <c:v>8.6514438440532082</c:v>
                </c:pt>
                <c:pt idx="11">
                  <c:v>10.857599262368623</c:v>
                </c:pt>
              </c:numCache>
            </c:numRef>
          </c:val>
          <c:smooth val="0"/>
          <c:extLst xmlns:c16r2="http://schemas.microsoft.com/office/drawing/2015/06/chart">
            <c:ext xmlns:c16="http://schemas.microsoft.com/office/drawing/2014/chart" uri="{C3380CC4-5D6E-409C-BE32-E72D297353CC}">
              <c16:uniqueId val="{00000002-9CB1-4F46-8A3C-BA48A0A1B0FD}"/>
            </c:ext>
          </c:extLst>
        </c:ser>
        <c:dLbls>
          <c:showLegendKey val="0"/>
          <c:showVal val="0"/>
          <c:showCatName val="0"/>
          <c:showSerName val="0"/>
          <c:showPercent val="0"/>
          <c:showBubbleSize val="0"/>
        </c:dLbls>
        <c:marker val="1"/>
        <c:smooth val="0"/>
        <c:axId val="2046454528"/>
        <c:axId val="2046461600"/>
      </c:lineChart>
      <c:catAx>
        <c:axId val="2046454528"/>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0" spcFirstLastPara="1" vertOverflow="ellipsis" vert="eaVert" wrap="square" anchor="ctr" anchorCtr="1"/>
          <a:lstStyle/>
          <a:p>
            <a:pPr>
              <a:defRPr sz="900" b="0" i="0" u="none" strike="noStrike" kern="1200" baseline="0">
                <a:solidFill>
                  <a:sysClr val="windowText" lastClr="000000"/>
                </a:solidFill>
                <a:latin typeface="+mn-lt"/>
                <a:ea typeface="+mn-ea"/>
                <a:cs typeface="+mn-cs"/>
              </a:defRPr>
            </a:pPr>
            <a:endParaRPr lang="zh-TW"/>
          </a:p>
        </c:txPr>
        <c:crossAx val="2046461600"/>
        <c:crosses val="autoZero"/>
        <c:auto val="1"/>
        <c:lblAlgn val="ctr"/>
        <c:lblOffset val="100"/>
        <c:noMultiLvlLbl val="0"/>
      </c:catAx>
      <c:valAx>
        <c:axId val="2046461600"/>
        <c:scaling>
          <c:orientation val="minMax"/>
        </c:scaling>
        <c:delete val="0"/>
        <c:axPos val="l"/>
        <c:numFmt formatCode="#,##0_ "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TW"/>
          </a:p>
        </c:txPr>
        <c:crossAx val="2046454528"/>
        <c:crosses val="autoZero"/>
        <c:crossBetween val="between"/>
        <c:majorUnit val="4"/>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TW"/>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ysClr val="windowText" lastClr="000000"/>
          </a:solidFill>
        </a:defRPr>
      </a:pPr>
      <a:endParaRPr lang="zh-TW"/>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bar"/>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工作表8!$J$14:$J$18</c:f>
              <c:strCache>
                <c:ptCount val="5"/>
                <c:pt idx="0">
                  <c:v>商業不動產</c:v>
                </c:pt>
                <c:pt idx="1">
                  <c:v>整體貸款</c:v>
                </c:pt>
                <c:pt idx="2">
                  <c:v>住宅不動產</c:v>
                </c:pt>
                <c:pt idx="3">
                  <c:v>信用卡</c:v>
                </c:pt>
                <c:pt idx="4">
                  <c:v>車貸</c:v>
                </c:pt>
              </c:strCache>
            </c:strRef>
          </c:cat>
          <c:val>
            <c:numRef>
              <c:f>工作表8!$K$14:$K$18</c:f>
              <c:numCache>
                <c:formatCode>General</c:formatCode>
                <c:ptCount val="5"/>
                <c:pt idx="0">
                  <c:v>67.2</c:v>
                </c:pt>
                <c:pt idx="1">
                  <c:v>37.6</c:v>
                </c:pt>
                <c:pt idx="2">
                  <c:v>37.5</c:v>
                </c:pt>
                <c:pt idx="3">
                  <c:v>27.4</c:v>
                </c:pt>
                <c:pt idx="4">
                  <c:v>15.2</c:v>
                </c:pt>
              </c:numCache>
            </c:numRef>
          </c:val>
          <c:extLst xmlns:c16r2="http://schemas.microsoft.com/office/drawing/2015/06/chart">
            <c:ext xmlns:c16="http://schemas.microsoft.com/office/drawing/2014/chart" uri="{C3380CC4-5D6E-409C-BE32-E72D297353CC}">
              <c16:uniqueId val="{00000000-58CF-4ED8-A152-9039BC4D961E}"/>
            </c:ext>
          </c:extLst>
        </c:ser>
        <c:dLbls>
          <c:showLegendKey val="0"/>
          <c:showVal val="0"/>
          <c:showCatName val="0"/>
          <c:showSerName val="0"/>
          <c:showPercent val="0"/>
          <c:showBubbleSize val="0"/>
        </c:dLbls>
        <c:gapWidth val="90"/>
        <c:axId val="2108903072"/>
        <c:axId val="2108890016"/>
      </c:barChart>
      <c:catAx>
        <c:axId val="2108903072"/>
        <c:scaling>
          <c:orientation val="maxMin"/>
        </c:scaling>
        <c:delete val="0"/>
        <c:axPos val="l"/>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微軟正黑體" panose="020B0604030504040204" pitchFamily="34" charset="-120"/>
                <a:ea typeface="微軟正黑體" panose="020B0604030504040204" pitchFamily="34" charset="-120"/>
                <a:cs typeface="+mn-cs"/>
              </a:defRPr>
            </a:pPr>
            <a:endParaRPr lang="zh-TW"/>
          </a:p>
        </c:txPr>
        <c:crossAx val="2108890016"/>
        <c:crosses val="autoZero"/>
        <c:auto val="1"/>
        <c:lblAlgn val="ctr"/>
        <c:lblOffset val="100"/>
        <c:noMultiLvlLbl val="0"/>
      </c:catAx>
      <c:valAx>
        <c:axId val="2108890016"/>
        <c:scaling>
          <c:orientation val="minMax"/>
        </c:scaling>
        <c:delete val="0"/>
        <c:axPos val="t"/>
        <c:majorGridlines>
          <c:spPr>
            <a:ln w="9525" cap="flat" cmpd="sng" algn="ctr">
              <a:noFill/>
              <a:round/>
            </a:ln>
            <a:effectLst/>
          </c:spPr>
        </c:majorGridlines>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108903072"/>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zh-TW"/>
    </a:p>
  </c:txPr>
  <c:externalData r:id="rId4">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682271186625898"/>
          <c:y val="8.8883968564215321E-2"/>
          <c:w val="0.80344123876946283"/>
          <c:h val="0.63758121310737192"/>
        </c:manualLayout>
      </c:layout>
      <c:barChart>
        <c:barDir val="bar"/>
        <c:grouping val="stacked"/>
        <c:varyColors val="0"/>
        <c:ser>
          <c:idx val="0"/>
          <c:order val="0"/>
          <c:tx>
            <c:strRef>
              <c:f>工作表1!$B$1</c:f>
              <c:strCache>
                <c:ptCount val="1"/>
                <c:pt idx="0">
                  <c:v>出租公寓</c:v>
                </c:pt>
              </c:strCache>
            </c:strRef>
          </c:tx>
          <c:spPr>
            <a:solidFill>
              <a:schemeClr val="accent1"/>
            </a:solidFill>
            <a:ln>
              <a:noFill/>
            </a:ln>
            <a:effectLst/>
          </c:spPr>
          <c:invertIfNegative val="0"/>
          <c:cat>
            <c:numRef>
              <c:f>工作表1!$A$2:$A$6</c:f>
              <c:numCache>
                <c:formatCode>General</c:formatCode>
                <c:ptCount val="5"/>
                <c:pt idx="0">
                  <c:v>2027</c:v>
                </c:pt>
                <c:pt idx="1">
                  <c:v>2026</c:v>
                </c:pt>
                <c:pt idx="2">
                  <c:v>2025</c:v>
                </c:pt>
                <c:pt idx="3">
                  <c:v>2024</c:v>
                </c:pt>
                <c:pt idx="4">
                  <c:v>2023</c:v>
                </c:pt>
              </c:numCache>
            </c:numRef>
          </c:cat>
          <c:val>
            <c:numRef>
              <c:f>工作表1!$B$2:$B$6</c:f>
              <c:numCache>
                <c:formatCode>"$"#,##0_);[Red]\("$"#,##0\)</c:formatCode>
                <c:ptCount val="5"/>
                <c:pt idx="0">
                  <c:v>140</c:v>
                </c:pt>
                <c:pt idx="1">
                  <c:v>185</c:v>
                </c:pt>
                <c:pt idx="2">
                  <c:v>245</c:v>
                </c:pt>
                <c:pt idx="3">
                  <c:v>250</c:v>
                </c:pt>
                <c:pt idx="4">
                  <c:v>190</c:v>
                </c:pt>
              </c:numCache>
            </c:numRef>
          </c:val>
          <c:extLst xmlns:c16r2="http://schemas.microsoft.com/office/drawing/2015/06/chart">
            <c:ext xmlns:c16="http://schemas.microsoft.com/office/drawing/2014/chart" uri="{C3380CC4-5D6E-409C-BE32-E72D297353CC}">
              <c16:uniqueId val="{00000000-E7BE-E645-9A1C-0867E8C7F9C4}"/>
            </c:ext>
          </c:extLst>
        </c:ser>
        <c:ser>
          <c:idx val="1"/>
          <c:order val="1"/>
          <c:tx>
            <c:strRef>
              <c:f>工作表1!$C$1</c:f>
              <c:strCache>
                <c:ptCount val="1"/>
                <c:pt idx="0">
                  <c:v>商辦</c:v>
                </c:pt>
              </c:strCache>
            </c:strRef>
          </c:tx>
          <c:spPr>
            <a:solidFill>
              <a:srgbClr val="C00000"/>
            </a:solidFill>
            <a:ln>
              <a:noFill/>
            </a:ln>
            <a:effectLst/>
          </c:spPr>
          <c:invertIfNegative val="0"/>
          <c:cat>
            <c:numRef>
              <c:f>工作表1!$A$2:$A$6</c:f>
              <c:numCache>
                <c:formatCode>General</c:formatCode>
                <c:ptCount val="5"/>
                <c:pt idx="0">
                  <c:v>2027</c:v>
                </c:pt>
                <c:pt idx="1">
                  <c:v>2026</c:v>
                </c:pt>
                <c:pt idx="2">
                  <c:v>2025</c:v>
                </c:pt>
                <c:pt idx="3">
                  <c:v>2024</c:v>
                </c:pt>
                <c:pt idx="4">
                  <c:v>2023</c:v>
                </c:pt>
              </c:numCache>
            </c:numRef>
          </c:cat>
          <c:val>
            <c:numRef>
              <c:f>工作表1!$C$2:$C$6</c:f>
              <c:numCache>
                <c:formatCode>"$"#,##0_);[Red]\("$"#,##0\)</c:formatCode>
                <c:ptCount val="5"/>
                <c:pt idx="0">
                  <c:v>60</c:v>
                </c:pt>
                <c:pt idx="1">
                  <c:v>55</c:v>
                </c:pt>
                <c:pt idx="2">
                  <c:v>80</c:v>
                </c:pt>
                <c:pt idx="3">
                  <c:v>140</c:v>
                </c:pt>
                <c:pt idx="4">
                  <c:v>200</c:v>
                </c:pt>
              </c:numCache>
            </c:numRef>
          </c:val>
          <c:extLst xmlns:c16r2="http://schemas.microsoft.com/office/drawing/2015/06/chart">
            <c:ext xmlns:c16="http://schemas.microsoft.com/office/drawing/2014/chart" uri="{C3380CC4-5D6E-409C-BE32-E72D297353CC}">
              <c16:uniqueId val="{00000001-E7BE-E645-9A1C-0867E8C7F9C4}"/>
            </c:ext>
          </c:extLst>
        </c:ser>
        <c:ser>
          <c:idx val="2"/>
          <c:order val="2"/>
          <c:tx>
            <c:strRef>
              <c:f>工作表1!$D$1</c:f>
              <c:strCache>
                <c:ptCount val="1"/>
                <c:pt idx="0">
                  <c:v>工業</c:v>
                </c:pt>
              </c:strCache>
            </c:strRef>
          </c:tx>
          <c:spPr>
            <a:solidFill>
              <a:schemeClr val="bg1">
                <a:lumMod val="65000"/>
              </a:schemeClr>
            </a:solidFill>
            <a:ln>
              <a:noFill/>
            </a:ln>
            <a:effectLst/>
          </c:spPr>
          <c:invertIfNegative val="0"/>
          <c:cat>
            <c:numRef>
              <c:f>工作表1!$A$2:$A$6</c:f>
              <c:numCache>
                <c:formatCode>General</c:formatCode>
                <c:ptCount val="5"/>
                <c:pt idx="0">
                  <c:v>2027</c:v>
                </c:pt>
                <c:pt idx="1">
                  <c:v>2026</c:v>
                </c:pt>
                <c:pt idx="2">
                  <c:v>2025</c:v>
                </c:pt>
                <c:pt idx="3">
                  <c:v>2024</c:v>
                </c:pt>
                <c:pt idx="4">
                  <c:v>2023</c:v>
                </c:pt>
              </c:numCache>
            </c:numRef>
          </c:cat>
          <c:val>
            <c:numRef>
              <c:f>工作表1!$D$2:$D$6</c:f>
              <c:numCache>
                <c:formatCode>"$"#,##0_);[Red]\("$"#,##0\)</c:formatCode>
                <c:ptCount val="5"/>
                <c:pt idx="0">
                  <c:v>15</c:v>
                </c:pt>
                <c:pt idx="1">
                  <c:v>20</c:v>
                </c:pt>
                <c:pt idx="2">
                  <c:v>25</c:v>
                </c:pt>
                <c:pt idx="3">
                  <c:v>35</c:v>
                </c:pt>
                <c:pt idx="4">
                  <c:v>60</c:v>
                </c:pt>
              </c:numCache>
            </c:numRef>
          </c:val>
          <c:extLst xmlns:c16r2="http://schemas.microsoft.com/office/drawing/2015/06/chart">
            <c:ext xmlns:c16="http://schemas.microsoft.com/office/drawing/2014/chart" uri="{C3380CC4-5D6E-409C-BE32-E72D297353CC}">
              <c16:uniqueId val="{00000002-E7BE-E645-9A1C-0867E8C7F9C4}"/>
            </c:ext>
          </c:extLst>
        </c:ser>
        <c:ser>
          <c:idx val="3"/>
          <c:order val="3"/>
          <c:tx>
            <c:strRef>
              <c:f>工作表1!$E$1</c:f>
              <c:strCache>
                <c:ptCount val="1"/>
                <c:pt idx="0">
                  <c:v>零售</c:v>
                </c:pt>
              </c:strCache>
            </c:strRef>
          </c:tx>
          <c:spPr>
            <a:solidFill>
              <a:srgbClr val="0070C0"/>
            </a:solidFill>
            <a:ln>
              <a:noFill/>
            </a:ln>
            <a:effectLst/>
          </c:spPr>
          <c:invertIfNegative val="0"/>
          <c:cat>
            <c:numRef>
              <c:f>工作表1!$A$2:$A$6</c:f>
              <c:numCache>
                <c:formatCode>General</c:formatCode>
                <c:ptCount val="5"/>
                <c:pt idx="0">
                  <c:v>2027</c:v>
                </c:pt>
                <c:pt idx="1">
                  <c:v>2026</c:v>
                </c:pt>
                <c:pt idx="2">
                  <c:v>2025</c:v>
                </c:pt>
                <c:pt idx="3">
                  <c:v>2024</c:v>
                </c:pt>
                <c:pt idx="4">
                  <c:v>2023</c:v>
                </c:pt>
              </c:numCache>
            </c:numRef>
          </c:cat>
          <c:val>
            <c:numRef>
              <c:f>工作表1!$E$2:$E$6</c:f>
              <c:numCache>
                <c:formatCode>"$"#,##0_);[Red]\("$"#,##0\)</c:formatCode>
                <c:ptCount val="5"/>
                <c:pt idx="0">
                  <c:v>20</c:v>
                </c:pt>
                <c:pt idx="1">
                  <c:v>25</c:v>
                </c:pt>
                <c:pt idx="2">
                  <c:v>30</c:v>
                </c:pt>
                <c:pt idx="3">
                  <c:v>35</c:v>
                </c:pt>
                <c:pt idx="4">
                  <c:v>50</c:v>
                </c:pt>
              </c:numCache>
            </c:numRef>
          </c:val>
          <c:extLst xmlns:c16r2="http://schemas.microsoft.com/office/drawing/2015/06/chart">
            <c:ext xmlns:c16="http://schemas.microsoft.com/office/drawing/2014/chart" uri="{C3380CC4-5D6E-409C-BE32-E72D297353CC}">
              <c16:uniqueId val="{00000003-E7BE-E645-9A1C-0867E8C7F9C4}"/>
            </c:ext>
          </c:extLst>
        </c:ser>
        <c:ser>
          <c:idx val="4"/>
          <c:order val="4"/>
          <c:tx>
            <c:strRef>
              <c:f>工作表1!$F$1</c:f>
              <c:strCache>
                <c:ptCount val="1"/>
                <c:pt idx="0">
                  <c:v>飯店</c:v>
                </c:pt>
              </c:strCache>
            </c:strRef>
          </c:tx>
          <c:spPr>
            <a:solidFill>
              <a:schemeClr val="accent2">
                <a:lumMod val="20000"/>
                <a:lumOff val="80000"/>
              </a:schemeClr>
            </a:solidFill>
            <a:ln>
              <a:noFill/>
            </a:ln>
            <a:effectLst/>
          </c:spPr>
          <c:invertIfNegative val="0"/>
          <c:cat>
            <c:numRef>
              <c:f>工作表1!$A$2:$A$6</c:f>
              <c:numCache>
                <c:formatCode>General</c:formatCode>
                <c:ptCount val="5"/>
                <c:pt idx="0">
                  <c:v>2027</c:v>
                </c:pt>
                <c:pt idx="1">
                  <c:v>2026</c:v>
                </c:pt>
                <c:pt idx="2">
                  <c:v>2025</c:v>
                </c:pt>
                <c:pt idx="3">
                  <c:v>2024</c:v>
                </c:pt>
                <c:pt idx="4">
                  <c:v>2023</c:v>
                </c:pt>
              </c:numCache>
            </c:numRef>
          </c:cat>
          <c:val>
            <c:numRef>
              <c:f>工作表1!$F$2:$F$6</c:f>
              <c:numCache>
                <c:formatCode>"$"#,##0_);[Red]\("$"#,##0\)</c:formatCode>
                <c:ptCount val="5"/>
                <c:pt idx="0">
                  <c:v>15</c:v>
                </c:pt>
                <c:pt idx="1">
                  <c:v>15</c:v>
                </c:pt>
                <c:pt idx="2">
                  <c:v>30</c:v>
                </c:pt>
                <c:pt idx="3">
                  <c:v>35</c:v>
                </c:pt>
                <c:pt idx="4">
                  <c:v>100</c:v>
                </c:pt>
              </c:numCache>
            </c:numRef>
          </c:val>
          <c:extLst xmlns:c16r2="http://schemas.microsoft.com/office/drawing/2015/06/chart">
            <c:ext xmlns:c16="http://schemas.microsoft.com/office/drawing/2014/chart" uri="{C3380CC4-5D6E-409C-BE32-E72D297353CC}">
              <c16:uniqueId val="{00000004-E7BE-E645-9A1C-0867E8C7F9C4}"/>
            </c:ext>
          </c:extLst>
        </c:ser>
        <c:ser>
          <c:idx val="5"/>
          <c:order val="5"/>
          <c:tx>
            <c:strRef>
              <c:f>工作表1!$G$1</c:f>
              <c:strCache>
                <c:ptCount val="1"/>
                <c:pt idx="0">
                  <c:v>健護</c:v>
                </c:pt>
              </c:strCache>
            </c:strRef>
          </c:tx>
          <c:spPr>
            <a:solidFill>
              <a:schemeClr val="accent4"/>
            </a:solidFill>
            <a:ln>
              <a:noFill/>
            </a:ln>
            <a:effectLst/>
          </c:spPr>
          <c:invertIfNegative val="0"/>
          <c:cat>
            <c:numRef>
              <c:f>工作表1!$A$2:$A$6</c:f>
              <c:numCache>
                <c:formatCode>General</c:formatCode>
                <c:ptCount val="5"/>
                <c:pt idx="0">
                  <c:v>2027</c:v>
                </c:pt>
                <c:pt idx="1">
                  <c:v>2026</c:v>
                </c:pt>
                <c:pt idx="2">
                  <c:v>2025</c:v>
                </c:pt>
                <c:pt idx="3">
                  <c:v>2024</c:v>
                </c:pt>
                <c:pt idx="4">
                  <c:v>2023</c:v>
                </c:pt>
              </c:numCache>
            </c:numRef>
          </c:cat>
          <c:val>
            <c:numRef>
              <c:f>工作表1!$G$2:$G$6</c:f>
              <c:numCache>
                <c:formatCode>"$"#,##0_);[Red]\("$"#,##0\)</c:formatCode>
                <c:ptCount val="5"/>
                <c:pt idx="0">
                  <c:v>4</c:v>
                </c:pt>
                <c:pt idx="1">
                  <c:v>4</c:v>
                </c:pt>
                <c:pt idx="2">
                  <c:v>5</c:v>
                </c:pt>
                <c:pt idx="3">
                  <c:v>15</c:v>
                </c:pt>
                <c:pt idx="4">
                  <c:v>12</c:v>
                </c:pt>
              </c:numCache>
            </c:numRef>
          </c:val>
          <c:extLst xmlns:c16r2="http://schemas.microsoft.com/office/drawing/2015/06/chart">
            <c:ext xmlns:c16="http://schemas.microsoft.com/office/drawing/2014/chart" uri="{C3380CC4-5D6E-409C-BE32-E72D297353CC}">
              <c16:uniqueId val="{00000005-E7BE-E645-9A1C-0867E8C7F9C4}"/>
            </c:ext>
          </c:extLst>
        </c:ser>
        <c:ser>
          <c:idx val="6"/>
          <c:order val="6"/>
          <c:tx>
            <c:strRef>
              <c:f>工作表1!$H$1</c:f>
              <c:strCache>
                <c:ptCount val="1"/>
                <c:pt idx="0">
                  <c:v>其他</c:v>
                </c:pt>
              </c:strCache>
            </c:strRef>
          </c:tx>
          <c:spPr>
            <a:solidFill>
              <a:schemeClr val="accent2"/>
            </a:solidFill>
            <a:ln>
              <a:noFill/>
            </a:ln>
            <a:effectLst/>
          </c:spPr>
          <c:invertIfNegative val="0"/>
          <c:cat>
            <c:numRef>
              <c:f>工作表1!$A$2:$A$6</c:f>
              <c:numCache>
                <c:formatCode>General</c:formatCode>
                <c:ptCount val="5"/>
                <c:pt idx="0">
                  <c:v>2027</c:v>
                </c:pt>
                <c:pt idx="1">
                  <c:v>2026</c:v>
                </c:pt>
                <c:pt idx="2">
                  <c:v>2025</c:v>
                </c:pt>
                <c:pt idx="3">
                  <c:v>2024</c:v>
                </c:pt>
                <c:pt idx="4">
                  <c:v>2023</c:v>
                </c:pt>
              </c:numCache>
            </c:numRef>
          </c:cat>
          <c:val>
            <c:numRef>
              <c:f>工作表1!$H$2:$H$6</c:f>
              <c:numCache>
                <c:formatCode>"$"#,##0_);[Red]\("$"#,##0\)</c:formatCode>
                <c:ptCount val="5"/>
                <c:pt idx="0">
                  <c:v>20</c:v>
                </c:pt>
                <c:pt idx="1">
                  <c:v>15</c:v>
                </c:pt>
                <c:pt idx="2">
                  <c:v>35</c:v>
                </c:pt>
                <c:pt idx="3">
                  <c:v>260</c:v>
                </c:pt>
                <c:pt idx="4">
                  <c:v>113</c:v>
                </c:pt>
              </c:numCache>
            </c:numRef>
          </c:val>
          <c:extLst xmlns:c16r2="http://schemas.microsoft.com/office/drawing/2015/06/chart">
            <c:ext xmlns:c16="http://schemas.microsoft.com/office/drawing/2014/chart" uri="{C3380CC4-5D6E-409C-BE32-E72D297353CC}">
              <c16:uniqueId val="{00000006-E7BE-E645-9A1C-0867E8C7F9C4}"/>
            </c:ext>
          </c:extLst>
        </c:ser>
        <c:dLbls>
          <c:showLegendKey val="0"/>
          <c:showVal val="0"/>
          <c:showCatName val="0"/>
          <c:showSerName val="0"/>
          <c:showPercent val="0"/>
          <c:showBubbleSize val="0"/>
        </c:dLbls>
        <c:gapWidth val="50"/>
        <c:overlap val="100"/>
        <c:axId val="2108892736"/>
        <c:axId val="2108903616"/>
      </c:barChart>
      <c:catAx>
        <c:axId val="210889273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108903616"/>
        <c:crosses val="autoZero"/>
        <c:auto val="1"/>
        <c:lblAlgn val="ctr"/>
        <c:lblOffset val="100"/>
        <c:noMultiLvlLbl val="0"/>
      </c:catAx>
      <c:valAx>
        <c:axId val="2108903616"/>
        <c:scaling>
          <c:orientation val="minMax"/>
          <c:max val="800"/>
        </c:scaling>
        <c:delete val="0"/>
        <c:axPos val="b"/>
        <c:majorGridlines>
          <c:spPr>
            <a:ln w="9525" cap="flat" cmpd="sng" algn="ctr">
              <a:solidFill>
                <a:schemeClr val="tx1">
                  <a:lumMod val="15000"/>
                  <a:lumOff val="85000"/>
                </a:schemeClr>
              </a:solidFill>
              <a:round/>
            </a:ln>
            <a:effectLst/>
          </c:spPr>
        </c:majorGridlines>
        <c:numFmt formatCode="0_);[Red]\(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108892736"/>
        <c:crosses val="autoZero"/>
        <c:crossBetween val="between"/>
      </c:valAx>
      <c:spPr>
        <a:noFill/>
        <a:ln>
          <a:noFill/>
        </a:ln>
        <a:effectLst/>
      </c:spPr>
    </c:plotArea>
    <c:legend>
      <c:legendPos val="b"/>
      <c:layout>
        <c:manualLayout>
          <c:xMode val="edge"/>
          <c:yMode val="edge"/>
          <c:x val="6.0322119083449838E-2"/>
          <c:y val="0.82906135172964479"/>
          <c:w val="0.87483396152927351"/>
          <c:h val="0.122456251117079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900">
          <a:solidFill>
            <a:schemeClr val="tx1"/>
          </a:solidFill>
        </a:defRPr>
      </a:pPr>
      <a:endParaRPr lang="zh-TW"/>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3552006564151235E-2"/>
          <c:y val="6.6429682292823811E-2"/>
          <c:w val="0.94259363059843504"/>
          <c:h val="0.76654956982687894"/>
        </c:manualLayout>
      </c:layout>
      <c:barChart>
        <c:barDir val="col"/>
        <c:grouping val="clustered"/>
        <c:varyColors val="0"/>
        <c:ser>
          <c:idx val="1"/>
          <c:order val="1"/>
          <c:tx>
            <c:strRef>
              <c:f>工作表6!$C$1</c:f>
              <c:strCache>
                <c:ptCount val="1"/>
                <c:pt idx="0">
                  <c:v>GDP季增年率</c:v>
                </c:pt>
              </c:strCache>
            </c:strRef>
          </c:tx>
          <c:spPr>
            <a:solidFill>
              <a:schemeClr val="accent6">
                <a:lumMod val="40000"/>
                <a:lumOff val="60000"/>
              </a:schemeClr>
            </a:solidFill>
            <a:ln w="15875">
              <a:solidFill>
                <a:schemeClr val="accent6">
                  <a:lumMod val="40000"/>
                  <a:lumOff val="60000"/>
                </a:schemeClr>
              </a:solidFill>
            </a:ln>
            <a:effectLst/>
          </c:spPr>
          <c:invertIfNegative val="0"/>
          <c:cat>
            <c:numRef>
              <c:f>工作表6!$A$2:$A$254</c:f>
              <c:numCache>
                <c:formatCode>m/d/yy</c:formatCode>
                <c:ptCount val="253"/>
                <c:pt idx="0">
                  <c:v>45016</c:v>
                </c:pt>
                <c:pt idx="1">
                  <c:v>44926</c:v>
                </c:pt>
                <c:pt idx="2">
                  <c:v>44834</c:v>
                </c:pt>
                <c:pt idx="3">
                  <c:v>44742</c:v>
                </c:pt>
                <c:pt idx="4">
                  <c:v>44651</c:v>
                </c:pt>
                <c:pt idx="5">
                  <c:v>44561</c:v>
                </c:pt>
                <c:pt idx="6">
                  <c:v>44469</c:v>
                </c:pt>
                <c:pt idx="7">
                  <c:v>44377</c:v>
                </c:pt>
                <c:pt idx="8">
                  <c:v>44286</c:v>
                </c:pt>
                <c:pt idx="9">
                  <c:v>44196</c:v>
                </c:pt>
                <c:pt idx="10">
                  <c:v>44104</c:v>
                </c:pt>
                <c:pt idx="11">
                  <c:v>44012</c:v>
                </c:pt>
                <c:pt idx="12">
                  <c:v>43921</c:v>
                </c:pt>
                <c:pt idx="13">
                  <c:v>43830</c:v>
                </c:pt>
                <c:pt idx="14">
                  <c:v>43738</c:v>
                </c:pt>
                <c:pt idx="15">
                  <c:v>43646</c:v>
                </c:pt>
                <c:pt idx="16">
                  <c:v>43555</c:v>
                </c:pt>
                <c:pt idx="17">
                  <c:v>43465</c:v>
                </c:pt>
                <c:pt idx="18">
                  <c:v>43373</c:v>
                </c:pt>
                <c:pt idx="19">
                  <c:v>43281</c:v>
                </c:pt>
                <c:pt idx="20">
                  <c:v>43190</c:v>
                </c:pt>
                <c:pt idx="21">
                  <c:v>43100</c:v>
                </c:pt>
                <c:pt idx="22">
                  <c:v>43008</c:v>
                </c:pt>
                <c:pt idx="23">
                  <c:v>42916</c:v>
                </c:pt>
                <c:pt idx="24">
                  <c:v>42825</c:v>
                </c:pt>
                <c:pt idx="25">
                  <c:v>42735</c:v>
                </c:pt>
                <c:pt idx="26">
                  <c:v>42643</c:v>
                </c:pt>
                <c:pt idx="27">
                  <c:v>42551</c:v>
                </c:pt>
                <c:pt idx="28">
                  <c:v>42460</c:v>
                </c:pt>
                <c:pt idx="29">
                  <c:v>42369</c:v>
                </c:pt>
                <c:pt idx="30">
                  <c:v>42277</c:v>
                </c:pt>
                <c:pt idx="31">
                  <c:v>42185</c:v>
                </c:pt>
                <c:pt idx="32">
                  <c:v>42094</c:v>
                </c:pt>
                <c:pt idx="33">
                  <c:v>42004</c:v>
                </c:pt>
                <c:pt idx="34">
                  <c:v>41912</c:v>
                </c:pt>
                <c:pt idx="35">
                  <c:v>41820</c:v>
                </c:pt>
                <c:pt idx="36">
                  <c:v>41729</c:v>
                </c:pt>
                <c:pt idx="37">
                  <c:v>41639</c:v>
                </c:pt>
                <c:pt idx="38">
                  <c:v>41547</c:v>
                </c:pt>
                <c:pt idx="39">
                  <c:v>41455</c:v>
                </c:pt>
                <c:pt idx="40">
                  <c:v>41364</c:v>
                </c:pt>
                <c:pt idx="41">
                  <c:v>41274</c:v>
                </c:pt>
                <c:pt idx="42">
                  <c:v>41182</c:v>
                </c:pt>
                <c:pt idx="43">
                  <c:v>41090</c:v>
                </c:pt>
                <c:pt idx="44">
                  <c:v>40999</c:v>
                </c:pt>
                <c:pt idx="45">
                  <c:v>40908</c:v>
                </c:pt>
                <c:pt idx="46">
                  <c:v>40816</c:v>
                </c:pt>
                <c:pt idx="47">
                  <c:v>40724</c:v>
                </c:pt>
                <c:pt idx="48">
                  <c:v>40633</c:v>
                </c:pt>
                <c:pt idx="49">
                  <c:v>40543</c:v>
                </c:pt>
                <c:pt idx="50">
                  <c:v>40451</c:v>
                </c:pt>
                <c:pt idx="51">
                  <c:v>40359</c:v>
                </c:pt>
                <c:pt idx="52">
                  <c:v>40268</c:v>
                </c:pt>
                <c:pt idx="53">
                  <c:v>40178</c:v>
                </c:pt>
                <c:pt idx="54">
                  <c:v>40086</c:v>
                </c:pt>
                <c:pt idx="55">
                  <c:v>39994</c:v>
                </c:pt>
                <c:pt idx="56">
                  <c:v>39903</c:v>
                </c:pt>
                <c:pt idx="57">
                  <c:v>39813</c:v>
                </c:pt>
                <c:pt idx="58">
                  <c:v>39721</c:v>
                </c:pt>
                <c:pt idx="59">
                  <c:v>39629</c:v>
                </c:pt>
                <c:pt idx="60">
                  <c:v>39538</c:v>
                </c:pt>
                <c:pt idx="61">
                  <c:v>39447</c:v>
                </c:pt>
                <c:pt idx="62">
                  <c:v>39355</c:v>
                </c:pt>
                <c:pt idx="63">
                  <c:v>39263</c:v>
                </c:pt>
                <c:pt idx="64">
                  <c:v>39172</c:v>
                </c:pt>
                <c:pt idx="65">
                  <c:v>39082</c:v>
                </c:pt>
                <c:pt idx="66">
                  <c:v>38990</c:v>
                </c:pt>
                <c:pt idx="67">
                  <c:v>38898</c:v>
                </c:pt>
                <c:pt idx="68">
                  <c:v>38807</c:v>
                </c:pt>
                <c:pt idx="69">
                  <c:v>38717</c:v>
                </c:pt>
                <c:pt idx="70">
                  <c:v>38625</c:v>
                </c:pt>
                <c:pt idx="71">
                  <c:v>38533</c:v>
                </c:pt>
                <c:pt idx="72">
                  <c:v>38442</c:v>
                </c:pt>
                <c:pt idx="73">
                  <c:v>38352</c:v>
                </c:pt>
                <c:pt idx="74">
                  <c:v>38260</c:v>
                </c:pt>
                <c:pt idx="75">
                  <c:v>38168</c:v>
                </c:pt>
                <c:pt idx="76">
                  <c:v>38077</c:v>
                </c:pt>
                <c:pt idx="77">
                  <c:v>37986</c:v>
                </c:pt>
                <c:pt idx="78">
                  <c:v>37894</c:v>
                </c:pt>
                <c:pt idx="79">
                  <c:v>37802</c:v>
                </c:pt>
                <c:pt idx="80">
                  <c:v>37711</c:v>
                </c:pt>
                <c:pt idx="81">
                  <c:v>37621</c:v>
                </c:pt>
                <c:pt idx="82">
                  <c:v>37529</c:v>
                </c:pt>
                <c:pt idx="83">
                  <c:v>37437</c:v>
                </c:pt>
                <c:pt idx="84">
                  <c:v>37346</c:v>
                </c:pt>
                <c:pt idx="85">
                  <c:v>37256</c:v>
                </c:pt>
                <c:pt idx="86">
                  <c:v>37164</c:v>
                </c:pt>
                <c:pt idx="87">
                  <c:v>37072</c:v>
                </c:pt>
                <c:pt idx="88">
                  <c:v>36981</c:v>
                </c:pt>
                <c:pt idx="89">
                  <c:v>36891</c:v>
                </c:pt>
                <c:pt idx="90">
                  <c:v>36799</c:v>
                </c:pt>
                <c:pt idx="91">
                  <c:v>36707</c:v>
                </c:pt>
                <c:pt idx="92">
                  <c:v>36616</c:v>
                </c:pt>
                <c:pt idx="93">
                  <c:v>36525</c:v>
                </c:pt>
                <c:pt idx="94">
                  <c:v>36433</c:v>
                </c:pt>
                <c:pt idx="95">
                  <c:v>36341</c:v>
                </c:pt>
                <c:pt idx="96">
                  <c:v>36250</c:v>
                </c:pt>
                <c:pt idx="97">
                  <c:v>36160</c:v>
                </c:pt>
                <c:pt idx="98">
                  <c:v>36068</c:v>
                </c:pt>
                <c:pt idx="99">
                  <c:v>35976</c:v>
                </c:pt>
                <c:pt idx="100">
                  <c:v>35885</c:v>
                </c:pt>
                <c:pt idx="101">
                  <c:v>35795</c:v>
                </c:pt>
                <c:pt idx="102">
                  <c:v>35703</c:v>
                </c:pt>
                <c:pt idx="103">
                  <c:v>35611</c:v>
                </c:pt>
                <c:pt idx="104">
                  <c:v>35520</c:v>
                </c:pt>
                <c:pt idx="105">
                  <c:v>35430</c:v>
                </c:pt>
                <c:pt idx="106">
                  <c:v>35338</c:v>
                </c:pt>
                <c:pt idx="107">
                  <c:v>35246</c:v>
                </c:pt>
                <c:pt idx="108">
                  <c:v>35155</c:v>
                </c:pt>
                <c:pt idx="109">
                  <c:v>35064</c:v>
                </c:pt>
                <c:pt idx="110">
                  <c:v>34972</c:v>
                </c:pt>
                <c:pt idx="111">
                  <c:v>34880</c:v>
                </c:pt>
                <c:pt idx="112">
                  <c:v>34789</c:v>
                </c:pt>
                <c:pt idx="113">
                  <c:v>34699</c:v>
                </c:pt>
                <c:pt idx="114">
                  <c:v>34607</c:v>
                </c:pt>
                <c:pt idx="115">
                  <c:v>34515</c:v>
                </c:pt>
                <c:pt idx="116">
                  <c:v>34424</c:v>
                </c:pt>
                <c:pt idx="117">
                  <c:v>34334</c:v>
                </c:pt>
                <c:pt idx="118">
                  <c:v>34242</c:v>
                </c:pt>
                <c:pt idx="119">
                  <c:v>34150</c:v>
                </c:pt>
                <c:pt idx="120">
                  <c:v>34059</c:v>
                </c:pt>
                <c:pt idx="121">
                  <c:v>33969</c:v>
                </c:pt>
                <c:pt idx="122">
                  <c:v>33877</c:v>
                </c:pt>
                <c:pt idx="123">
                  <c:v>33785</c:v>
                </c:pt>
                <c:pt idx="124">
                  <c:v>33694</c:v>
                </c:pt>
                <c:pt idx="125">
                  <c:v>33603</c:v>
                </c:pt>
                <c:pt idx="126">
                  <c:v>33511</c:v>
                </c:pt>
                <c:pt idx="127">
                  <c:v>33419</c:v>
                </c:pt>
                <c:pt idx="128">
                  <c:v>33328</c:v>
                </c:pt>
                <c:pt idx="129">
                  <c:v>33238</c:v>
                </c:pt>
                <c:pt idx="130">
                  <c:v>33146</c:v>
                </c:pt>
                <c:pt idx="131">
                  <c:v>33054</c:v>
                </c:pt>
                <c:pt idx="132">
                  <c:v>32963</c:v>
                </c:pt>
                <c:pt idx="133">
                  <c:v>32873</c:v>
                </c:pt>
                <c:pt idx="134">
                  <c:v>32781</c:v>
                </c:pt>
                <c:pt idx="135">
                  <c:v>32689</c:v>
                </c:pt>
                <c:pt idx="136">
                  <c:v>32598</c:v>
                </c:pt>
                <c:pt idx="137">
                  <c:v>32508</c:v>
                </c:pt>
                <c:pt idx="138">
                  <c:v>32416</c:v>
                </c:pt>
                <c:pt idx="139">
                  <c:v>32324</c:v>
                </c:pt>
                <c:pt idx="140">
                  <c:v>32233</c:v>
                </c:pt>
                <c:pt idx="141">
                  <c:v>32142</c:v>
                </c:pt>
                <c:pt idx="142">
                  <c:v>32050</c:v>
                </c:pt>
                <c:pt idx="143">
                  <c:v>31958</c:v>
                </c:pt>
                <c:pt idx="144">
                  <c:v>31867</c:v>
                </c:pt>
                <c:pt idx="145">
                  <c:v>31777</c:v>
                </c:pt>
                <c:pt idx="146">
                  <c:v>31685</c:v>
                </c:pt>
                <c:pt idx="147">
                  <c:v>31593</c:v>
                </c:pt>
                <c:pt idx="148">
                  <c:v>31502</c:v>
                </c:pt>
                <c:pt idx="149">
                  <c:v>31412</c:v>
                </c:pt>
                <c:pt idx="150">
                  <c:v>31320</c:v>
                </c:pt>
                <c:pt idx="151">
                  <c:v>31228</c:v>
                </c:pt>
                <c:pt idx="152">
                  <c:v>31137</c:v>
                </c:pt>
                <c:pt idx="153">
                  <c:v>31047</c:v>
                </c:pt>
                <c:pt idx="154">
                  <c:v>30955</c:v>
                </c:pt>
                <c:pt idx="155">
                  <c:v>30863</c:v>
                </c:pt>
                <c:pt idx="156">
                  <c:v>30772</c:v>
                </c:pt>
                <c:pt idx="157">
                  <c:v>30681</c:v>
                </c:pt>
                <c:pt idx="158">
                  <c:v>30589</c:v>
                </c:pt>
                <c:pt idx="159">
                  <c:v>30497</c:v>
                </c:pt>
                <c:pt idx="160">
                  <c:v>30406</c:v>
                </c:pt>
                <c:pt idx="161">
                  <c:v>30316</c:v>
                </c:pt>
                <c:pt idx="162">
                  <c:v>30224</c:v>
                </c:pt>
                <c:pt idx="163">
                  <c:v>30132</c:v>
                </c:pt>
                <c:pt idx="164">
                  <c:v>30041</c:v>
                </c:pt>
                <c:pt idx="165">
                  <c:v>29951</c:v>
                </c:pt>
                <c:pt idx="166">
                  <c:v>29859</c:v>
                </c:pt>
                <c:pt idx="167">
                  <c:v>29767</c:v>
                </c:pt>
                <c:pt idx="168">
                  <c:v>29676</c:v>
                </c:pt>
                <c:pt idx="169">
                  <c:v>29586</c:v>
                </c:pt>
                <c:pt idx="170">
                  <c:v>29494</c:v>
                </c:pt>
                <c:pt idx="171">
                  <c:v>29402</c:v>
                </c:pt>
                <c:pt idx="172">
                  <c:v>29311</c:v>
                </c:pt>
                <c:pt idx="173">
                  <c:v>29220</c:v>
                </c:pt>
                <c:pt idx="174">
                  <c:v>29128</c:v>
                </c:pt>
                <c:pt idx="175">
                  <c:v>29036</c:v>
                </c:pt>
                <c:pt idx="176">
                  <c:v>28945</c:v>
                </c:pt>
                <c:pt idx="177">
                  <c:v>28855</c:v>
                </c:pt>
                <c:pt idx="178">
                  <c:v>28763</c:v>
                </c:pt>
                <c:pt idx="179">
                  <c:v>28671</c:v>
                </c:pt>
                <c:pt idx="180">
                  <c:v>28580</c:v>
                </c:pt>
                <c:pt idx="181">
                  <c:v>28490</c:v>
                </c:pt>
                <c:pt idx="182">
                  <c:v>28398</c:v>
                </c:pt>
                <c:pt idx="183">
                  <c:v>28306</c:v>
                </c:pt>
                <c:pt idx="184">
                  <c:v>28215</c:v>
                </c:pt>
                <c:pt idx="185">
                  <c:v>28125</c:v>
                </c:pt>
                <c:pt idx="186">
                  <c:v>28033</c:v>
                </c:pt>
                <c:pt idx="187">
                  <c:v>27941</c:v>
                </c:pt>
                <c:pt idx="188">
                  <c:v>27850</c:v>
                </c:pt>
                <c:pt idx="189">
                  <c:v>27759</c:v>
                </c:pt>
                <c:pt idx="190">
                  <c:v>27667</c:v>
                </c:pt>
                <c:pt idx="191">
                  <c:v>27575</c:v>
                </c:pt>
                <c:pt idx="192">
                  <c:v>27484</c:v>
                </c:pt>
                <c:pt idx="193">
                  <c:v>27394</c:v>
                </c:pt>
                <c:pt idx="194">
                  <c:v>27302</c:v>
                </c:pt>
                <c:pt idx="195">
                  <c:v>27210</c:v>
                </c:pt>
                <c:pt idx="196">
                  <c:v>27119</c:v>
                </c:pt>
                <c:pt idx="197">
                  <c:v>27029</c:v>
                </c:pt>
                <c:pt idx="198">
                  <c:v>26937</c:v>
                </c:pt>
                <c:pt idx="199">
                  <c:v>26845</c:v>
                </c:pt>
                <c:pt idx="200">
                  <c:v>26754</c:v>
                </c:pt>
                <c:pt idx="201">
                  <c:v>26664</c:v>
                </c:pt>
                <c:pt idx="202">
                  <c:v>26572</c:v>
                </c:pt>
                <c:pt idx="203">
                  <c:v>26480</c:v>
                </c:pt>
                <c:pt idx="204">
                  <c:v>26389</c:v>
                </c:pt>
                <c:pt idx="205">
                  <c:v>26298</c:v>
                </c:pt>
                <c:pt idx="206">
                  <c:v>26206</c:v>
                </c:pt>
                <c:pt idx="207">
                  <c:v>26114</c:v>
                </c:pt>
                <c:pt idx="208">
                  <c:v>26023</c:v>
                </c:pt>
                <c:pt idx="209">
                  <c:v>25933</c:v>
                </c:pt>
                <c:pt idx="210">
                  <c:v>25841</c:v>
                </c:pt>
                <c:pt idx="211">
                  <c:v>25749</c:v>
                </c:pt>
                <c:pt idx="212">
                  <c:v>25658</c:v>
                </c:pt>
                <c:pt idx="213">
                  <c:v>25568</c:v>
                </c:pt>
                <c:pt idx="214">
                  <c:v>25476</c:v>
                </c:pt>
                <c:pt idx="215">
                  <c:v>25384</c:v>
                </c:pt>
                <c:pt idx="216">
                  <c:v>25293</c:v>
                </c:pt>
                <c:pt idx="217">
                  <c:v>25203</c:v>
                </c:pt>
                <c:pt idx="218">
                  <c:v>25111</c:v>
                </c:pt>
                <c:pt idx="219">
                  <c:v>25019</c:v>
                </c:pt>
                <c:pt idx="220">
                  <c:v>24928</c:v>
                </c:pt>
                <c:pt idx="221">
                  <c:v>24837</c:v>
                </c:pt>
                <c:pt idx="222">
                  <c:v>24745</c:v>
                </c:pt>
                <c:pt idx="223">
                  <c:v>24653</c:v>
                </c:pt>
                <c:pt idx="224">
                  <c:v>24562</c:v>
                </c:pt>
                <c:pt idx="225">
                  <c:v>24472</c:v>
                </c:pt>
                <c:pt idx="226">
                  <c:v>24380</c:v>
                </c:pt>
                <c:pt idx="227">
                  <c:v>24288</c:v>
                </c:pt>
                <c:pt idx="228">
                  <c:v>24197</c:v>
                </c:pt>
                <c:pt idx="229">
                  <c:v>24107</c:v>
                </c:pt>
                <c:pt idx="230">
                  <c:v>24015</c:v>
                </c:pt>
                <c:pt idx="231">
                  <c:v>23923</c:v>
                </c:pt>
                <c:pt idx="232">
                  <c:v>23832</c:v>
                </c:pt>
                <c:pt idx="233">
                  <c:v>23742</c:v>
                </c:pt>
                <c:pt idx="234">
                  <c:v>23650</c:v>
                </c:pt>
                <c:pt idx="235">
                  <c:v>23558</c:v>
                </c:pt>
                <c:pt idx="236">
                  <c:v>23467</c:v>
                </c:pt>
                <c:pt idx="237">
                  <c:v>23376</c:v>
                </c:pt>
                <c:pt idx="238">
                  <c:v>23284</c:v>
                </c:pt>
                <c:pt idx="239">
                  <c:v>23192</c:v>
                </c:pt>
                <c:pt idx="240">
                  <c:v>23101</c:v>
                </c:pt>
                <c:pt idx="241">
                  <c:v>23011</c:v>
                </c:pt>
                <c:pt idx="242">
                  <c:v>22919</c:v>
                </c:pt>
                <c:pt idx="243">
                  <c:v>22827</c:v>
                </c:pt>
                <c:pt idx="244">
                  <c:v>22736</c:v>
                </c:pt>
                <c:pt idx="245">
                  <c:v>22646</c:v>
                </c:pt>
                <c:pt idx="246">
                  <c:v>22554</c:v>
                </c:pt>
                <c:pt idx="247">
                  <c:v>22462</c:v>
                </c:pt>
                <c:pt idx="248">
                  <c:v>22371</c:v>
                </c:pt>
                <c:pt idx="249">
                  <c:v>22281</c:v>
                </c:pt>
                <c:pt idx="250">
                  <c:v>22189</c:v>
                </c:pt>
                <c:pt idx="251">
                  <c:v>22097</c:v>
                </c:pt>
                <c:pt idx="252">
                  <c:v>22006</c:v>
                </c:pt>
              </c:numCache>
            </c:numRef>
          </c:cat>
          <c:val>
            <c:numRef>
              <c:f>工作表6!$C$2:$C$254</c:f>
              <c:numCache>
                <c:formatCode>0.0%</c:formatCode>
                <c:ptCount val="253"/>
                <c:pt idx="0">
                  <c:v>0</c:v>
                </c:pt>
                <c:pt idx="1">
                  <c:v>2.6000000000000002E-2</c:v>
                </c:pt>
                <c:pt idx="2">
                  <c:v>3.2000000000000001E-2</c:v>
                </c:pt>
                <c:pt idx="3">
                  <c:v>-6.0000000000000001E-3</c:v>
                </c:pt>
                <c:pt idx="4">
                  <c:v>-1.6E-2</c:v>
                </c:pt>
                <c:pt idx="5">
                  <c:v>7.0000000000000007E-2</c:v>
                </c:pt>
                <c:pt idx="6">
                  <c:v>2.7000000000000003E-2</c:v>
                </c:pt>
                <c:pt idx="7">
                  <c:v>7.0000000000000007E-2</c:v>
                </c:pt>
                <c:pt idx="8">
                  <c:v>6.3E-2</c:v>
                </c:pt>
                <c:pt idx="9">
                  <c:v>3.9E-2</c:v>
                </c:pt>
                <c:pt idx="10">
                  <c:v>0.35299999999999998</c:v>
                </c:pt>
                <c:pt idx="11">
                  <c:v>-0.29899999999999999</c:v>
                </c:pt>
                <c:pt idx="12">
                  <c:v>-4.5999999999999999E-2</c:v>
                </c:pt>
                <c:pt idx="13">
                  <c:v>1.8000000000000002E-2</c:v>
                </c:pt>
                <c:pt idx="14">
                  <c:v>3.6000000000000004E-2</c:v>
                </c:pt>
                <c:pt idx="15">
                  <c:v>2.7000000000000003E-2</c:v>
                </c:pt>
                <c:pt idx="16">
                  <c:v>2.2000000000000002E-2</c:v>
                </c:pt>
                <c:pt idx="17">
                  <c:v>6.9999999999999993E-3</c:v>
                </c:pt>
                <c:pt idx="18">
                  <c:v>2.8999999999999998E-2</c:v>
                </c:pt>
                <c:pt idx="19">
                  <c:v>2.7999999999999997E-2</c:v>
                </c:pt>
                <c:pt idx="20">
                  <c:v>2.7999999999999997E-2</c:v>
                </c:pt>
                <c:pt idx="21">
                  <c:v>4.0999999999999995E-2</c:v>
                </c:pt>
                <c:pt idx="22">
                  <c:v>3.4000000000000002E-2</c:v>
                </c:pt>
                <c:pt idx="23">
                  <c:v>0.02</c:v>
                </c:pt>
                <c:pt idx="24">
                  <c:v>1.7000000000000001E-2</c:v>
                </c:pt>
                <c:pt idx="25">
                  <c:v>0.02</c:v>
                </c:pt>
                <c:pt idx="26">
                  <c:v>2.4E-2</c:v>
                </c:pt>
                <c:pt idx="27">
                  <c:v>1.2E-2</c:v>
                </c:pt>
                <c:pt idx="28">
                  <c:v>2.4E-2</c:v>
                </c:pt>
                <c:pt idx="29">
                  <c:v>6.0000000000000001E-3</c:v>
                </c:pt>
                <c:pt idx="30">
                  <c:v>1.3000000000000001E-2</c:v>
                </c:pt>
                <c:pt idx="31">
                  <c:v>2.3E-2</c:v>
                </c:pt>
                <c:pt idx="32">
                  <c:v>3.3000000000000002E-2</c:v>
                </c:pt>
                <c:pt idx="33">
                  <c:v>1.8000000000000002E-2</c:v>
                </c:pt>
                <c:pt idx="34">
                  <c:v>4.7E-2</c:v>
                </c:pt>
                <c:pt idx="35">
                  <c:v>5.2000000000000005E-2</c:v>
                </c:pt>
                <c:pt idx="36">
                  <c:v>-1.3999999999999999E-2</c:v>
                </c:pt>
                <c:pt idx="37">
                  <c:v>2.8999999999999998E-2</c:v>
                </c:pt>
                <c:pt idx="38">
                  <c:v>3.2000000000000001E-2</c:v>
                </c:pt>
                <c:pt idx="39">
                  <c:v>6.0000000000000001E-3</c:v>
                </c:pt>
                <c:pt idx="40">
                  <c:v>3.5000000000000003E-2</c:v>
                </c:pt>
                <c:pt idx="41">
                  <c:v>4.0000000000000001E-3</c:v>
                </c:pt>
                <c:pt idx="42">
                  <c:v>6.9999999999999993E-3</c:v>
                </c:pt>
                <c:pt idx="43">
                  <c:v>1.8000000000000002E-2</c:v>
                </c:pt>
                <c:pt idx="44">
                  <c:v>3.3000000000000002E-2</c:v>
                </c:pt>
                <c:pt idx="45">
                  <c:v>4.5999999999999999E-2</c:v>
                </c:pt>
                <c:pt idx="46">
                  <c:v>-2E-3</c:v>
                </c:pt>
                <c:pt idx="47">
                  <c:v>2.7000000000000003E-2</c:v>
                </c:pt>
                <c:pt idx="48">
                  <c:v>-0.01</c:v>
                </c:pt>
                <c:pt idx="49">
                  <c:v>2.1000000000000001E-2</c:v>
                </c:pt>
                <c:pt idx="50">
                  <c:v>3.1E-2</c:v>
                </c:pt>
                <c:pt idx="51">
                  <c:v>3.9E-2</c:v>
                </c:pt>
                <c:pt idx="52">
                  <c:v>0.02</c:v>
                </c:pt>
                <c:pt idx="53">
                  <c:v>4.2999999999999997E-2</c:v>
                </c:pt>
                <c:pt idx="54">
                  <c:v>1.4999999999999999E-2</c:v>
                </c:pt>
                <c:pt idx="55">
                  <c:v>-6.9999999999999993E-3</c:v>
                </c:pt>
                <c:pt idx="56">
                  <c:v>-4.5999999999999999E-2</c:v>
                </c:pt>
                <c:pt idx="57">
                  <c:v>-8.5000000000000006E-2</c:v>
                </c:pt>
                <c:pt idx="58">
                  <c:v>-2.1000000000000001E-2</c:v>
                </c:pt>
                <c:pt idx="59">
                  <c:v>2.3E-2</c:v>
                </c:pt>
                <c:pt idx="60">
                  <c:v>-1.6E-2</c:v>
                </c:pt>
                <c:pt idx="61">
                  <c:v>2.5000000000000001E-2</c:v>
                </c:pt>
                <c:pt idx="62">
                  <c:v>2.4E-2</c:v>
                </c:pt>
                <c:pt idx="63">
                  <c:v>2.6000000000000002E-2</c:v>
                </c:pt>
                <c:pt idx="64">
                  <c:v>1.2E-2</c:v>
                </c:pt>
                <c:pt idx="65">
                  <c:v>3.4000000000000002E-2</c:v>
                </c:pt>
                <c:pt idx="66">
                  <c:v>6.0000000000000001E-3</c:v>
                </c:pt>
                <c:pt idx="67">
                  <c:v>0.01</c:v>
                </c:pt>
                <c:pt idx="68">
                  <c:v>5.5E-2</c:v>
                </c:pt>
                <c:pt idx="69">
                  <c:v>2.3E-2</c:v>
                </c:pt>
                <c:pt idx="70">
                  <c:v>3.2000000000000001E-2</c:v>
                </c:pt>
                <c:pt idx="71">
                  <c:v>0.02</c:v>
                </c:pt>
                <c:pt idx="72">
                  <c:v>4.4999999999999998E-2</c:v>
                </c:pt>
                <c:pt idx="73">
                  <c:v>4.2000000000000003E-2</c:v>
                </c:pt>
                <c:pt idx="74">
                  <c:v>3.7999999999999999E-2</c:v>
                </c:pt>
                <c:pt idx="75">
                  <c:v>3.2000000000000001E-2</c:v>
                </c:pt>
                <c:pt idx="76">
                  <c:v>2.3E-2</c:v>
                </c:pt>
                <c:pt idx="77">
                  <c:v>4.7E-2</c:v>
                </c:pt>
                <c:pt idx="78">
                  <c:v>6.8000000000000005E-2</c:v>
                </c:pt>
                <c:pt idx="79">
                  <c:v>3.6000000000000004E-2</c:v>
                </c:pt>
                <c:pt idx="80">
                  <c:v>2.1000000000000001E-2</c:v>
                </c:pt>
                <c:pt idx="81">
                  <c:v>5.0000000000000001E-3</c:v>
                </c:pt>
                <c:pt idx="82">
                  <c:v>1.6E-2</c:v>
                </c:pt>
                <c:pt idx="83">
                  <c:v>2.5000000000000001E-2</c:v>
                </c:pt>
                <c:pt idx="84">
                  <c:v>3.4000000000000002E-2</c:v>
                </c:pt>
                <c:pt idx="85">
                  <c:v>1.1000000000000001E-2</c:v>
                </c:pt>
                <c:pt idx="86">
                  <c:v>-1.6E-2</c:v>
                </c:pt>
                <c:pt idx="87">
                  <c:v>2.5000000000000001E-2</c:v>
                </c:pt>
                <c:pt idx="88">
                  <c:v>-1.3000000000000001E-2</c:v>
                </c:pt>
                <c:pt idx="89">
                  <c:v>2.4E-2</c:v>
                </c:pt>
                <c:pt idx="90">
                  <c:v>4.0000000000000001E-3</c:v>
                </c:pt>
                <c:pt idx="91">
                  <c:v>7.4999999999999997E-2</c:v>
                </c:pt>
                <c:pt idx="92">
                  <c:v>1.4999999999999999E-2</c:v>
                </c:pt>
                <c:pt idx="93">
                  <c:v>6.7000000000000004E-2</c:v>
                </c:pt>
                <c:pt idx="94">
                  <c:v>5.4000000000000006E-2</c:v>
                </c:pt>
                <c:pt idx="95">
                  <c:v>3.4000000000000002E-2</c:v>
                </c:pt>
                <c:pt idx="96">
                  <c:v>3.7999999999999999E-2</c:v>
                </c:pt>
                <c:pt idx="97">
                  <c:v>6.6000000000000003E-2</c:v>
                </c:pt>
                <c:pt idx="98">
                  <c:v>5.0999999999999997E-2</c:v>
                </c:pt>
                <c:pt idx="99">
                  <c:v>3.7999999999999999E-2</c:v>
                </c:pt>
                <c:pt idx="100">
                  <c:v>4.0999999999999995E-2</c:v>
                </c:pt>
                <c:pt idx="101">
                  <c:v>3.5000000000000003E-2</c:v>
                </c:pt>
                <c:pt idx="102">
                  <c:v>5.0999999999999997E-2</c:v>
                </c:pt>
                <c:pt idx="103">
                  <c:v>6.8000000000000005E-2</c:v>
                </c:pt>
                <c:pt idx="104">
                  <c:v>2.6000000000000002E-2</c:v>
                </c:pt>
                <c:pt idx="105">
                  <c:v>4.2000000000000003E-2</c:v>
                </c:pt>
                <c:pt idx="106">
                  <c:v>3.6000000000000004E-2</c:v>
                </c:pt>
                <c:pt idx="107">
                  <c:v>6.8000000000000005E-2</c:v>
                </c:pt>
                <c:pt idx="108">
                  <c:v>0.03</c:v>
                </c:pt>
                <c:pt idx="109">
                  <c:v>2.7000000000000003E-2</c:v>
                </c:pt>
                <c:pt idx="110">
                  <c:v>3.4000000000000002E-2</c:v>
                </c:pt>
                <c:pt idx="111">
                  <c:v>1.2E-2</c:v>
                </c:pt>
                <c:pt idx="112">
                  <c:v>1.3999999999999999E-2</c:v>
                </c:pt>
                <c:pt idx="113">
                  <c:v>4.7E-2</c:v>
                </c:pt>
                <c:pt idx="114">
                  <c:v>2.4E-2</c:v>
                </c:pt>
                <c:pt idx="115">
                  <c:v>5.5E-2</c:v>
                </c:pt>
                <c:pt idx="116">
                  <c:v>3.9E-2</c:v>
                </c:pt>
                <c:pt idx="117">
                  <c:v>5.5E-2</c:v>
                </c:pt>
                <c:pt idx="118">
                  <c:v>1.9E-2</c:v>
                </c:pt>
                <c:pt idx="119">
                  <c:v>2.3E-2</c:v>
                </c:pt>
                <c:pt idx="120">
                  <c:v>6.9999999999999993E-3</c:v>
                </c:pt>
                <c:pt idx="121">
                  <c:v>4.2000000000000003E-2</c:v>
                </c:pt>
                <c:pt idx="122">
                  <c:v>0.04</c:v>
                </c:pt>
                <c:pt idx="123">
                  <c:v>4.4000000000000004E-2</c:v>
                </c:pt>
                <c:pt idx="124">
                  <c:v>4.9000000000000002E-2</c:v>
                </c:pt>
                <c:pt idx="125">
                  <c:v>1.3999999999999999E-2</c:v>
                </c:pt>
                <c:pt idx="126">
                  <c:v>0.02</c:v>
                </c:pt>
                <c:pt idx="127">
                  <c:v>3.2000000000000001E-2</c:v>
                </c:pt>
                <c:pt idx="128">
                  <c:v>-1.9E-2</c:v>
                </c:pt>
                <c:pt idx="129">
                  <c:v>-3.6000000000000004E-2</c:v>
                </c:pt>
                <c:pt idx="130">
                  <c:v>3.0000000000000001E-3</c:v>
                </c:pt>
                <c:pt idx="131">
                  <c:v>1.4999999999999999E-2</c:v>
                </c:pt>
                <c:pt idx="132">
                  <c:v>4.4000000000000004E-2</c:v>
                </c:pt>
                <c:pt idx="133">
                  <c:v>8.0000000000000002E-3</c:v>
                </c:pt>
                <c:pt idx="134">
                  <c:v>0.03</c:v>
                </c:pt>
                <c:pt idx="135">
                  <c:v>3.1E-2</c:v>
                </c:pt>
                <c:pt idx="136">
                  <c:v>4.0999999999999995E-2</c:v>
                </c:pt>
                <c:pt idx="137">
                  <c:v>5.4000000000000006E-2</c:v>
                </c:pt>
                <c:pt idx="138">
                  <c:v>2.4E-2</c:v>
                </c:pt>
                <c:pt idx="139">
                  <c:v>5.4000000000000006E-2</c:v>
                </c:pt>
                <c:pt idx="140">
                  <c:v>2.1000000000000001E-2</c:v>
                </c:pt>
                <c:pt idx="141">
                  <c:v>7.0000000000000007E-2</c:v>
                </c:pt>
                <c:pt idx="142">
                  <c:v>3.5000000000000003E-2</c:v>
                </c:pt>
                <c:pt idx="143">
                  <c:v>4.4000000000000004E-2</c:v>
                </c:pt>
                <c:pt idx="144">
                  <c:v>0.03</c:v>
                </c:pt>
                <c:pt idx="145">
                  <c:v>2.2000000000000002E-2</c:v>
                </c:pt>
                <c:pt idx="146">
                  <c:v>3.9E-2</c:v>
                </c:pt>
                <c:pt idx="147">
                  <c:v>1.8000000000000002E-2</c:v>
                </c:pt>
                <c:pt idx="148">
                  <c:v>3.7999999999999999E-2</c:v>
                </c:pt>
                <c:pt idx="149">
                  <c:v>0.03</c:v>
                </c:pt>
                <c:pt idx="150">
                  <c:v>6.2E-2</c:v>
                </c:pt>
                <c:pt idx="151">
                  <c:v>3.6000000000000004E-2</c:v>
                </c:pt>
                <c:pt idx="152">
                  <c:v>3.9E-2</c:v>
                </c:pt>
                <c:pt idx="153">
                  <c:v>3.3000000000000002E-2</c:v>
                </c:pt>
                <c:pt idx="154">
                  <c:v>3.9E-2</c:v>
                </c:pt>
                <c:pt idx="155">
                  <c:v>7.0999999999999994E-2</c:v>
                </c:pt>
                <c:pt idx="156">
                  <c:v>8.1000000000000003E-2</c:v>
                </c:pt>
                <c:pt idx="157">
                  <c:v>8.5999999999999993E-2</c:v>
                </c:pt>
                <c:pt idx="158">
                  <c:v>8.199999999999999E-2</c:v>
                </c:pt>
                <c:pt idx="159">
                  <c:v>9.4E-2</c:v>
                </c:pt>
                <c:pt idx="160">
                  <c:v>5.4000000000000006E-2</c:v>
                </c:pt>
                <c:pt idx="161">
                  <c:v>2E-3</c:v>
                </c:pt>
                <c:pt idx="162">
                  <c:v>-1.4999999999999999E-2</c:v>
                </c:pt>
                <c:pt idx="163">
                  <c:v>1.8000000000000002E-2</c:v>
                </c:pt>
                <c:pt idx="164">
                  <c:v>-6.0999999999999999E-2</c:v>
                </c:pt>
                <c:pt idx="165">
                  <c:v>-4.2999999999999997E-2</c:v>
                </c:pt>
                <c:pt idx="166">
                  <c:v>4.9000000000000002E-2</c:v>
                </c:pt>
                <c:pt idx="167">
                  <c:v>-2.8999999999999998E-2</c:v>
                </c:pt>
                <c:pt idx="168">
                  <c:v>8.1000000000000003E-2</c:v>
                </c:pt>
                <c:pt idx="169">
                  <c:v>7.6999999999999999E-2</c:v>
                </c:pt>
                <c:pt idx="170">
                  <c:v>-5.0000000000000001E-3</c:v>
                </c:pt>
                <c:pt idx="171">
                  <c:v>-0.08</c:v>
                </c:pt>
                <c:pt idx="172">
                  <c:v>1.3000000000000001E-2</c:v>
                </c:pt>
                <c:pt idx="173">
                  <c:v>0.01</c:v>
                </c:pt>
                <c:pt idx="174">
                  <c:v>0.03</c:v>
                </c:pt>
                <c:pt idx="175">
                  <c:v>4.0000000000000001E-3</c:v>
                </c:pt>
                <c:pt idx="176">
                  <c:v>6.9999999999999993E-3</c:v>
                </c:pt>
                <c:pt idx="177">
                  <c:v>5.5E-2</c:v>
                </c:pt>
                <c:pt idx="178">
                  <c:v>4.0999999999999995E-2</c:v>
                </c:pt>
                <c:pt idx="179">
                  <c:v>0.16399999999999998</c:v>
                </c:pt>
                <c:pt idx="180">
                  <c:v>1.3000000000000001E-2</c:v>
                </c:pt>
                <c:pt idx="181">
                  <c:v>0</c:v>
                </c:pt>
                <c:pt idx="182">
                  <c:v>7.400000000000001E-2</c:v>
                </c:pt>
                <c:pt idx="183">
                  <c:v>0.08</c:v>
                </c:pt>
                <c:pt idx="184">
                  <c:v>4.8000000000000001E-2</c:v>
                </c:pt>
                <c:pt idx="185">
                  <c:v>2.8999999999999998E-2</c:v>
                </c:pt>
                <c:pt idx="186">
                  <c:v>2.2000000000000002E-2</c:v>
                </c:pt>
                <c:pt idx="187">
                  <c:v>0.03</c:v>
                </c:pt>
                <c:pt idx="188">
                  <c:v>9.3000000000000013E-2</c:v>
                </c:pt>
                <c:pt idx="189">
                  <c:v>5.5E-2</c:v>
                </c:pt>
                <c:pt idx="190">
                  <c:v>7.0000000000000007E-2</c:v>
                </c:pt>
                <c:pt idx="191">
                  <c:v>2.8999999999999998E-2</c:v>
                </c:pt>
                <c:pt idx="192">
                  <c:v>-4.8000000000000001E-2</c:v>
                </c:pt>
                <c:pt idx="193">
                  <c:v>-1.4999999999999999E-2</c:v>
                </c:pt>
                <c:pt idx="194">
                  <c:v>-3.7000000000000005E-2</c:v>
                </c:pt>
                <c:pt idx="195">
                  <c:v>0.01</c:v>
                </c:pt>
                <c:pt idx="196">
                  <c:v>-3.4000000000000002E-2</c:v>
                </c:pt>
                <c:pt idx="197">
                  <c:v>3.9E-2</c:v>
                </c:pt>
                <c:pt idx="198">
                  <c:v>-2.1000000000000001E-2</c:v>
                </c:pt>
                <c:pt idx="199">
                  <c:v>4.4000000000000004E-2</c:v>
                </c:pt>
                <c:pt idx="200">
                  <c:v>0.10300000000000001</c:v>
                </c:pt>
                <c:pt idx="201">
                  <c:v>6.9000000000000006E-2</c:v>
                </c:pt>
                <c:pt idx="202">
                  <c:v>3.7999999999999999E-2</c:v>
                </c:pt>
                <c:pt idx="203">
                  <c:v>9.4E-2</c:v>
                </c:pt>
                <c:pt idx="204">
                  <c:v>7.5999999999999998E-2</c:v>
                </c:pt>
                <c:pt idx="205">
                  <c:v>0.01</c:v>
                </c:pt>
                <c:pt idx="206">
                  <c:v>3.3000000000000002E-2</c:v>
                </c:pt>
                <c:pt idx="207">
                  <c:v>2.2000000000000002E-2</c:v>
                </c:pt>
                <c:pt idx="208">
                  <c:v>0.113</c:v>
                </c:pt>
                <c:pt idx="209">
                  <c:v>-4.2000000000000003E-2</c:v>
                </c:pt>
                <c:pt idx="210">
                  <c:v>3.7000000000000005E-2</c:v>
                </c:pt>
                <c:pt idx="211">
                  <c:v>6.0000000000000001E-3</c:v>
                </c:pt>
                <c:pt idx="212">
                  <c:v>-6.0000000000000001E-3</c:v>
                </c:pt>
                <c:pt idx="213">
                  <c:v>-1.9E-2</c:v>
                </c:pt>
                <c:pt idx="214">
                  <c:v>2.7000000000000003E-2</c:v>
                </c:pt>
                <c:pt idx="215">
                  <c:v>1.2E-2</c:v>
                </c:pt>
                <c:pt idx="216">
                  <c:v>6.4000000000000001E-2</c:v>
                </c:pt>
                <c:pt idx="217">
                  <c:v>1.6E-2</c:v>
                </c:pt>
                <c:pt idx="218">
                  <c:v>3.1E-2</c:v>
                </c:pt>
                <c:pt idx="219">
                  <c:v>6.9000000000000006E-2</c:v>
                </c:pt>
                <c:pt idx="220">
                  <c:v>8.4000000000000005E-2</c:v>
                </c:pt>
                <c:pt idx="221">
                  <c:v>3.1E-2</c:v>
                </c:pt>
                <c:pt idx="222">
                  <c:v>3.7999999999999999E-2</c:v>
                </c:pt>
                <c:pt idx="223">
                  <c:v>3.0000000000000001E-3</c:v>
                </c:pt>
                <c:pt idx="224">
                  <c:v>3.6000000000000004E-2</c:v>
                </c:pt>
                <c:pt idx="225">
                  <c:v>3.3000000000000002E-2</c:v>
                </c:pt>
                <c:pt idx="226">
                  <c:v>3.4000000000000002E-2</c:v>
                </c:pt>
                <c:pt idx="227">
                  <c:v>1.3999999999999999E-2</c:v>
                </c:pt>
                <c:pt idx="228">
                  <c:v>0.10099999999999999</c:v>
                </c:pt>
                <c:pt idx="229">
                  <c:v>9.5000000000000001E-2</c:v>
                </c:pt>
                <c:pt idx="230">
                  <c:v>9.1999999999999998E-2</c:v>
                </c:pt>
                <c:pt idx="231">
                  <c:v>5.2000000000000005E-2</c:v>
                </c:pt>
                <c:pt idx="232">
                  <c:v>0.1</c:v>
                </c:pt>
                <c:pt idx="233">
                  <c:v>1.2E-2</c:v>
                </c:pt>
                <c:pt idx="234">
                  <c:v>6.4000000000000001E-2</c:v>
                </c:pt>
                <c:pt idx="235">
                  <c:v>4.4000000000000004E-2</c:v>
                </c:pt>
                <c:pt idx="236">
                  <c:v>8.6999999999999994E-2</c:v>
                </c:pt>
                <c:pt idx="237">
                  <c:v>2.7000000000000003E-2</c:v>
                </c:pt>
                <c:pt idx="238">
                  <c:v>9.0999999999999998E-2</c:v>
                </c:pt>
                <c:pt idx="239">
                  <c:v>4.5999999999999999E-2</c:v>
                </c:pt>
                <c:pt idx="240">
                  <c:v>4.4000000000000004E-2</c:v>
                </c:pt>
                <c:pt idx="241">
                  <c:v>1.3000000000000001E-2</c:v>
                </c:pt>
                <c:pt idx="242">
                  <c:v>0.05</c:v>
                </c:pt>
                <c:pt idx="243">
                  <c:v>3.7000000000000005E-2</c:v>
                </c:pt>
                <c:pt idx="244">
                  <c:v>7.2999999999999995E-2</c:v>
                </c:pt>
                <c:pt idx="245">
                  <c:v>8.1000000000000003E-2</c:v>
                </c:pt>
                <c:pt idx="246">
                  <c:v>7.9000000000000001E-2</c:v>
                </c:pt>
                <c:pt idx="247">
                  <c:v>7.0000000000000007E-2</c:v>
                </c:pt>
                <c:pt idx="248">
                  <c:v>2.7000000000000003E-2</c:v>
                </c:pt>
                <c:pt idx="249">
                  <c:v>-0.05</c:v>
                </c:pt>
                <c:pt idx="250">
                  <c:v>0.02</c:v>
                </c:pt>
                <c:pt idx="251">
                  <c:v>-2.1000000000000001E-2</c:v>
                </c:pt>
                <c:pt idx="252">
                  <c:v>9.3000000000000013E-2</c:v>
                </c:pt>
              </c:numCache>
            </c:numRef>
          </c:val>
          <c:extLst xmlns:c16r2="http://schemas.microsoft.com/office/drawing/2015/06/chart">
            <c:ext xmlns:c16="http://schemas.microsoft.com/office/drawing/2014/chart" uri="{C3380CC4-5D6E-409C-BE32-E72D297353CC}">
              <c16:uniqueId val="{00000000-8FC7-FC49-A25C-D49027742355}"/>
            </c:ext>
          </c:extLst>
        </c:ser>
        <c:dLbls>
          <c:showLegendKey val="0"/>
          <c:showVal val="0"/>
          <c:showCatName val="0"/>
          <c:showSerName val="0"/>
          <c:showPercent val="0"/>
          <c:showBubbleSize val="0"/>
        </c:dLbls>
        <c:gapWidth val="0"/>
        <c:axId val="2108899264"/>
        <c:axId val="2111625120"/>
      </c:barChart>
      <c:lineChart>
        <c:grouping val="standard"/>
        <c:varyColors val="0"/>
        <c:ser>
          <c:idx val="2"/>
          <c:order val="2"/>
          <c:tx>
            <c:strRef>
              <c:f>工作表6!$D$1</c:f>
              <c:strCache>
                <c:ptCount val="1"/>
                <c:pt idx="0">
                  <c:v>失業率</c:v>
                </c:pt>
              </c:strCache>
            </c:strRef>
          </c:tx>
          <c:spPr>
            <a:ln w="28575" cap="rnd">
              <a:solidFill>
                <a:schemeClr val="accent1">
                  <a:lumMod val="75000"/>
                </a:schemeClr>
              </a:solidFill>
              <a:round/>
            </a:ln>
            <a:effectLst/>
          </c:spPr>
          <c:marker>
            <c:symbol val="none"/>
          </c:marker>
          <c:cat>
            <c:numRef>
              <c:f>工作表6!$A$2:$A$254</c:f>
              <c:numCache>
                <c:formatCode>m/d/yy</c:formatCode>
                <c:ptCount val="253"/>
                <c:pt idx="0">
                  <c:v>45016</c:v>
                </c:pt>
                <c:pt idx="1">
                  <c:v>44926</c:v>
                </c:pt>
                <c:pt idx="2">
                  <c:v>44834</c:v>
                </c:pt>
                <c:pt idx="3">
                  <c:v>44742</c:v>
                </c:pt>
                <c:pt idx="4">
                  <c:v>44651</c:v>
                </c:pt>
                <c:pt idx="5">
                  <c:v>44561</c:v>
                </c:pt>
                <c:pt idx="6">
                  <c:v>44469</c:v>
                </c:pt>
                <c:pt idx="7">
                  <c:v>44377</c:v>
                </c:pt>
                <c:pt idx="8">
                  <c:v>44286</c:v>
                </c:pt>
                <c:pt idx="9">
                  <c:v>44196</c:v>
                </c:pt>
                <c:pt idx="10">
                  <c:v>44104</c:v>
                </c:pt>
                <c:pt idx="11">
                  <c:v>44012</c:v>
                </c:pt>
                <c:pt idx="12">
                  <c:v>43921</c:v>
                </c:pt>
                <c:pt idx="13">
                  <c:v>43830</c:v>
                </c:pt>
                <c:pt idx="14">
                  <c:v>43738</c:v>
                </c:pt>
                <c:pt idx="15">
                  <c:v>43646</c:v>
                </c:pt>
                <c:pt idx="16">
                  <c:v>43555</c:v>
                </c:pt>
                <c:pt idx="17">
                  <c:v>43465</c:v>
                </c:pt>
                <c:pt idx="18">
                  <c:v>43373</c:v>
                </c:pt>
                <c:pt idx="19">
                  <c:v>43281</c:v>
                </c:pt>
                <c:pt idx="20">
                  <c:v>43190</c:v>
                </c:pt>
                <c:pt idx="21">
                  <c:v>43100</c:v>
                </c:pt>
                <c:pt idx="22">
                  <c:v>43008</c:v>
                </c:pt>
                <c:pt idx="23">
                  <c:v>42916</c:v>
                </c:pt>
                <c:pt idx="24">
                  <c:v>42825</c:v>
                </c:pt>
                <c:pt idx="25">
                  <c:v>42735</c:v>
                </c:pt>
                <c:pt idx="26">
                  <c:v>42643</c:v>
                </c:pt>
                <c:pt idx="27">
                  <c:v>42551</c:v>
                </c:pt>
                <c:pt idx="28">
                  <c:v>42460</c:v>
                </c:pt>
                <c:pt idx="29">
                  <c:v>42369</c:v>
                </c:pt>
                <c:pt idx="30">
                  <c:v>42277</c:v>
                </c:pt>
                <c:pt idx="31">
                  <c:v>42185</c:v>
                </c:pt>
                <c:pt idx="32">
                  <c:v>42094</c:v>
                </c:pt>
                <c:pt idx="33">
                  <c:v>42004</c:v>
                </c:pt>
                <c:pt idx="34">
                  <c:v>41912</c:v>
                </c:pt>
                <c:pt idx="35">
                  <c:v>41820</c:v>
                </c:pt>
                <c:pt idx="36">
                  <c:v>41729</c:v>
                </c:pt>
                <c:pt idx="37">
                  <c:v>41639</c:v>
                </c:pt>
                <c:pt idx="38">
                  <c:v>41547</c:v>
                </c:pt>
                <c:pt idx="39">
                  <c:v>41455</c:v>
                </c:pt>
                <c:pt idx="40">
                  <c:v>41364</c:v>
                </c:pt>
                <c:pt idx="41">
                  <c:v>41274</c:v>
                </c:pt>
                <c:pt idx="42">
                  <c:v>41182</c:v>
                </c:pt>
                <c:pt idx="43">
                  <c:v>41090</c:v>
                </c:pt>
                <c:pt idx="44">
                  <c:v>40999</c:v>
                </c:pt>
                <c:pt idx="45">
                  <c:v>40908</c:v>
                </c:pt>
                <c:pt idx="46">
                  <c:v>40816</c:v>
                </c:pt>
                <c:pt idx="47">
                  <c:v>40724</c:v>
                </c:pt>
                <c:pt idx="48">
                  <c:v>40633</c:v>
                </c:pt>
                <c:pt idx="49">
                  <c:v>40543</c:v>
                </c:pt>
                <c:pt idx="50">
                  <c:v>40451</c:v>
                </c:pt>
                <c:pt idx="51">
                  <c:v>40359</c:v>
                </c:pt>
                <c:pt idx="52">
                  <c:v>40268</c:v>
                </c:pt>
                <c:pt idx="53">
                  <c:v>40178</c:v>
                </c:pt>
                <c:pt idx="54">
                  <c:v>40086</c:v>
                </c:pt>
                <c:pt idx="55">
                  <c:v>39994</c:v>
                </c:pt>
                <c:pt idx="56">
                  <c:v>39903</c:v>
                </c:pt>
                <c:pt idx="57">
                  <c:v>39813</c:v>
                </c:pt>
                <c:pt idx="58">
                  <c:v>39721</c:v>
                </c:pt>
                <c:pt idx="59">
                  <c:v>39629</c:v>
                </c:pt>
                <c:pt idx="60">
                  <c:v>39538</c:v>
                </c:pt>
                <c:pt idx="61">
                  <c:v>39447</c:v>
                </c:pt>
                <c:pt idx="62">
                  <c:v>39355</c:v>
                </c:pt>
                <c:pt idx="63">
                  <c:v>39263</c:v>
                </c:pt>
                <c:pt idx="64">
                  <c:v>39172</c:v>
                </c:pt>
                <c:pt idx="65">
                  <c:v>39082</c:v>
                </c:pt>
                <c:pt idx="66">
                  <c:v>38990</c:v>
                </c:pt>
                <c:pt idx="67">
                  <c:v>38898</c:v>
                </c:pt>
                <c:pt idx="68">
                  <c:v>38807</c:v>
                </c:pt>
                <c:pt idx="69">
                  <c:v>38717</c:v>
                </c:pt>
                <c:pt idx="70">
                  <c:v>38625</c:v>
                </c:pt>
                <c:pt idx="71">
                  <c:v>38533</c:v>
                </c:pt>
                <c:pt idx="72">
                  <c:v>38442</c:v>
                </c:pt>
                <c:pt idx="73">
                  <c:v>38352</c:v>
                </c:pt>
                <c:pt idx="74">
                  <c:v>38260</c:v>
                </c:pt>
                <c:pt idx="75">
                  <c:v>38168</c:v>
                </c:pt>
                <c:pt idx="76">
                  <c:v>38077</c:v>
                </c:pt>
                <c:pt idx="77">
                  <c:v>37986</c:v>
                </c:pt>
                <c:pt idx="78">
                  <c:v>37894</c:v>
                </c:pt>
                <c:pt idx="79">
                  <c:v>37802</c:v>
                </c:pt>
                <c:pt idx="80">
                  <c:v>37711</c:v>
                </c:pt>
                <c:pt idx="81">
                  <c:v>37621</c:v>
                </c:pt>
                <c:pt idx="82">
                  <c:v>37529</c:v>
                </c:pt>
                <c:pt idx="83">
                  <c:v>37437</c:v>
                </c:pt>
                <c:pt idx="84">
                  <c:v>37346</c:v>
                </c:pt>
                <c:pt idx="85">
                  <c:v>37256</c:v>
                </c:pt>
                <c:pt idx="86">
                  <c:v>37164</c:v>
                </c:pt>
                <c:pt idx="87">
                  <c:v>37072</c:v>
                </c:pt>
                <c:pt idx="88">
                  <c:v>36981</c:v>
                </c:pt>
                <c:pt idx="89">
                  <c:v>36891</c:v>
                </c:pt>
                <c:pt idx="90">
                  <c:v>36799</c:v>
                </c:pt>
                <c:pt idx="91">
                  <c:v>36707</c:v>
                </c:pt>
                <c:pt idx="92">
                  <c:v>36616</c:v>
                </c:pt>
                <c:pt idx="93">
                  <c:v>36525</c:v>
                </c:pt>
                <c:pt idx="94">
                  <c:v>36433</c:v>
                </c:pt>
                <c:pt idx="95">
                  <c:v>36341</c:v>
                </c:pt>
                <c:pt idx="96">
                  <c:v>36250</c:v>
                </c:pt>
                <c:pt idx="97">
                  <c:v>36160</c:v>
                </c:pt>
                <c:pt idx="98">
                  <c:v>36068</c:v>
                </c:pt>
                <c:pt idx="99">
                  <c:v>35976</c:v>
                </c:pt>
                <c:pt idx="100">
                  <c:v>35885</c:v>
                </c:pt>
                <c:pt idx="101">
                  <c:v>35795</c:v>
                </c:pt>
                <c:pt idx="102">
                  <c:v>35703</c:v>
                </c:pt>
                <c:pt idx="103">
                  <c:v>35611</c:v>
                </c:pt>
                <c:pt idx="104">
                  <c:v>35520</c:v>
                </c:pt>
                <c:pt idx="105">
                  <c:v>35430</c:v>
                </c:pt>
                <c:pt idx="106">
                  <c:v>35338</c:v>
                </c:pt>
                <c:pt idx="107">
                  <c:v>35246</c:v>
                </c:pt>
                <c:pt idx="108">
                  <c:v>35155</c:v>
                </c:pt>
                <c:pt idx="109">
                  <c:v>35064</c:v>
                </c:pt>
                <c:pt idx="110">
                  <c:v>34972</c:v>
                </c:pt>
                <c:pt idx="111">
                  <c:v>34880</c:v>
                </c:pt>
                <c:pt idx="112">
                  <c:v>34789</c:v>
                </c:pt>
                <c:pt idx="113">
                  <c:v>34699</c:v>
                </c:pt>
                <c:pt idx="114">
                  <c:v>34607</c:v>
                </c:pt>
                <c:pt idx="115">
                  <c:v>34515</c:v>
                </c:pt>
                <c:pt idx="116">
                  <c:v>34424</c:v>
                </c:pt>
                <c:pt idx="117">
                  <c:v>34334</c:v>
                </c:pt>
                <c:pt idx="118">
                  <c:v>34242</c:v>
                </c:pt>
                <c:pt idx="119">
                  <c:v>34150</c:v>
                </c:pt>
                <c:pt idx="120">
                  <c:v>34059</c:v>
                </c:pt>
                <c:pt idx="121">
                  <c:v>33969</c:v>
                </c:pt>
                <c:pt idx="122">
                  <c:v>33877</c:v>
                </c:pt>
                <c:pt idx="123">
                  <c:v>33785</c:v>
                </c:pt>
                <c:pt idx="124">
                  <c:v>33694</c:v>
                </c:pt>
                <c:pt idx="125">
                  <c:v>33603</c:v>
                </c:pt>
                <c:pt idx="126">
                  <c:v>33511</c:v>
                </c:pt>
                <c:pt idx="127">
                  <c:v>33419</c:v>
                </c:pt>
                <c:pt idx="128">
                  <c:v>33328</c:v>
                </c:pt>
                <c:pt idx="129">
                  <c:v>33238</c:v>
                </c:pt>
                <c:pt idx="130">
                  <c:v>33146</c:v>
                </c:pt>
                <c:pt idx="131">
                  <c:v>33054</c:v>
                </c:pt>
                <c:pt idx="132">
                  <c:v>32963</c:v>
                </c:pt>
                <c:pt idx="133">
                  <c:v>32873</c:v>
                </c:pt>
                <c:pt idx="134">
                  <c:v>32781</c:v>
                </c:pt>
                <c:pt idx="135">
                  <c:v>32689</c:v>
                </c:pt>
                <c:pt idx="136">
                  <c:v>32598</c:v>
                </c:pt>
                <c:pt idx="137">
                  <c:v>32508</c:v>
                </c:pt>
                <c:pt idx="138">
                  <c:v>32416</c:v>
                </c:pt>
                <c:pt idx="139">
                  <c:v>32324</c:v>
                </c:pt>
                <c:pt idx="140">
                  <c:v>32233</c:v>
                </c:pt>
                <c:pt idx="141">
                  <c:v>32142</c:v>
                </c:pt>
                <c:pt idx="142">
                  <c:v>32050</c:v>
                </c:pt>
                <c:pt idx="143">
                  <c:v>31958</c:v>
                </c:pt>
                <c:pt idx="144">
                  <c:v>31867</c:v>
                </c:pt>
                <c:pt idx="145">
                  <c:v>31777</c:v>
                </c:pt>
                <c:pt idx="146">
                  <c:v>31685</c:v>
                </c:pt>
                <c:pt idx="147">
                  <c:v>31593</c:v>
                </c:pt>
                <c:pt idx="148">
                  <c:v>31502</c:v>
                </c:pt>
                <c:pt idx="149">
                  <c:v>31412</c:v>
                </c:pt>
                <c:pt idx="150">
                  <c:v>31320</c:v>
                </c:pt>
                <c:pt idx="151">
                  <c:v>31228</c:v>
                </c:pt>
                <c:pt idx="152">
                  <c:v>31137</c:v>
                </c:pt>
                <c:pt idx="153">
                  <c:v>31047</c:v>
                </c:pt>
                <c:pt idx="154">
                  <c:v>30955</c:v>
                </c:pt>
                <c:pt idx="155">
                  <c:v>30863</c:v>
                </c:pt>
                <c:pt idx="156">
                  <c:v>30772</c:v>
                </c:pt>
                <c:pt idx="157">
                  <c:v>30681</c:v>
                </c:pt>
                <c:pt idx="158">
                  <c:v>30589</c:v>
                </c:pt>
                <c:pt idx="159">
                  <c:v>30497</c:v>
                </c:pt>
                <c:pt idx="160">
                  <c:v>30406</c:v>
                </c:pt>
                <c:pt idx="161">
                  <c:v>30316</c:v>
                </c:pt>
                <c:pt idx="162">
                  <c:v>30224</c:v>
                </c:pt>
                <c:pt idx="163">
                  <c:v>30132</c:v>
                </c:pt>
                <c:pt idx="164">
                  <c:v>30041</c:v>
                </c:pt>
                <c:pt idx="165">
                  <c:v>29951</c:v>
                </c:pt>
                <c:pt idx="166">
                  <c:v>29859</c:v>
                </c:pt>
                <c:pt idx="167">
                  <c:v>29767</c:v>
                </c:pt>
                <c:pt idx="168">
                  <c:v>29676</c:v>
                </c:pt>
                <c:pt idx="169">
                  <c:v>29586</c:v>
                </c:pt>
                <c:pt idx="170">
                  <c:v>29494</c:v>
                </c:pt>
                <c:pt idx="171">
                  <c:v>29402</c:v>
                </c:pt>
                <c:pt idx="172">
                  <c:v>29311</c:v>
                </c:pt>
                <c:pt idx="173">
                  <c:v>29220</c:v>
                </c:pt>
                <c:pt idx="174">
                  <c:v>29128</c:v>
                </c:pt>
                <c:pt idx="175">
                  <c:v>29036</c:v>
                </c:pt>
                <c:pt idx="176">
                  <c:v>28945</c:v>
                </c:pt>
                <c:pt idx="177">
                  <c:v>28855</c:v>
                </c:pt>
                <c:pt idx="178">
                  <c:v>28763</c:v>
                </c:pt>
                <c:pt idx="179">
                  <c:v>28671</c:v>
                </c:pt>
                <c:pt idx="180">
                  <c:v>28580</c:v>
                </c:pt>
                <c:pt idx="181">
                  <c:v>28490</c:v>
                </c:pt>
                <c:pt idx="182">
                  <c:v>28398</c:v>
                </c:pt>
                <c:pt idx="183">
                  <c:v>28306</c:v>
                </c:pt>
                <c:pt idx="184">
                  <c:v>28215</c:v>
                </c:pt>
                <c:pt idx="185">
                  <c:v>28125</c:v>
                </c:pt>
                <c:pt idx="186">
                  <c:v>28033</c:v>
                </c:pt>
                <c:pt idx="187">
                  <c:v>27941</c:v>
                </c:pt>
                <c:pt idx="188">
                  <c:v>27850</c:v>
                </c:pt>
                <c:pt idx="189">
                  <c:v>27759</c:v>
                </c:pt>
                <c:pt idx="190">
                  <c:v>27667</c:v>
                </c:pt>
                <c:pt idx="191">
                  <c:v>27575</c:v>
                </c:pt>
                <c:pt idx="192">
                  <c:v>27484</c:v>
                </c:pt>
                <c:pt idx="193">
                  <c:v>27394</c:v>
                </c:pt>
                <c:pt idx="194">
                  <c:v>27302</c:v>
                </c:pt>
                <c:pt idx="195">
                  <c:v>27210</c:v>
                </c:pt>
                <c:pt idx="196">
                  <c:v>27119</c:v>
                </c:pt>
                <c:pt idx="197">
                  <c:v>27029</c:v>
                </c:pt>
                <c:pt idx="198">
                  <c:v>26937</c:v>
                </c:pt>
                <c:pt idx="199">
                  <c:v>26845</c:v>
                </c:pt>
                <c:pt idx="200">
                  <c:v>26754</c:v>
                </c:pt>
                <c:pt idx="201">
                  <c:v>26664</c:v>
                </c:pt>
                <c:pt idx="202">
                  <c:v>26572</c:v>
                </c:pt>
                <c:pt idx="203">
                  <c:v>26480</c:v>
                </c:pt>
                <c:pt idx="204">
                  <c:v>26389</c:v>
                </c:pt>
                <c:pt idx="205">
                  <c:v>26298</c:v>
                </c:pt>
                <c:pt idx="206">
                  <c:v>26206</c:v>
                </c:pt>
                <c:pt idx="207">
                  <c:v>26114</c:v>
                </c:pt>
                <c:pt idx="208">
                  <c:v>26023</c:v>
                </c:pt>
                <c:pt idx="209">
                  <c:v>25933</c:v>
                </c:pt>
                <c:pt idx="210">
                  <c:v>25841</c:v>
                </c:pt>
                <c:pt idx="211">
                  <c:v>25749</c:v>
                </c:pt>
                <c:pt idx="212">
                  <c:v>25658</c:v>
                </c:pt>
                <c:pt idx="213">
                  <c:v>25568</c:v>
                </c:pt>
                <c:pt idx="214">
                  <c:v>25476</c:v>
                </c:pt>
                <c:pt idx="215">
                  <c:v>25384</c:v>
                </c:pt>
                <c:pt idx="216">
                  <c:v>25293</c:v>
                </c:pt>
                <c:pt idx="217">
                  <c:v>25203</c:v>
                </c:pt>
                <c:pt idx="218">
                  <c:v>25111</c:v>
                </c:pt>
                <c:pt idx="219">
                  <c:v>25019</c:v>
                </c:pt>
                <c:pt idx="220">
                  <c:v>24928</c:v>
                </c:pt>
                <c:pt idx="221">
                  <c:v>24837</c:v>
                </c:pt>
                <c:pt idx="222">
                  <c:v>24745</c:v>
                </c:pt>
                <c:pt idx="223">
                  <c:v>24653</c:v>
                </c:pt>
                <c:pt idx="224">
                  <c:v>24562</c:v>
                </c:pt>
                <c:pt idx="225">
                  <c:v>24472</c:v>
                </c:pt>
                <c:pt idx="226">
                  <c:v>24380</c:v>
                </c:pt>
                <c:pt idx="227">
                  <c:v>24288</c:v>
                </c:pt>
                <c:pt idx="228">
                  <c:v>24197</c:v>
                </c:pt>
                <c:pt idx="229">
                  <c:v>24107</c:v>
                </c:pt>
                <c:pt idx="230">
                  <c:v>24015</c:v>
                </c:pt>
                <c:pt idx="231">
                  <c:v>23923</c:v>
                </c:pt>
                <c:pt idx="232">
                  <c:v>23832</c:v>
                </c:pt>
                <c:pt idx="233">
                  <c:v>23742</c:v>
                </c:pt>
                <c:pt idx="234">
                  <c:v>23650</c:v>
                </c:pt>
                <c:pt idx="235">
                  <c:v>23558</c:v>
                </c:pt>
                <c:pt idx="236">
                  <c:v>23467</c:v>
                </c:pt>
                <c:pt idx="237">
                  <c:v>23376</c:v>
                </c:pt>
                <c:pt idx="238">
                  <c:v>23284</c:v>
                </c:pt>
                <c:pt idx="239">
                  <c:v>23192</c:v>
                </c:pt>
                <c:pt idx="240">
                  <c:v>23101</c:v>
                </c:pt>
                <c:pt idx="241">
                  <c:v>23011</c:v>
                </c:pt>
                <c:pt idx="242">
                  <c:v>22919</c:v>
                </c:pt>
                <c:pt idx="243">
                  <c:v>22827</c:v>
                </c:pt>
                <c:pt idx="244">
                  <c:v>22736</c:v>
                </c:pt>
                <c:pt idx="245">
                  <c:v>22646</c:v>
                </c:pt>
                <c:pt idx="246">
                  <c:v>22554</c:v>
                </c:pt>
                <c:pt idx="247">
                  <c:v>22462</c:v>
                </c:pt>
                <c:pt idx="248">
                  <c:v>22371</c:v>
                </c:pt>
                <c:pt idx="249">
                  <c:v>22281</c:v>
                </c:pt>
                <c:pt idx="250">
                  <c:v>22189</c:v>
                </c:pt>
                <c:pt idx="251">
                  <c:v>22097</c:v>
                </c:pt>
                <c:pt idx="252">
                  <c:v>22006</c:v>
                </c:pt>
              </c:numCache>
            </c:numRef>
          </c:cat>
          <c:val>
            <c:numRef>
              <c:f>工作表6!$D$2:$D$254</c:f>
              <c:numCache>
                <c:formatCode>0.0%</c:formatCode>
                <c:ptCount val="253"/>
                <c:pt idx="0">
                  <c:v>3.5000000000000003E-2</c:v>
                </c:pt>
                <c:pt idx="1">
                  <c:v>3.6000000000000004E-2</c:v>
                </c:pt>
                <c:pt idx="2">
                  <c:v>3.5000000000000003E-2</c:v>
                </c:pt>
                <c:pt idx="3">
                  <c:v>3.6000000000000004E-2</c:v>
                </c:pt>
                <c:pt idx="4">
                  <c:v>3.7999999999999999E-2</c:v>
                </c:pt>
                <c:pt idx="5">
                  <c:v>4.2000000000000003E-2</c:v>
                </c:pt>
                <c:pt idx="6">
                  <c:v>5.0999999999999997E-2</c:v>
                </c:pt>
                <c:pt idx="7">
                  <c:v>5.9000000000000004E-2</c:v>
                </c:pt>
                <c:pt idx="8">
                  <c:v>6.2E-2</c:v>
                </c:pt>
                <c:pt idx="9">
                  <c:v>6.8000000000000005E-2</c:v>
                </c:pt>
                <c:pt idx="10">
                  <c:v>8.8000000000000009E-2</c:v>
                </c:pt>
                <c:pt idx="11">
                  <c:v>0.13</c:v>
                </c:pt>
                <c:pt idx="12">
                  <c:v>3.7999999999999999E-2</c:v>
                </c:pt>
                <c:pt idx="13">
                  <c:v>3.6000000000000004E-2</c:v>
                </c:pt>
                <c:pt idx="14">
                  <c:v>3.6000000000000004E-2</c:v>
                </c:pt>
                <c:pt idx="15">
                  <c:v>3.6000000000000004E-2</c:v>
                </c:pt>
                <c:pt idx="16">
                  <c:v>3.7999999999999999E-2</c:v>
                </c:pt>
                <c:pt idx="17">
                  <c:v>3.7999999999999999E-2</c:v>
                </c:pt>
                <c:pt idx="18">
                  <c:v>3.7999999999999999E-2</c:v>
                </c:pt>
                <c:pt idx="19">
                  <c:v>3.9E-2</c:v>
                </c:pt>
                <c:pt idx="20">
                  <c:v>0.04</c:v>
                </c:pt>
                <c:pt idx="21">
                  <c:v>4.2000000000000003E-2</c:v>
                </c:pt>
                <c:pt idx="22">
                  <c:v>4.2999999999999997E-2</c:v>
                </c:pt>
                <c:pt idx="23">
                  <c:v>4.4000000000000004E-2</c:v>
                </c:pt>
                <c:pt idx="24">
                  <c:v>4.5999999999999999E-2</c:v>
                </c:pt>
                <c:pt idx="25">
                  <c:v>4.8000000000000001E-2</c:v>
                </c:pt>
                <c:pt idx="26">
                  <c:v>4.9000000000000002E-2</c:v>
                </c:pt>
                <c:pt idx="27">
                  <c:v>4.9000000000000002E-2</c:v>
                </c:pt>
                <c:pt idx="28">
                  <c:v>4.9000000000000002E-2</c:v>
                </c:pt>
                <c:pt idx="29">
                  <c:v>0.05</c:v>
                </c:pt>
                <c:pt idx="30">
                  <c:v>5.0999999999999997E-2</c:v>
                </c:pt>
                <c:pt idx="31">
                  <c:v>5.4000000000000006E-2</c:v>
                </c:pt>
                <c:pt idx="32">
                  <c:v>5.5E-2</c:v>
                </c:pt>
                <c:pt idx="33">
                  <c:v>5.7000000000000002E-2</c:v>
                </c:pt>
                <c:pt idx="34">
                  <c:v>6.0999999999999999E-2</c:v>
                </c:pt>
                <c:pt idx="35">
                  <c:v>6.2E-2</c:v>
                </c:pt>
                <c:pt idx="36">
                  <c:v>6.6000000000000003E-2</c:v>
                </c:pt>
                <c:pt idx="37">
                  <c:v>7.0000000000000007E-2</c:v>
                </c:pt>
                <c:pt idx="38">
                  <c:v>7.2999999999999995E-2</c:v>
                </c:pt>
                <c:pt idx="39">
                  <c:v>7.4999999999999997E-2</c:v>
                </c:pt>
                <c:pt idx="40">
                  <c:v>7.6999999999999999E-2</c:v>
                </c:pt>
                <c:pt idx="41">
                  <c:v>7.8E-2</c:v>
                </c:pt>
                <c:pt idx="42">
                  <c:v>0.08</c:v>
                </c:pt>
                <c:pt idx="43">
                  <c:v>8.199999999999999E-2</c:v>
                </c:pt>
                <c:pt idx="44">
                  <c:v>8.3000000000000004E-2</c:v>
                </c:pt>
                <c:pt idx="45">
                  <c:v>8.6999999999999994E-2</c:v>
                </c:pt>
                <c:pt idx="46">
                  <c:v>0.09</c:v>
                </c:pt>
                <c:pt idx="47">
                  <c:v>9.0999999999999998E-2</c:v>
                </c:pt>
                <c:pt idx="48">
                  <c:v>0.09</c:v>
                </c:pt>
                <c:pt idx="49">
                  <c:v>9.5000000000000001E-2</c:v>
                </c:pt>
                <c:pt idx="50">
                  <c:v>9.5000000000000001E-2</c:v>
                </c:pt>
                <c:pt idx="51">
                  <c:v>9.6999999999999989E-2</c:v>
                </c:pt>
                <c:pt idx="52">
                  <c:v>9.8000000000000004E-2</c:v>
                </c:pt>
                <c:pt idx="53">
                  <c:v>9.9000000000000005E-2</c:v>
                </c:pt>
                <c:pt idx="54">
                  <c:v>9.6000000000000002E-2</c:v>
                </c:pt>
                <c:pt idx="55">
                  <c:v>9.3000000000000013E-2</c:v>
                </c:pt>
                <c:pt idx="56">
                  <c:v>8.3000000000000004E-2</c:v>
                </c:pt>
                <c:pt idx="57">
                  <c:v>6.9000000000000006E-2</c:v>
                </c:pt>
                <c:pt idx="58">
                  <c:v>0.06</c:v>
                </c:pt>
                <c:pt idx="59">
                  <c:v>5.2999999999999999E-2</c:v>
                </c:pt>
                <c:pt idx="60">
                  <c:v>0.05</c:v>
                </c:pt>
                <c:pt idx="61">
                  <c:v>4.8000000000000001E-2</c:v>
                </c:pt>
                <c:pt idx="62">
                  <c:v>4.7E-2</c:v>
                </c:pt>
                <c:pt idx="63">
                  <c:v>4.4999999999999998E-2</c:v>
                </c:pt>
                <c:pt idx="64">
                  <c:v>4.4999999999999998E-2</c:v>
                </c:pt>
                <c:pt idx="65">
                  <c:v>4.4999999999999998E-2</c:v>
                </c:pt>
                <c:pt idx="66">
                  <c:v>4.5999999999999999E-2</c:v>
                </c:pt>
                <c:pt idx="67">
                  <c:v>4.7E-2</c:v>
                </c:pt>
                <c:pt idx="68">
                  <c:v>4.7E-2</c:v>
                </c:pt>
                <c:pt idx="69">
                  <c:v>0.05</c:v>
                </c:pt>
                <c:pt idx="70">
                  <c:v>0.05</c:v>
                </c:pt>
                <c:pt idx="71">
                  <c:v>5.0999999999999997E-2</c:v>
                </c:pt>
                <c:pt idx="72">
                  <c:v>5.2999999999999999E-2</c:v>
                </c:pt>
                <c:pt idx="73">
                  <c:v>5.4000000000000006E-2</c:v>
                </c:pt>
                <c:pt idx="74">
                  <c:v>5.4000000000000006E-2</c:v>
                </c:pt>
                <c:pt idx="75">
                  <c:v>5.5999999999999994E-2</c:v>
                </c:pt>
                <c:pt idx="76">
                  <c:v>5.7000000000000002E-2</c:v>
                </c:pt>
                <c:pt idx="77">
                  <c:v>5.7999999999999996E-2</c:v>
                </c:pt>
                <c:pt idx="78">
                  <c:v>6.0999999999999999E-2</c:v>
                </c:pt>
                <c:pt idx="79">
                  <c:v>6.2E-2</c:v>
                </c:pt>
                <c:pt idx="80">
                  <c:v>5.9000000000000004E-2</c:v>
                </c:pt>
                <c:pt idx="81">
                  <c:v>5.7999999999999996E-2</c:v>
                </c:pt>
                <c:pt idx="82">
                  <c:v>5.7000000000000002E-2</c:v>
                </c:pt>
                <c:pt idx="83">
                  <c:v>5.7999999999999996E-2</c:v>
                </c:pt>
                <c:pt idx="84">
                  <c:v>5.7000000000000002E-2</c:v>
                </c:pt>
                <c:pt idx="85">
                  <c:v>5.5E-2</c:v>
                </c:pt>
                <c:pt idx="86">
                  <c:v>4.8000000000000001E-2</c:v>
                </c:pt>
                <c:pt idx="87">
                  <c:v>4.4000000000000004E-2</c:v>
                </c:pt>
                <c:pt idx="88">
                  <c:v>4.2000000000000003E-2</c:v>
                </c:pt>
                <c:pt idx="89">
                  <c:v>3.9E-2</c:v>
                </c:pt>
                <c:pt idx="90">
                  <c:v>0.04</c:v>
                </c:pt>
                <c:pt idx="91">
                  <c:v>3.9E-2</c:v>
                </c:pt>
                <c:pt idx="92">
                  <c:v>0.04</c:v>
                </c:pt>
                <c:pt idx="93">
                  <c:v>4.0999999999999995E-2</c:v>
                </c:pt>
                <c:pt idx="94">
                  <c:v>4.2000000000000003E-2</c:v>
                </c:pt>
                <c:pt idx="95">
                  <c:v>4.2999999999999997E-2</c:v>
                </c:pt>
                <c:pt idx="96">
                  <c:v>4.2999999999999997E-2</c:v>
                </c:pt>
                <c:pt idx="97">
                  <c:v>4.4000000000000004E-2</c:v>
                </c:pt>
                <c:pt idx="98">
                  <c:v>4.4999999999999998E-2</c:v>
                </c:pt>
                <c:pt idx="99">
                  <c:v>4.4000000000000004E-2</c:v>
                </c:pt>
                <c:pt idx="100">
                  <c:v>4.5999999999999999E-2</c:v>
                </c:pt>
                <c:pt idx="101">
                  <c:v>4.7E-2</c:v>
                </c:pt>
                <c:pt idx="102">
                  <c:v>4.9000000000000002E-2</c:v>
                </c:pt>
                <c:pt idx="103">
                  <c:v>0.05</c:v>
                </c:pt>
                <c:pt idx="104">
                  <c:v>5.2000000000000005E-2</c:v>
                </c:pt>
                <c:pt idx="105">
                  <c:v>5.2999999999999999E-2</c:v>
                </c:pt>
                <c:pt idx="106">
                  <c:v>5.2999999999999999E-2</c:v>
                </c:pt>
                <c:pt idx="107">
                  <c:v>5.5E-2</c:v>
                </c:pt>
                <c:pt idx="108">
                  <c:v>5.5E-2</c:v>
                </c:pt>
                <c:pt idx="109">
                  <c:v>5.5999999999999994E-2</c:v>
                </c:pt>
                <c:pt idx="110">
                  <c:v>5.7000000000000002E-2</c:v>
                </c:pt>
                <c:pt idx="111">
                  <c:v>5.7000000000000002E-2</c:v>
                </c:pt>
                <c:pt idx="112">
                  <c:v>5.5E-2</c:v>
                </c:pt>
                <c:pt idx="113">
                  <c:v>5.5999999999999994E-2</c:v>
                </c:pt>
                <c:pt idx="114">
                  <c:v>0.06</c:v>
                </c:pt>
                <c:pt idx="115">
                  <c:v>6.2E-2</c:v>
                </c:pt>
                <c:pt idx="116">
                  <c:v>6.6000000000000003E-2</c:v>
                </c:pt>
                <c:pt idx="117">
                  <c:v>6.6000000000000003E-2</c:v>
                </c:pt>
                <c:pt idx="118">
                  <c:v>6.8000000000000005E-2</c:v>
                </c:pt>
                <c:pt idx="119">
                  <c:v>7.0999999999999994E-2</c:v>
                </c:pt>
                <c:pt idx="120">
                  <c:v>7.2000000000000008E-2</c:v>
                </c:pt>
                <c:pt idx="121">
                  <c:v>7.400000000000001E-2</c:v>
                </c:pt>
                <c:pt idx="122">
                  <c:v>7.5999999999999998E-2</c:v>
                </c:pt>
                <c:pt idx="123">
                  <c:v>7.5999999999999998E-2</c:v>
                </c:pt>
                <c:pt idx="124">
                  <c:v>7.400000000000001E-2</c:v>
                </c:pt>
                <c:pt idx="125">
                  <c:v>7.0999999999999994E-2</c:v>
                </c:pt>
                <c:pt idx="126">
                  <c:v>6.9000000000000006E-2</c:v>
                </c:pt>
                <c:pt idx="127">
                  <c:v>6.8000000000000005E-2</c:v>
                </c:pt>
                <c:pt idx="128">
                  <c:v>6.6000000000000003E-2</c:v>
                </c:pt>
                <c:pt idx="129">
                  <c:v>6.0999999999999999E-2</c:v>
                </c:pt>
                <c:pt idx="130">
                  <c:v>5.7000000000000002E-2</c:v>
                </c:pt>
                <c:pt idx="131">
                  <c:v>5.2999999999999999E-2</c:v>
                </c:pt>
                <c:pt idx="132">
                  <c:v>5.2999999999999999E-2</c:v>
                </c:pt>
                <c:pt idx="133">
                  <c:v>5.4000000000000006E-2</c:v>
                </c:pt>
                <c:pt idx="134">
                  <c:v>5.2999999999999999E-2</c:v>
                </c:pt>
                <c:pt idx="135">
                  <c:v>5.2000000000000005E-2</c:v>
                </c:pt>
                <c:pt idx="136">
                  <c:v>5.2000000000000005E-2</c:v>
                </c:pt>
                <c:pt idx="137">
                  <c:v>5.2999999999999999E-2</c:v>
                </c:pt>
                <c:pt idx="138">
                  <c:v>5.5E-2</c:v>
                </c:pt>
                <c:pt idx="139">
                  <c:v>5.5E-2</c:v>
                </c:pt>
                <c:pt idx="140">
                  <c:v>5.7000000000000002E-2</c:v>
                </c:pt>
                <c:pt idx="141">
                  <c:v>5.9000000000000004E-2</c:v>
                </c:pt>
                <c:pt idx="142">
                  <c:v>0.06</c:v>
                </c:pt>
                <c:pt idx="143">
                  <c:v>6.3E-2</c:v>
                </c:pt>
                <c:pt idx="144">
                  <c:v>6.6000000000000003E-2</c:v>
                </c:pt>
                <c:pt idx="145">
                  <c:v>6.8000000000000005E-2</c:v>
                </c:pt>
                <c:pt idx="146">
                  <c:v>7.0000000000000007E-2</c:v>
                </c:pt>
                <c:pt idx="147">
                  <c:v>7.2000000000000008E-2</c:v>
                </c:pt>
                <c:pt idx="148">
                  <c:v>7.0000000000000007E-2</c:v>
                </c:pt>
                <c:pt idx="149">
                  <c:v>7.0000000000000007E-2</c:v>
                </c:pt>
                <c:pt idx="150">
                  <c:v>7.2000000000000008E-2</c:v>
                </c:pt>
                <c:pt idx="151">
                  <c:v>7.2999999999999995E-2</c:v>
                </c:pt>
                <c:pt idx="152">
                  <c:v>7.2999999999999995E-2</c:v>
                </c:pt>
                <c:pt idx="153">
                  <c:v>7.2999999999999995E-2</c:v>
                </c:pt>
                <c:pt idx="154">
                  <c:v>7.400000000000001E-2</c:v>
                </c:pt>
                <c:pt idx="155">
                  <c:v>7.4999999999999997E-2</c:v>
                </c:pt>
                <c:pt idx="156">
                  <c:v>7.9000000000000001E-2</c:v>
                </c:pt>
                <c:pt idx="157">
                  <c:v>8.5000000000000006E-2</c:v>
                </c:pt>
                <c:pt idx="158">
                  <c:v>9.4E-2</c:v>
                </c:pt>
                <c:pt idx="159">
                  <c:v>0.10099999999999999</c:v>
                </c:pt>
                <c:pt idx="160">
                  <c:v>0.10400000000000001</c:v>
                </c:pt>
                <c:pt idx="161">
                  <c:v>0.107</c:v>
                </c:pt>
                <c:pt idx="162">
                  <c:v>9.9000000000000005E-2</c:v>
                </c:pt>
                <c:pt idx="163">
                  <c:v>9.4E-2</c:v>
                </c:pt>
                <c:pt idx="164">
                  <c:v>8.8000000000000009E-2</c:v>
                </c:pt>
                <c:pt idx="165">
                  <c:v>8.199999999999999E-2</c:v>
                </c:pt>
                <c:pt idx="166">
                  <c:v>7.400000000000001E-2</c:v>
                </c:pt>
                <c:pt idx="167">
                  <c:v>7.400000000000001E-2</c:v>
                </c:pt>
                <c:pt idx="168">
                  <c:v>7.400000000000001E-2</c:v>
                </c:pt>
                <c:pt idx="169">
                  <c:v>7.400000000000001E-2</c:v>
                </c:pt>
                <c:pt idx="170">
                  <c:v>7.6999999999999999E-2</c:v>
                </c:pt>
                <c:pt idx="171">
                  <c:v>7.2999999999999995E-2</c:v>
                </c:pt>
                <c:pt idx="172">
                  <c:v>6.3E-2</c:v>
                </c:pt>
                <c:pt idx="173">
                  <c:v>5.9000000000000004E-2</c:v>
                </c:pt>
                <c:pt idx="174">
                  <c:v>5.9000000000000004E-2</c:v>
                </c:pt>
                <c:pt idx="175">
                  <c:v>5.7000000000000002E-2</c:v>
                </c:pt>
                <c:pt idx="176">
                  <c:v>5.9000000000000004E-2</c:v>
                </c:pt>
                <c:pt idx="177">
                  <c:v>5.9000000000000004E-2</c:v>
                </c:pt>
                <c:pt idx="178">
                  <c:v>0.06</c:v>
                </c:pt>
                <c:pt idx="179">
                  <c:v>0.06</c:v>
                </c:pt>
                <c:pt idx="180">
                  <c:v>6.3E-2</c:v>
                </c:pt>
                <c:pt idx="181">
                  <c:v>6.6000000000000003E-2</c:v>
                </c:pt>
                <c:pt idx="182">
                  <c:v>6.9000000000000006E-2</c:v>
                </c:pt>
                <c:pt idx="183">
                  <c:v>7.0999999999999994E-2</c:v>
                </c:pt>
                <c:pt idx="184">
                  <c:v>7.4999999999999997E-2</c:v>
                </c:pt>
                <c:pt idx="185">
                  <c:v>7.8E-2</c:v>
                </c:pt>
                <c:pt idx="186">
                  <c:v>7.6999999999999999E-2</c:v>
                </c:pt>
                <c:pt idx="187">
                  <c:v>7.5999999999999998E-2</c:v>
                </c:pt>
                <c:pt idx="188">
                  <c:v>7.6999999999999999E-2</c:v>
                </c:pt>
                <c:pt idx="189">
                  <c:v>8.3000000000000004E-2</c:v>
                </c:pt>
                <c:pt idx="190">
                  <c:v>8.5000000000000006E-2</c:v>
                </c:pt>
                <c:pt idx="191">
                  <c:v>8.900000000000001E-2</c:v>
                </c:pt>
                <c:pt idx="192">
                  <c:v>8.199999999999999E-2</c:v>
                </c:pt>
                <c:pt idx="193">
                  <c:v>6.6000000000000003E-2</c:v>
                </c:pt>
                <c:pt idx="194">
                  <c:v>5.5999999999999994E-2</c:v>
                </c:pt>
                <c:pt idx="195">
                  <c:v>5.2000000000000005E-2</c:v>
                </c:pt>
                <c:pt idx="196">
                  <c:v>5.0999999999999997E-2</c:v>
                </c:pt>
                <c:pt idx="197">
                  <c:v>4.8000000000000001E-2</c:v>
                </c:pt>
                <c:pt idx="198">
                  <c:v>4.8000000000000001E-2</c:v>
                </c:pt>
                <c:pt idx="199">
                  <c:v>4.9000000000000002E-2</c:v>
                </c:pt>
                <c:pt idx="200">
                  <c:v>0.05</c:v>
                </c:pt>
                <c:pt idx="201">
                  <c:v>5.2999999999999999E-2</c:v>
                </c:pt>
                <c:pt idx="202">
                  <c:v>5.5999999999999994E-2</c:v>
                </c:pt>
                <c:pt idx="203">
                  <c:v>5.7000000000000002E-2</c:v>
                </c:pt>
                <c:pt idx="204">
                  <c:v>5.7999999999999996E-2</c:v>
                </c:pt>
                <c:pt idx="205">
                  <c:v>0.06</c:v>
                </c:pt>
                <c:pt idx="206">
                  <c:v>0.06</c:v>
                </c:pt>
                <c:pt idx="207">
                  <c:v>5.9000000000000004E-2</c:v>
                </c:pt>
                <c:pt idx="208">
                  <c:v>5.9000000000000004E-2</c:v>
                </c:pt>
                <c:pt idx="209">
                  <c:v>5.7999999999999996E-2</c:v>
                </c:pt>
                <c:pt idx="210">
                  <c:v>5.2000000000000005E-2</c:v>
                </c:pt>
                <c:pt idx="211">
                  <c:v>4.8000000000000001E-2</c:v>
                </c:pt>
                <c:pt idx="212">
                  <c:v>4.2000000000000003E-2</c:v>
                </c:pt>
                <c:pt idx="213">
                  <c:v>3.6000000000000004E-2</c:v>
                </c:pt>
                <c:pt idx="214">
                  <c:v>3.6000000000000004E-2</c:v>
                </c:pt>
                <c:pt idx="215">
                  <c:v>3.4000000000000002E-2</c:v>
                </c:pt>
                <c:pt idx="216">
                  <c:v>3.4000000000000002E-2</c:v>
                </c:pt>
                <c:pt idx="217">
                  <c:v>3.4000000000000002E-2</c:v>
                </c:pt>
                <c:pt idx="218">
                  <c:v>3.5000000000000003E-2</c:v>
                </c:pt>
                <c:pt idx="219">
                  <c:v>3.5000000000000003E-2</c:v>
                </c:pt>
                <c:pt idx="220">
                  <c:v>3.7000000000000005E-2</c:v>
                </c:pt>
                <c:pt idx="221">
                  <c:v>3.9E-2</c:v>
                </c:pt>
                <c:pt idx="222">
                  <c:v>3.7999999999999999E-2</c:v>
                </c:pt>
                <c:pt idx="223">
                  <c:v>3.7999999999999999E-2</c:v>
                </c:pt>
                <c:pt idx="224">
                  <c:v>3.7999999999999999E-2</c:v>
                </c:pt>
                <c:pt idx="225">
                  <c:v>3.7000000000000005E-2</c:v>
                </c:pt>
                <c:pt idx="226">
                  <c:v>3.7999999999999999E-2</c:v>
                </c:pt>
                <c:pt idx="227">
                  <c:v>3.7999999999999999E-2</c:v>
                </c:pt>
                <c:pt idx="228">
                  <c:v>3.9E-2</c:v>
                </c:pt>
                <c:pt idx="229">
                  <c:v>4.0999999999999995E-2</c:v>
                </c:pt>
                <c:pt idx="230">
                  <c:v>4.4000000000000004E-2</c:v>
                </c:pt>
                <c:pt idx="231">
                  <c:v>4.7E-2</c:v>
                </c:pt>
                <c:pt idx="232">
                  <c:v>4.9000000000000002E-2</c:v>
                </c:pt>
                <c:pt idx="233">
                  <c:v>0.05</c:v>
                </c:pt>
                <c:pt idx="234">
                  <c:v>0.05</c:v>
                </c:pt>
                <c:pt idx="235">
                  <c:v>5.2000000000000005E-2</c:v>
                </c:pt>
                <c:pt idx="236">
                  <c:v>5.5E-2</c:v>
                </c:pt>
                <c:pt idx="237">
                  <c:v>5.5999999999999994E-2</c:v>
                </c:pt>
                <c:pt idx="238">
                  <c:v>5.5E-2</c:v>
                </c:pt>
                <c:pt idx="239">
                  <c:v>5.7000000000000002E-2</c:v>
                </c:pt>
                <c:pt idx="240">
                  <c:v>5.7999999999999996E-2</c:v>
                </c:pt>
                <c:pt idx="241">
                  <c:v>5.5E-2</c:v>
                </c:pt>
                <c:pt idx="242">
                  <c:v>5.5999999999999994E-2</c:v>
                </c:pt>
                <c:pt idx="243">
                  <c:v>5.5E-2</c:v>
                </c:pt>
                <c:pt idx="244">
                  <c:v>5.5999999999999994E-2</c:v>
                </c:pt>
                <c:pt idx="245">
                  <c:v>6.2E-2</c:v>
                </c:pt>
                <c:pt idx="246">
                  <c:v>6.8000000000000005E-2</c:v>
                </c:pt>
                <c:pt idx="247">
                  <c:v>7.0000000000000007E-2</c:v>
                </c:pt>
                <c:pt idx="248">
                  <c:v>6.8000000000000005E-2</c:v>
                </c:pt>
                <c:pt idx="249">
                  <c:v>6.3E-2</c:v>
                </c:pt>
                <c:pt idx="250">
                  <c:v>5.5999999999999994E-2</c:v>
                </c:pt>
                <c:pt idx="251">
                  <c:v>5.2000000000000005E-2</c:v>
                </c:pt>
                <c:pt idx="252">
                  <c:v>5.2000000000000005E-2</c:v>
                </c:pt>
              </c:numCache>
            </c:numRef>
          </c:val>
          <c:smooth val="0"/>
          <c:extLst xmlns:c16r2="http://schemas.microsoft.com/office/drawing/2015/06/chart">
            <c:ext xmlns:c16="http://schemas.microsoft.com/office/drawing/2014/chart" uri="{C3380CC4-5D6E-409C-BE32-E72D297353CC}">
              <c16:uniqueId val="{00000001-8FC7-FC49-A25C-D49027742355}"/>
            </c:ext>
          </c:extLst>
        </c:ser>
        <c:dLbls>
          <c:showLegendKey val="0"/>
          <c:showVal val="0"/>
          <c:showCatName val="0"/>
          <c:showSerName val="0"/>
          <c:showPercent val="0"/>
          <c:showBubbleSize val="0"/>
        </c:dLbls>
        <c:marker val="1"/>
        <c:smooth val="0"/>
        <c:axId val="2108899264"/>
        <c:axId val="2111625120"/>
      </c:lineChart>
      <c:lineChart>
        <c:grouping val="standard"/>
        <c:varyColors val="0"/>
        <c:ser>
          <c:idx val="0"/>
          <c:order val="0"/>
          <c:tx>
            <c:strRef>
              <c:f>工作表6!$B$1</c:f>
              <c:strCache>
                <c:ptCount val="1"/>
                <c:pt idx="0">
                  <c:v>ISM製造業PMI(RHS)</c:v>
                </c:pt>
              </c:strCache>
            </c:strRef>
          </c:tx>
          <c:spPr>
            <a:ln w="28575" cap="rnd">
              <a:solidFill>
                <a:srgbClr val="C00000"/>
              </a:solidFill>
              <a:round/>
            </a:ln>
            <a:effectLst/>
          </c:spPr>
          <c:marker>
            <c:symbol val="none"/>
          </c:marker>
          <c:cat>
            <c:numRef>
              <c:f>工作表6!$A$2:$A$254</c:f>
              <c:numCache>
                <c:formatCode>m/d/yy</c:formatCode>
                <c:ptCount val="253"/>
                <c:pt idx="0">
                  <c:v>45016</c:v>
                </c:pt>
                <c:pt idx="1">
                  <c:v>44926</c:v>
                </c:pt>
                <c:pt idx="2">
                  <c:v>44834</c:v>
                </c:pt>
                <c:pt idx="3">
                  <c:v>44742</c:v>
                </c:pt>
                <c:pt idx="4">
                  <c:v>44651</c:v>
                </c:pt>
                <c:pt idx="5">
                  <c:v>44561</c:v>
                </c:pt>
                <c:pt idx="6">
                  <c:v>44469</c:v>
                </c:pt>
                <c:pt idx="7">
                  <c:v>44377</c:v>
                </c:pt>
                <c:pt idx="8">
                  <c:v>44286</c:v>
                </c:pt>
                <c:pt idx="9">
                  <c:v>44196</c:v>
                </c:pt>
                <c:pt idx="10">
                  <c:v>44104</c:v>
                </c:pt>
                <c:pt idx="11">
                  <c:v>44012</c:v>
                </c:pt>
                <c:pt idx="12">
                  <c:v>43921</c:v>
                </c:pt>
                <c:pt idx="13">
                  <c:v>43830</c:v>
                </c:pt>
                <c:pt idx="14">
                  <c:v>43738</c:v>
                </c:pt>
                <c:pt idx="15">
                  <c:v>43646</c:v>
                </c:pt>
                <c:pt idx="16">
                  <c:v>43555</c:v>
                </c:pt>
                <c:pt idx="17">
                  <c:v>43465</c:v>
                </c:pt>
                <c:pt idx="18">
                  <c:v>43373</c:v>
                </c:pt>
                <c:pt idx="19">
                  <c:v>43281</c:v>
                </c:pt>
                <c:pt idx="20">
                  <c:v>43190</c:v>
                </c:pt>
                <c:pt idx="21">
                  <c:v>43100</c:v>
                </c:pt>
                <c:pt idx="22">
                  <c:v>43008</c:v>
                </c:pt>
                <c:pt idx="23">
                  <c:v>42916</c:v>
                </c:pt>
                <c:pt idx="24">
                  <c:v>42825</c:v>
                </c:pt>
                <c:pt idx="25">
                  <c:v>42735</c:v>
                </c:pt>
                <c:pt idx="26">
                  <c:v>42643</c:v>
                </c:pt>
                <c:pt idx="27">
                  <c:v>42551</c:v>
                </c:pt>
                <c:pt idx="28">
                  <c:v>42460</c:v>
                </c:pt>
                <c:pt idx="29">
                  <c:v>42369</c:v>
                </c:pt>
                <c:pt idx="30">
                  <c:v>42277</c:v>
                </c:pt>
                <c:pt idx="31">
                  <c:v>42185</c:v>
                </c:pt>
                <c:pt idx="32">
                  <c:v>42094</c:v>
                </c:pt>
                <c:pt idx="33">
                  <c:v>42004</c:v>
                </c:pt>
                <c:pt idx="34">
                  <c:v>41912</c:v>
                </c:pt>
                <c:pt idx="35">
                  <c:v>41820</c:v>
                </c:pt>
                <c:pt idx="36">
                  <c:v>41729</c:v>
                </c:pt>
                <c:pt idx="37">
                  <c:v>41639</c:v>
                </c:pt>
                <c:pt idx="38">
                  <c:v>41547</c:v>
                </c:pt>
                <c:pt idx="39">
                  <c:v>41455</c:v>
                </c:pt>
                <c:pt idx="40">
                  <c:v>41364</c:v>
                </c:pt>
                <c:pt idx="41">
                  <c:v>41274</c:v>
                </c:pt>
                <c:pt idx="42">
                  <c:v>41182</c:v>
                </c:pt>
                <c:pt idx="43">
                  <c:v>41090</c:v>
                </c:pt>
                <c:pt idx="44">
                  <c:v>40999</c:v>
                </c:pt>
                <c:pt idx="45">
                  <c:v>40908</c:v>
                </c:pt>
                <c:pt idx="46">
                  <c:v>40816</c:v>
                </c:pt>
                <c:pt idx="47">
                  <c:v>40724</c:v>
                </c:pt>
                <c:pt idx="48">
                  <c:v>40633</c:v>
                </c:pt>
                <c:pt idx="49">
                  <c:v>40543</c:v>
                </c:pt>
                <c:pt idx="50">
                  <c:v>40451</c:v>
                </c:pt>
                <c:pt idx="51">
                  <c:v>40359</c:v>
                </c:pt>
                <c:pt idx="52">
                  <c:v>40268</c:v>
                </c:pt>
                <c:pt idx="53">
                  <c:v>40178</c:v>
                </c:pt>
                <c:pt idx="54">
                  <c:v>40086</c:v>
                </c:pt>
                <c:pt idx="55">
                  <c:v>39994</c:v>
                </c:pt>
                <c:pt idx="56">
                  <c:v>39903</c:v>
                </c:pt>
                <c:pt idx="57">
                  <c:v>39813</c:v>
                </c:pt>
                <c:pt idx="58">
                  <c:v>39721</c:v>
                </c:pt>
                <c:pt idx="59">
                  <c:v>39629</c:v>
                </c:pt>
                <c:pt idx="60">
                  <c:v>39538</c:v>
                </c:pt>
                <c:pt idx="61">
                  <c:v>39447</c:v>
                </c:pt>
                <c:pt idx="62">
                  <c:v>39355</c:v>
                </c:pt>
                <c:pt idx="63">
                  <c:v>39263</c:v>
                </c:pt>
                <c:pt idx="64">
                  <c:v>39172</c:v>
                </c:pt>
                <c:pt idx="65">
                  <c:v>39082</c:v>
                </c:pt>
                <c:pt idx="66">
                  <c:v>38990</c:v>
                </c:pt>
                <c:pt idx="67">
                  <c:v>38898</c:v>
                </c:pt>
                <c:pt idx="68">
                  <c:v>38807</c:v>
                </c:pt>
                <c:pt idx="69">
                  <c:v>38717</c:v>
                </c:pt>
                <c:pt idx="70">
                  <c:v>38625</c:v>
                </c:pt>
                <c:pt idx="71">
                  <c:v>38533</c:v>
                </c:pt>
                <c:pt idx="72">
                  <c:v>38442</c:v>
                </c:pt>
                <c:pt idx="73">
                  <c:v>38352</c:v>
                </c:pt>
                <c:pt idx="74">
                  <c:v>38260</c:v>
                </c:pt>
                <c:pt idx="75">
                  <c:v>38168</c:v>
                </c:pt>
                <c:pt idx="76">
                  <c:v>38077</c:v>
                </c:pt>
                <c:pt idx="77">
                  <c:v>37986</c:v>
                </c:pt>
                <c:pt idx="78">
                  <c:v>37894</c:v>
                </c:pt>
                <c:pt idx="79">
                  <c:v>37802</c:v>
                </c:pt>
                <c:pt idx="80">
                  <c:v>37711</c:v>
                </c:pt>
                <c:pt idx="81">
                  <c:v>37621</c:v>
                </c:pt>
                <c:pt idx="82">
                  <c:v>37529</c:v>
                </c:pt>
                <c:pt idx="83">
                  <c:v>37437</c:v>
                </c:pt>
                <c:pt idx="84">
                  <c:v>37346</c:v>
                </c:pt>
                <c:pt idx="85">
                  <c:v>37256</c:v>
                </c:pt>
                <c:pt idx="86">
                  <c:v>37164</c:v>
                </c:pt>
                <c:pt idx="87">
                  <c:v>37072</c:v>
                </c:pt>
                <c:pt idx="88">
                  <c:v>36981</c:v>
                </c:pt>
                <c:pt idx="89">
                  <c:v>36891</c:v>
                </c:pt>
                <c:pt idx="90">
                  <c:v>36799</c:v>
                </c:pt>
                <c:pt idx="91">
                  <c:v>36707</c:v>
                </c:pt>
                <c:pt idx="92">
                  <c:v>36616</c:v>
                </c:pt>
                <c:pt idx="93">
                  <c:v>36525</c:v>
                </c:pt>
                <c:pt idx="94">
                  <c:v>36433</c:v>
                </c:pt>
                <c:pt idx="95">
                  <c:v>36341</c:v>
                </c:pt>
                <c:pt idx="96">
                  <c:v>36250</c:v>
                </c:pt>
                <c:pt idx="97">
                  <c:v>36160</c:v>
                </c:pt>
                <c:pt idx="98">
                  <c:v>36068</c:v>
                </c:pt>
                <c:pt idx="99">
                  <c:v>35976</c:v>
                </c:pt>
                <c:pt idx="100">
                  <c:v>35885</c:v>
                </c:pt>
                <c:pt idx="101">
                  <c:v>35795</c:v>
                </c:pt>
                <c:pt idx="102">
                  <c:v>35703</c:v>
                </c:pt>
                <c:pt idx="103">
                  <c:v>35611</c:v>
                </c:pt>
                <c:pt idx="104">
                  <c:v>35520</c:v>
                </c:pt>
                <c:pt idx="105">
                  <c:v>35430</c:v>
                </c:pt>
                <c:pt idx="106">
                  <c:v>35338</c:v>
                </c:pt>
                <c:pt idx="107">
                  <c:v>35246</c:v>
                </c:pt>
                <c:pt idx="108">
                  <c:v>35155</c:v>
                </c:pt>
                <c:pt idx="109">
                  <c:v>35064</c:v>
                </c:pt>
                <c:pt idx="110">
                  <c:v>34972</c:v>
                </c:pt>
                <c:pt idx="111">
                  <c:v>34880</c:v>
                </c:pt>
                <c:pt idx="112">
                  <c:v>34789</c:v>
                </c:pt>
                <c:pt idx="113">
                  <c:v>34699</c:v>
                </c:pt>
                <c:pt idx="114">
                  <c:v>34607</c:v>
                </c:pt>
                <c:pt idx="115">
                  <c:v>34515</c:v>
                </c:pt>
                <c:pt idx="116">
                  <c:v>34424</c:v>
                </c:pt>
                <c:pt idx="117">
                  <c:v>34334</c:v>
                </c:pt>
                <c:pt idx="118">
                  <c:v>34242</c:v>
                </c:pt>
                <c:pt idx="119">
                  <c:v>34150</c:v>
                </c:pt>
                <c:pt idx="120">
                  <c:v>34059</c:v>
                </c:pt>
                <c:pt idx="121">
                  <c:v>33969</c:v>
                </c:pt>
                <c:pt idx="122">
                  <c:v>33877</c:v>
                </c:pt>
                <c:pt idx="123">
                  <c:v>33785</c:v>
                </c:pt>
                <c:pt idx="124">
                  <c:v>33694</c:v>
                </c:pt>
                <c:pt idx="125">
                  <c:v>33603</c:v>
                </c:pt>
                <c:pt idx="126">
                  <c:v>33511</c:v>
                </c:pt>
                <c:pt idx="127">
                  <c:v>33419</c:v>
                </c:pt>
                <c:pt idx="128">
                  <c:v>33328</c:v>
                </c:pt>
                <c:pt idx="129">
                  <c:v>33238</c:v>
                </c:pt>
                <c:pt idx="130">
                  <c:v>33146</c:v>
                </c:pt>
                <c:pt idx="131">
                  <c:v>33054</c:v>
                </c:pt>
                <c:pt idx="132">
                  <c:v>32963</c:v>
                </c:pt>
                <c:pt idx="133">
                  <c:v>32873</c:v>
                </c:pt>
                <c:pt idx="134">
                  <c:v>32781</c:v>
                </c:pt>
                <c:pt idx="135">
                  <c:v>32689</c:v>
                </c:pt>
                <c:pt idx="136">
                  <c:v>32598</c:v>
                </c:pt>
                <c:pt idx="137">
                  <c:v>32508</c:v>
                </c:pt>
                <c:pt idx="138">
                  <c:v>32416</c:v>
                </c:pt>
                <c:pt idx="139">
                  <c:v>32324</c:v>
                </c:pt>
                <c:pt idx="140">
                  <c:v>32233</c:v>
                </c:pt>
                <c:pt idx="141">
                  <c:v>32142</c:v>
                </c:pt>
                <c:pt idx="142">
                  <c:v>32050</c:v>
                </c:pt>
                <c:pt idx="143">
                  <c:v>31958</c:v>
                </c:pt>
                <c:pt idx="144">
                  <c:v>31867</c:v>
                </c:pt>
                <c:pt idx="145">
                  <c:v>31777</c:v>
                </c:pt>
                <c:pt idx="146">
                  <c:v>31685</c:v>
                </c:pt>
                <c:pt idx="147">
                  <c:v>31593</c:v>
                </c:pt>
                <c:pt idx="148">
                  <c:v>31502</c:v>
                </c:pt>
                <c:pt idx="149">
                  <c:v>31412</c:v>
                </c:pt>
                <c:pt idx="150">
                  <c:v>31320</c:v>
                </c:pt>
                <c:pt idx="151">
                  <c:v>31228</c:v>
                </c:pt>
                <c:pt idx="152">
                  <c:v>31137</c:v>
                </c:pt>
                <c:pt idx="153">
                  <c:v>31047</c:v>
                </c:pt>
                <c:pt idx="154">
                  <c:v>30955</c:v>
                </c:pt>
                <c:pt idx="155">
                  <c:v>30863</c:v>
                </c:pt>
                <c:pt idx="156">
                  <c:v>30772</c:v>
                </c:pt>
                <c:pt idx="157">
                  <c:v>30681</c:v>
                </c:pt>
                <c:pt idx="158">
                  <c:v>30589</c:v>
                </c:pt>
                <c:pt idx="159">
                  <c:v>30497</c:v>
                </c:pt>
                <c:pt idx="160">
                  <c:v>30406</c:v>
                </c:pt>
                <c:pt idx="161">
                  <c:v>30316</c:v>
                </c:pt>
                <c:pt idx="162">
                  <c:v>30224</c:v>
                </c:pt>
                <c:pt idx="163">
                  <c:v>30132</c:v>
                </c:pt>
                <c:pt idx="164">
                  <c:v>30041</c:v>
                </c:pt>
                <c:pt idx="165">
                  <c:v>29951</c:v>
                </c:pt>
                <c:pt idx="166">
                  <c:v>29859</c:v>
                </c:pt>
                <c:pt idx="167">
                  <c:v>29767</c:v>
                </c:pt>
                <c:pt idx="168">
                  <c:v>29676</c:v>
                </c:pt>
                <c:pt idx="169">
                  <c:v>29586</c:v>
                </c:pt>
                <c:pt idx="170">
                  <c:v>29494</c:v>
                </c:pt>
                <c:pt idx="171">
                  <c:v>29402</c:v>
                </c:pt>
                <c:pt idx="172">
                  <c:v>29311</c:v>
                </c:pt>
                <c:pt idx="173">
                  <c:v>29220</c:v>
                </c:pt>
                <c:pt idx="174">
                  <c:v>29128</c:v>
                </c:pt>
                <c:pt idx="175">
                  <c:v>29036</c:v>
                </c:pt>
                <c:pt idx="176">
                  <c:v>28945</c:v>
                </c:pt>
                <c:pt idx="177">
                  <c:v>28855</c:v>
                </c:pt>
                <c:pt idx="178">
                  <c:v>28763</c:v>
                </c:pt>
                <c:pt idx="179">
                  <c:v>28671</c:v>
                </c:pt>
                <c:pt idx="180">
                  <c:v>28580</c:v>
                </c:pt>
                <c:pt idx="181">
                  <c:v>28490</c:v>
                </c:pt>
                <c:pt idx="182">
                  <c:v>28398</c:v>
                </c:pt>
                <c:pt idx="183">
                  <c:v>28306</c:v>
                </c:pt>
                <c:pt idx="184">
                  <c:v>28215</c:v>
                </c:pt>
                <c:pt idx="185">
                  <c:v>28125</c:v>
                </c:pt>
                <c:pt idx="186">
                  <c:v>28033</c:v>
                </c:pt>
                <c:pt idx="187">
                  <c:v>27941</c:v>
                </c:pt>
                <c:pt idx="188">
                  <c:v>27850</c:v>
                </c:pt>
                <c:pt idx="189">
                  <c:v>27759</c:v>
                </c:pt>
                <c:pt idx="190">
                  <c:v>27667</c:v>
                </c:pt>
                <c:pt idx="191">
                  <c:v>27575</c:v>
                </c:pt>
                <c:pt idx="192">
                  <c:v>27484</c:v>
                </c:pt>
                <c:pt idx="193">
                  <c:v>27394</c:v>
                </c:pt>
                <c:pt idx="194">
                  <c:v>27302</c:v>
                </c:pt>
                <c:pt idx="195">
                  <c:v>27210</c:v>
                </c:pt>
                <c:pt idx="196">
                  <c:v>27119</c:v>
                </c:pt>
                <c:pt idx="197">
                  <c:v>27029</c:v>
                </c:pt>
                <c:pt idx="198">
                  <c:v>26937</c:v>
                </c:pt>
                <c:pt idx="199">
                  <c:v>26845</c:v>
                </c:pt>
                <c:pt idx="200">
                  <c:v>26754</c:v>
                </c:pt>
                <c:pt idx="201">
                  <c:v>26664</c:v>
                </c:pt>
                <c:pt idx="202">
                  <c:v>26572</c:v>
                </c:pt>
                <c:pt idx="203">
                  <c:v>26480</c:v>
                </c:pt>
                <c:pt idx="204">
                  <c:v>26389</c:v>
                </c:pt>
                <c:pt idx="205">
                  <c:v>26298</c:v>
                </c:pt>
                <c:pt idx="206">
                  <c:v>26206</c:v>
                </c:pt>
                <c:pt idx="207">
                  <c:v>26114</c:v>
                </c:pt>
                <c:pt idx="208">
                  <c:v>26023</c:v>
                </c:pt>
                <c:pt idx="209">
                  <c:v>25933</c:v>
                </c:pt>
                <c:pt idx="210">
                  <c:v>25841</c:v>
                </c:pt>
                <c:pt idx="211">
                  <c:v>25749</c:v>
                </c:pt>
                <c:pt idx="212">
                  <c:v>25658</c:v>
                </c:pt>
                <c:pt idx="213">
                  <c:v>25568</c:v>
                </c:pt>
                <c:pt idx="214">
                  <c:v>25476</c:v>
                </c:pt>
                <c:pt idx="215">
                  <c:v>25384</c:v>
                </c:pt>
                <c:pt idx="216">
                  <c:v>25293</c:v>
                </c:pt>
                <c:pt idx="217">
                  <c:v>25203</c:v>
                </c:pt>
                <c:pt idx="218">
                  <c:v>25111</c:v>
                </c:pt>
                <c:pt idx="219">
                  <c:v>25019</c:v>
                </c:pt>
                <c:pt idx="220">
                  <c:v>24928</c:v>
                </c:pt>
                <c:pt idx="221">
                  <c:v>24837</c:v>
                </c:pt>
                <c:pt idx="222">
                  <c:v>24745</c:v>
                </c:pt>
                <c:pt idx="223">
                  <c:v>24653</c:v>
                </c:pt>
                <c:pt idx="224">
                  <c:v>24562</c:v>
                </c:pt>
                <c:pt idx="225">
                  <c:v>24472</c:v>
                </c:pt>
                <c:pt idx="226">
                  <c:v>24380</c:v>
                </c:pt>
                <c:pt idx="227">
                  <c:v>24288</c:v>
                </c:pt>
                <c:pt idx="228">
                  <c:v>24197</c:v>
                </c:pt>
                <c:pt idx="229">
                  <c:v>24107</c:v>
                </c:pt>
                <c:pt idx="230">
                  <c:v>24015</c:v>
                </c:pt>
                <c:pt idx="231">
                  <c:v>23923</c:v>
                </c:pt>
                <c:pt idx="232">
                  <c:v>23832</c:v>
                </c:pt>
                <c:pt idx="233">
                  <c:v>23742</c:v>
                </c:pt>
                <c:pt idx="234">
                  <c:v>23650</c:v>
                </c:pt>
                <c:pt idx="235">
                  <c:v>23558</c:v>
                </c:pt>
                <c:pt idx="236">
                  <c:v>23467</c:v>
                </c:pt>
                <c:pt idx="237">
                  <c:v>23376</c:v>
                </c:pt>
                <c:pt idx="238">
                  <c:v>23284</c:v>
                </c:pt>
                <c:pt idx="239">
                  <c:v>23192</c:v>
                </c:pt>
                <c:pt idx="240">
                  <c:v>23101</c:v>
                </c:pt>
                <c:pt idx="241">
                  <c:v>23011</c:v>
                </c:pt>
                <c:pt idx="242">
                  <c:v>22919</c:v>
                </c:pt>
                <c:pt idx="243">
                  <c:v>22827</c:v>
                </c:pt>
                <c:pt idx="244">
                  <c:v>22736</c:v>
                </c:pt>
                <c:pt idx="245">
                  <c:v>22646</c:v>
                </c:pt>
                <c:pt idx="246">
                  <c:v>22554</c:v>
                </c:pt>
                <c:pt idx="247">
                  <c:v>22462</c:v>
                </c:pt>
                <c:pt idx="248">
                  <c:v>22371</c:v>
                </c:pt>
                <c:pt idx="249">
                  <c:v>22281</c:v>
                </c:pt>
                <c:pt idx="250">
                  <c:v>22189</c:v>
                </c:pt>
                <c:pt idx="251">
                  <c:v>22097</c:v>
                </c:pt>
                <c:pt idx="252">
                  <c:v>22006</c:v>
                </c:pt>
              </c:numCache>
            </c:numRef>
          </c:cat>
          <c:val>
            <c:numRef>
              <c:f>工作表6!$B$2:$B$254</c:f>
              <c:numCache>
                <c:formatCode>General</c:formatCode>
                <c:ptCount val="253"/>
                <c:pt idx="0">
                  <c:v>46.3</c:v>
                </c:pt>
                <c:pt idx="1">
                  <c:v>48.4</c:v>
                </c:pt>
                <c:pt idx="2">
                  <c:v>51</c:v>
                </c:pt>
                <c:pt idx="3">
                  <c:v>53.1</c:v>
                </c:pt>
                <c:pt idx="4">
                  <c:v>57</c:v>
                </c:pt>
                <c:pt idx="5">
                  <c:v>58.6</c:v>
                </c:pt>
                <c:pt idx="6">
                  <c:v>60.7</c:v>
                </c:pt>
                <c:pt idx="7">
                  <c:v>61.1</c:v>
                </c:pt>
                <c:pt idx="8">
                  <c:v>63.8</c:v>
                </c:pt>
                <c:pt idx="9">
                  <c:v>60.2</c:v>
                </c:pt>
                <c:pt idx="10">
                  <c:v>55.5</c:v>
                </c:pt>
                <c:pt idx="11">
                  <c:v>52.6</c:v>
                </c:pt>
                <c:pt idx="12">
                  <c:v>49</c:v>
                </c:pt>
                <c:pt idx="13">
                  <c:v>47.9</c:v>
                </c:pt>
                <c:pt idx="14">
                  <c:v>48.1</c:v>
                </c:pt>
                <c:pt idx="15">
                  <c:v>51.5</c:v>
                </c:pt>
                <c:pt idx="16">
                  <c:v>54.9</c:v>
                </c:pt>
                <c:pt idx="17">
                  <c:v>54.9</c:v>
                </c:pt>
                <c:pt idx="18">
                  <c:v>59.3</c:v>
                </c:pt>
                <c:pt idx="19">
                  <c:v>59.9</c:v>
                </c:pt>
                <c:pt idx="20">
                  <c:v>58.8</c:v>
                </c:pt>
                <c:pt idx="21">
                  <c:v>59.7</c:v>
                </c:pt>
                <c:pt idx="22">
                  <c:v>60</c:v>
                </c:pt>
                <c:pt idx="23">
                  <c:v>56.2</c:v>
                </c:pt>
                <c:pt idx="24">
                  <c:v>56.5</c:v>
                </c:pt>
                <c:pt idx="25">
                  <c:v>54.4</c:v>
                </c:pt>
                <c:pt idx="26">
                  <c:v>51.1</c:v>
                </c:pt>
                <c:pt idx="27">
                  <c:v>52.2</c:v>
                </c:pt>
                <c:pt idx="28">
                  <c:v>51</c:v>
                </c:pt>
                <c:pt idx="29">
                  <c:v>48.7</c:v>
                </c:pt>
                <c:pt idx="30">
                  <c:v>50.1</c:v>
                </c:pt>
                <c:pt idx="31">
                  <c:v>52.5</c:v>
                </c:pt>
                <c:pt idx="32">
                  <c:v>52.1</c:v>
                </c:pt>
                <c:pt idx="33">
                  <c:v>55.7</c:v>
                </c:pt>
                <c:pt idx="34">
                  <c:v>55.7</c:v>
                </c:pt>
                <c:pt idx="35">
                  <c:v>55</c:v>
                </c:pt>
                <c:pt idx="36">
                  <c:v>55.9</c:v>
                </c:pt>
                <c:pt idx="37">
                  <c:v>56.5</c:v>
                </c:pt>
                <c:pt idx="38">
                  <c:v>54.6</c:v>
                </c:pt>
                <c:pt idx="39">
                  <c:v>51.1</c:v>
                </c:pt>
                <c:pt idx="40">
                  <c:v>51.9</c:v>
                </c:pt>
                <c:pt idx="41">
                  <c:v>50.1</c:v>
                </c:pt>
                <c:pt idx="42">
                  <c:v>50.8</c:v>
                </c:pt>
                <c:pt idx="43">
                  <c:v>49.5</c:v>
                </c:pt>
                <c:pt idx="44">
                  <c:v>53.5</c:v>
                </c:pt>
                <c:pt idx="45">
                  <c:v>53</c:v>
                </c:pt>
                <c:pt idx="46">
                  <c:v>53.7</c:v>
                </c:pt>
                <c:pt idx="47">
                  <c:v>55.8</c:v>
                </c:pt>
                <c:pt idx="48">
                  <c:v>58.4</c:v>
                </c:pt>
                <c:pt idx="49">
                  <c:v>56.6</c:v>
                </c:pt>
                <c:pt idx="50">
                  <c:v>55.3</c:v>
                </c:pt>
                <c:pt idx="51">
                  <c:v>56.5</c:v>
                </c:pt>
                <c:pt idx="52">
                  <c:v>58.8</c:v>
                </c:pt>
                <c:pt idx="53">
                  <c:v>55.8</c:v>
                </c:pt>
                <c:pt idx="54">
                  <c:v>54.9</c:v>
                </c:pt>
                <c:pt idx="55">
                  <c:v>46.3</c:v>
                </c:pt>
                <c:pt idx="56">
                  <c:v>37.200000000000003</c:v>
                </c:pt>
                <c:pt idx="57">
                  <c:v>34.5</c:v>
                </c:pt>
                <c:pt idx="58">
                  <c:v>47.2</c:v>
                </c:pt>
                <c:pt idx="59">
                  <c:v>49.9</c:v>
                </c:pt>
                <c:pt idx="60">
                  <c:v>49.7</c:v>
                </c:pt>
                <c:pt idx="61">
                  <c:v>50.1</c:v>
                </c:pt>
                <c:pt idx="62">
                  <c:v>53.8</c:v>
                </c:pt>
                <c:pt idx="63">
                  <c:v>54</c:v>
                </c:pt>
                <c:pt idx="64">
                  <c:v>52.8</c:v>
                </c:pt>
                <c:pt idx="65">
                  <c:v>51.4</c:v>
                </c:pt>
                <c:pt idx="66">
                  <c:v>52.2</c:v>
                </c:pt>
                <c:pt idx="67">
                  <c:v>52</c:v>
                </c:pt>
                <c:pt idx="68">
                  <c:v>54.3</c:v>
                </c:pt>
                <c:pt idx="69">
                  <c:v>55.1</c:v>
                </c:pt>
                <c:pt idx="70">
                  <c:v>56.8</c:v>
                </c:pt>
                <c:pt idx="71">
                  <c:v>52.4</c:v>
                </c:pt>
                <c:pt idx="72">
                  <c:v>55.2</c:v>
                </c:pt>
                <c:pt idx="73">
                  <c:v>57.2</c:v>
                </c:pt>
                <c:pt idx="74">
                  <c:v>57.4</c:v>
                </c:pt>
                <c:pt idx="75">
                  <c:v>60.5</c:v>
                </c:pt>
                <c:pt idx="76">
                  <c:v>60.6</c:v>
                </c:pt>
                <c:pt idx="77">
                  <c:v>60.1</c:v>
                </c:pt>
                <c:pt idx="78">
                  <c:v>52.4</c:v>
                </c:pt>
                <c:pt idx="79">
                  <c:v>49</c:v>
                </c:pt>
                <c:pt idx="80">
                  <c:v>46.3</c:v>
                </c:pt>
                <c:pt idx="81">
                  <c:v>51.6</c:v>
                </c:pt>
                <c:pt idx="82">
                  <c:v>50.5</c:v>
                </c:pt>
                <c:pt idx="83">
                  <c:v>53.6</c:v>
                </c:pt>
                <c:pt idx="84">
                  <c:v>52.4</c:v>
                </c:pt>
                <c:pt idx="85">
                  <c:v>45.3</c:v>
                </c:pt>
                <c:pt idx="86">
                  <c:v>46.2</c:v>
                </c:pt>
                <c:pt idx="87">
                  <c:v>43.2</c:v>
                </c:pt>
                <c:pt idx="88">
                  <c:v>43.1</c:v>
                </c:pt>
                <c:pt idx="89">
                  <c:v>43.9</c:v>
                </c:pt>
                <c:pt idx="90">
                  <c:v>49.7</c:v>
                </c:pt>
                <c:pt idx="91">
                  <c:v>51.4</c:v>
                </c:pt>
                <c:pt idx="92">
                  <c:v>54.9</c:v>
                </c:pt>
                <c:pt idx="93">
                  <c:v>57.8</c:v>
                </c:pt>
                <c:pt idx="94">
                  <c:v>57</c:v>
                </c:pt>
                <c:pt idx="95">
                  <c:v>55.8</c:v>
                </c:pt>
                <c:pt idx="96">
                  <c:v>52.4</c:v>
                </c:pt>
                <c:pt idx="97">
                  <c:v>46.8</c:v>
                </c:pt>
                <c:pt idx="98">
                  <c:v>48.7</c:v>
                </c:pt>
                <c:pt idx="99">
                  <c:v>48.9</c:v>
                </c:pt>
                <c:pt idx="100">
                  <c:v>52.9</c:v>
                </c:pt>
                <c:pt idx="101">
                  <c:v>54.5</c:v>
                </c:pt>
                <c:pt idx="102">
                  <c:v>53.9</c:v>
                </c:pt>
                <c:pt idx="103">
                  <c:v>54.9</c:v>
                </c:pt>
                <c:pt idx="104">
                  <c:v>53.8</c:v>
                </c:pt>
                <c:pt idx="105">
                  <c:v>55.2</c:v>
                </c:pt>
                <c:pt idx="106">
                  <c:v>51.1</c:v>
                </c:pt>
                <c:pt idx="107">
                  <c:v>53.6</c:v>
                </c:pt>
                <c:pt idx="108">
                  <c:v>46.9</c:v>
                </c:pt>
                <c:pt idx="109">
                  <c:v>46.2</c:v>
                </c:pt>
                <c:pt idx="110">
                  <c:v>48.1</c:v>
                </c:pt>
                <c:pt idx="111">
                  <c:v>45.9</c:v>
                </c:pt>
                <c:pt idx="112">
                  <c:v>52.1</c:v>
                </c:pt>
                <c:pt idx="113">
                  <c:v>56.1</c:v>
                </c:pt>
                <c:pt idx="114">
                  <c:v>59</c:v>
                </c:pt>
                <c:pt idx="115">
                  <c:v>58.8</c:v>
                </c:pt>
                <c:pt idx="116">
                  <c:v>56.9</c:v>
                </c:pt>
                <c:pt idx="117">
                  <c:v>55.6</c:v>
                </c:pt>
                <c:pt idx="118">
                  <c:v>50.8</c:v>
                </c:pt>
                <c:pt idx="119">
                  <c:v>49.6</c:v>
                </c:pt>
                <c:pt idx="120">
                  <c:v>53.5</c:v>
                </c:pt>
                <c:pt idx="121">
                  <c:v>54.2</c:v>
                </c:pt>
                <c:pt idx="122">
                  <c:v>49.7</c:v>
                </c:pt>
                <c:pt idx="123">
                  <c:v>53.6</c:v>
                </c:pt>
                <c:pt idx="124">
                  <c:v>54.6</c:v>
                </c:pt>
                <c:pt idx="125">
                  <c:v>46.8</c:v>
                </c:pt>
                <c:pt idx="126">
                  <c:v>54.9</c:v>
                </c:pt>
                <c:pt idx="127">
                  <c:v>50.3</c:v>
                </c:pt>
                <c:pt idx="128">
                  <c:v>40.700000000000003</c:v>
                </c:pt>
                <c:pt idx="129">
                  <c:v>40.799999999999997</c:v>
                </c:pt>
                <c:pt idx="130">
                  <c:v>44.5</c:v>
                </c:pt>
                <c:pt idx="131">
                  <c:v>49.2</c:v>
                </c:pt>
                <c:pt idx="132">
                  <c:v>49.9</c:v>
                </c:pt>
                <c:pt idx="133">
                  <c:v>47.4</c:v>
                </c:pt>
                <c:pt idx="134">
                  <c:v>46</c:v>
                </c:pt>
                <c:pt idx="135">
                  <c:v>47.3</c:v>
                </c:pt>
                <c:pt idx="136">
                  <c:v>51.5</c:v>
                </c:pt>
                <c:pt idx="137">
                  <c:v>56</c:v>
                </c:pt>
                <c:pt idx="138">
                  <c:v>54.5</c:v>
                </c:pt>
                <c:pt idx="139">
                  <c:v>59.3</c:v>
                </c:pt>
                <c:pt idx="140">
                  <c:v>54.6</c:v>
                </c:pt>
                <c:pt idx="141">
                  <c:v>61</c:v>
                </c:pt>
                <c:pt idx="142">
                  <c:v>60</c:v>
                </c:pt>
                <c:pt idx="143">
                  <c:v>57.4</c:v>
                </c:pt>
                <c:pt idx="144">
                  <c:v>55</c:v>
                </c:pt>
                <c:pt idx="145">
                  <c:v>50.5</c:v>
                </c:pt>
                <c:pt idx="146">
                  <c:v>52.4</c:v>
                </c:pt>
                <c:pt idx="147">
                  <c:v>50.5</c:v>
                </c:pt>
                <c:pt idx="148">
                  <c:v>51</c:v>
                </c:pt>
                <c:pt idx="149">
                  <c:v>50.7</c:v>
                </c:pt>
                <c:pt idx="150">
                  <c:v>49.9</c:v>
                </c:pt>
                <c:pt idx="151">
                  <c:v>47.8</c:v>
                </c:pt>
                <c:pt idx="152">
                  <c:v>47.8</c:v>
                </c:pt>
                <c:pt idx="153">
                  <c:v>50.6</c:v>
                </c:pt>
                <c:pt idx="154">
                  <c:v>50</c:v>
                </c:pt>
                <c:pt idx="155">
                  <c:v>58.1</c:v>
                </c:pt>
                <c:pt idx="156">
                  <c:v>58.9</c:v>
                </c:pt>
                <c:pt idx="157">
                  <c:v>69.900000000000006</c:v>
                </c:pt>
                <c:pt idx="158">
                  <c:v>62.5</c:v>
                </c:pt>
                <c:pt idx="159">
                  <c:v>57.5</c:v>
                </c:pt>
                <c:pt idx="160">
                  <c:v>53.9</c:v>
                </c:pt>
                <c:pt idx="161">
                  <c:v>42.8</c:v>
                </c:pt>
                <c:pt idx="162">
                  <c:v>38.799999999999997</c:v>
                </c:pt>
                <c:pt idx="163">
                  <c:v>38.299999999999997</c:v>
                </c:pt>
                <c:pt idx="164">
                  <c:v>36.799999999999997</c:v>
                </c:pt>
                <c:pt idx="165">
                  <c:v>37.799999999999997</c:v>
                </c:pt>
                <c:pt idx="166">
                  <c:v>42.5</c:v>
                </c:pt>
                <c:pt idx="167">
                  <c:v>50.7</c:v>
                </c:pt>
                <c:pt idx="168">
                  <c:v>49.6</c:v>
                </c:pt>
                <c:pt idx="169">
                  <c:v>53</c:v>
                </c:pt>
                <c:pt idx="170">
                  <c:v>50.1</c:v>
                </c:pt>
                <c:pt idx="171">
                  <c:v>30.3</c:v>
                </c:pt>
                <c:pt idx="172">
                  <c:v>43.6</c:v>
                </c:pt>
                <c:pt idx="173">
                  <c:v>44.8</c:v>
                </c:pt>
                <c:pt idx="174">
                  <c:v>49.6</c:v>
                </c:pt>
                <c:pt idx="175">
                  <c:v>52.7</c:v>
                </c:pt>
                <c:pt idx="176">
                  <c:v>57.7</c:v>
                </c:pt>
                <c:pt idx="177">
                  <c:v>59.4</c:v>
                </c:pt>
                <c:pt idx="178">
                  <c:v>60.5</c:v>
                </c:pt>
                <c:pt idx="179">
                  <c:v>60.5</c:v>
                </c:pt>
                <c:pt idx="180">
                  <c:v>55</c:v>
                </c:pt>
                <c:pt idx="181">
                  <c:v>59.8</c:v>
                </c:pt>
                <c:pt idx="182">
                  <c:v>53.9</c:v>
                </c:pt>
                <c:pt idx="183">
                  <c:v>56.8</c:v>
                </c:pt>
                <c:pt idx="184">
                  <c:v>58.4</c:v>
                </c:pt>
                <c:pt idx="185">
                  <c:v>56.6</c:v>
                </c:pt>
                <c:pt idx="186">
                  <c:v>53.6</c:v>
                </c:pt>
                <c:pt idx="187">
                  <c:v>58.2</c:v>
                </c:pt>
                <c:pt idx="188">
                  <c:v>58.4</c:v>
                </c:pt>
                <c:pt idx="189">
                  <c:v>54.9</c:v>
                </c:pt>
                <c:pt idx="190">
                  <c:v>54.4</c:v>
                </c:pt>
                <c:pt idx="191">
                  <c:v>45.1</c:v>
                </c:pt>
                <c:pt idx="192">
                  <c:v>31.6</c:v>
                </c:pt>
                <c:pt idx="193">
                  <c:v>30.9</c:v>
                </c:pt>
                <c:pt idx="194">
                  <c:v>46.2</c:v>
                </c:pt>
                <c:pt idx="195">
                  <c:v>54.7</c:v>
                </c:pt>
                <c:pt idx="196">
                  <c:v>61.8</c:v>
                </c:pt>
                <c:pt idx="197">
                  <c:v>63.6</c:v>
                </c:pt>
                <c:pt idx="198">
                  <c:v>63.5</c:v>
                </c:pt>
                <c:pt idx="199">
                  <c:v>65</c:v>
                </c:pt>
                <c:pt idx="200">
                  <c:v>69.599999999999994</c:v>
                </c:pt>
                <c:pt idx="201">
                  <c:v>70.5</c:v>
                </c:pt>
                <c:pt idx="202">
                  <c:v>65.099999999999994</c:v>
                </c:pt>
                <c:pt idx="203">
                  <c:v>58.6</c:v>
                </c:pt>
                <c:pt idx="204">
                  <c:v>59.8</c:v>
                </c:pt>
                <c:pt idx="205">
                  <c:v>57.6</c:v>
                </c:pt>
                <c:pt idx="206">
                  <c:v>55.1</c:v>
                </c:pt>
                <c:pt idx="207">
                  <c:v>53.8</c:v>
                </c:pt>
                <c:pt idx="208">
                  <c:v>51.2</c:v>
                </c:pt>
                <c:pt idx="209">
                  <c:v>45.4</c:v>
                </c:pt>
                <c:pt idx="210">
                  <c:v>44.1</c:v>
                </c:pt>
                <c:pt idx="211">
                  <c:v>51.1</c:v>
                </c:pt>
                <c:pt idx="212">
                  <c:v>46.9</c:v>
                </c:pt>
                <c:pt idx="213">
                  <c:v>52</c:v>
                </c:pt>
                <c:pt idx="214">
                  <c:v>54.1</c:v>
                </c:pt>
                <c:pt idx="215">
                  <c:v>55.5</c:v>
                </c:pt>
                <c:pt idx="216">
                  <c:v>57.1</c:v>
                </c:pt>
                <c:pt idx="217">
                  <c:v>56.1</c:v>
                </c:pt>
                <c:pt idx="218">
                  <c:v>51.8</c:v>
                </c:pt>
                <c:pt idx="219">
                  <c:v>53.5</c:v>
                </c:pt>
                <c:pt idx="220">
                  <c:v>53.8</c:v>
                </c:pt>
                <c:pt idx="221">
                  <c:v>55.6</c:v>
                </c:pt>
                <c:pt idx="222">
                  <c:v>54.9</c:v>
                </c:pt>
                <c:pt idx="223">
                  <c:v>46.8</c:v>
                </c:pt>
                <c:pt idx="224">
                  <c:v>45.3</c:v>
                </c:pt>
                <c:pt idx="225">
                  <c:v>52.4</c:v>
                </c:pt>
                <c:pt idx="226">
                  <c:v>58.7</c:v>
                </c:pt>
                <c:pt idx="227">
                  <c:v>59</c:v>
                </c:pt>
                <c:pt idx="228">
                  <c:v>65.7</c:v>
                </c:pt>
                <c:pt idx="229">
                  <c:v>62.8</c:v>
                </c:pt>
                <c:pt idx="230">
                  <c:v>61</c:v>
                </c:pt>
                <c:pt idx="231">
                  <c:v>58.7</c:v>
                </c:pt>
                <c:pt idx="232">
                  <c:v>64.900000000000006</c:v>
                </c:pt>
                <c:pt idx="233">
                  <c:v>62.4</c:v>
                </c:pt>
                <c:pt idx="234">
                  <c:v>63.3</c:v>
                </c:pt>
                <c:pt idx="235">
                  <c:v>60.1</c:v>
                </c:pt>
                <c:pt idx="236">
                  <c:v>60.2</c:v>
                </c:pt>
                <c:pt idx="237">
                  <c:v>54</c:v>
                </c:pt>
                <c:pt idx="238">
                  <c:v>56.9</c:v>
                </c:pt>
                <c:pt idx="239">
                  <c:v>58.2</c:v>
                </c:pt>
                <c:pt idx="240">
                  <c:v>54.7</c:v>
                </c:pt>
                <c:pt idx="241">
                  <c:v>57.2</c:v>
                </c:pt>
                <c:pt idx="242">
                  <c:v>50</c:v>
                </c:pt>
                <c:pt idx="243">
                  <c:v>50.8</c:v>
                </c:pt>
                <c:pt idx="244">
                  <c:v>60.6</c:v>
                </c:pt>
                <c:pt idx="245">
                  <c:v>64.2</c:v>
                </c:pt>
                <c:pt idx="246">
                  <c:v>63</c:v>
                </c:pt>
                <c:pt idx="247">
                  <c:v>58.1</c:v>
                </c:pt>
                <c:pt idx="248">
                  <c:v>49.1</c:v>
                </c:pt>
                <c:pt idx="249">
                  <c:v>44.3</c:v>
                </c:pt>
                <c:pt idx="250">
                  <c:v>45.4</c:v>
                </c:pt>
                <c:pt idx="251">
                  <c:v>44.4</c:v>
                </c:pt>
                <c:pt idx="252">
                  <c:v>47.8</c:v>
                </c:pt>
              </c:numCache>
            </c:numRef>
          </c:val>
          <c:smooth val="0"/>
          <c:extLst xmlns:c16r2="http://schemas.microsoft.com/office/drawing/2015/06/chart">
            <c:ext xmlns:c16="http://schemas.microsoft.com/office/drawing/2014/chart" uri="{C3380CC4-5D6E-409C-BE32-E72D297353CC}">
              <c16:uniqueId val="{00000002-8FC7-FC49-A25C-D49027742355}"/>
            </c:ext>
          </c:extLst>
        </c:ser>
        <c:ser>
          <c:idx val="3"/>
          <c:order val="3"/>
          <c:tx>
            <c:strRef>
              <c:f>工作表6!$E$1</c:f>
              <c:strCache>
                <c:ptCount val="1"/>
              </c:strCache>
            </c:strRef>
          </c:tx>
          <c:spPr>
            <a:ln w="19050" cap="rnd">
              <a:solidFill>
                <a:schemeClr val="accent4"/>
              </a:solidFill>
              <a:prstDash val="sysDot"/>
              <a:round/>
            </a:ln>
            <a:effectLst/>
          </c:spPr>
          <c:marker>
            <c:symbol val="none"/>
          </c:marker>
          <c:cat>
            <c:numRef>
              <c:f>工作表6!$A$2:$A$254</c:f>
              <c:numCache>
                <c:formatCode>m/d/yy</c:formatCode>
                <c:ptCount val="253"/>
                <c:pt idx="0">
                  <c:v>45016</c:v>
                </c:pt>
                <c:pt idx="1">
                  <c:v>44926</c:v>
                </c:pt>
                <c:pt idx="2">
                  <c:v>44834</c:v>
                </c:pt>
                <c:pt idx="3">
                  <c:v>44742</c:v>
                </c:pt>
                <c:pt idx="4">
                  <c:v>44651</c:v>
                </c:pt>
                <c:pt idx="5">
                  <c:v>44561</c:v>
                </c:pt>
                <c:pt idx="6">
                  <c:v>44469</c:v>
                </c:pt>
                <c:pt idx="7">
                  <c:v>44377</c:v>
                </c:pt>
                <c:pt idx="8">
                  <c:v>44286</c:v>
                </c:pt>
                <c:pt idx="9">
                  <c:v>44196</c:v>
                </c:pt>
                <c:pt idx="10">
                  <c:v>44104</c:v>
                </c:pt>
                <c:pt idx="11">
                  <c:v>44012</c:v>
                </c:pt>
                <c:pt idx="12">
                  <c:v>43921</c:v>
                </c:pt>
                <c:pt idx="13">
                  <c:v>43830</c:v>
                </c:pt>
                <c:pt idx="14">
                  <c:v>43738</c:v>
                </c:pt>
                <c:pt idx="15">
                  <c:v>43646</c:v>
                </c:pt>
                <c:pt idx="16">
                  <c:v>43555</c:v>
                </c:pt>
                <c:pt idx="17">
                  <c:v>43465</c:v>
                </c:pt>
                <c:pt idx="18">
                  <c:v>43373</c:v>
                </c:pt>
                <c:pt idx="19">
                  <c:v>43281</c:v>
                </c:pt>
                <c:pt idx="20">
                  <c:v>43190</c:v>
                </c:pt>
                <c:pt idx="21">
                  <c:v>43100</c:v>
                </c:pt>
                <c:pt idx="22">
                  <c:v>43008</c:v>
                </c:pt>
                <c:pt idx="23">
                  <c:v>42916</c:v>
                </c:pt>
                <c:pt idx="24">
                  <c:v>42825</c:v>
                </c:pt>
                <c:pt idx="25">
                  <c:v>42735</c:v>
                </c:pt>
                <c:pt idx="26">
                  <c:v>42643</c:v>
                </c:pt>
                <c:pt idx="27">
                  <c:v>42551</c:v>
                </c:pt>
                <c:pt idx="28">
                  <c:v>42460</c:v>
                </c:pt>
                <c:pt idx="29">
                  <c:v>42369</c:v>
                </c:pt>
                <c:pt idx="30">
                  <c:v>42277</c:v>
                </c:pt>
                <c:pt idx="31">
                  <c:v>42185</c:v>
                </c:pt>
                <c:pt idx="32">
                  <c:v>42094</c:v>
                </c:pt>
                <c:pt idx="33">
                  <c:v>42004</c:v>
                </c:pt>
                <c:pt idx="34">
                  <c:v>41912</c:v>
                </c:pt>
                <c:pt idx="35">
                  <c:v>41820</c:v>
                </c:pt>
                <c:pt idx="36">
                  <c:v>41729</c:v>
                </c:pt>
                <c:pt idx="37">
                  <c:v>41639</c:v>
                </c:pt>
                <c:pt idx="38">
                  <c:v>41547</c:v>
                </c:pt>
                <c:pt idx="39">
                  <c:v>41455</c:v>
                </c:pt>
                <c:pt idx="40">
                  <c:v>41364</c:v>
                </c:pt>
                <c:pt idx="41">
                  <c:v>41274</c:v>
                </c:pt>
                <c:pt idx="42">
                  <c:v>41182</c:v>
                </c:pt>
                <c:pt idx="43">
                  <c:v>41090</c:v>
                </c:pt>
                <c:pt idx="44">
                  <c:v>40999</c:v>
                </c:pt>
                <c:pt idx="45">
                  <c:v>40908</c:v>
                </c:pt>
                <c:pt idx="46">
                  <c:v>40816</c:v>
                </c:pt>
                <c:pt idx="47">
                  <c:v>40724</c:v>
                </c:pt>
                <c:pt idx="48">
                  <c:v>40633</c:v>
                </c:pt>
                <c:pt idx="49">
                  <c:v>40543</c:v>
                </c:pt>
                <c:pt idx="50">
                  <c:v>40451</c:v>
                </c:pt>
                <c:pt idx="51">
                  <c:v>40359</c:v>
                </c:pt>
                <c:pt idx="52">
                  <c:v>40268</c:v>
                </c:pt>
                <c:pt idx="53">
                  <c:v>40178</c:v>
                </c:pt>
                <c:pt idx="54">
                  <c:v>40086</c:v>
                </c:pt>
                <c:pt idx="55">
                  <c:v>39994</c:v>
                </c:pt>
                <c:pt idx="56">
                  <c:v>39903</c:v>
                </c:pt>
                <c:pt idx="57">
                  <c:v>39813</c:v>
                </c:pt>
                <c:pt idx="58">
                  <c:v>39721</c:v>
                </c:pt>
                <c:pt idx="59">
                  <c:v>39629</c:v>
                </c:pt>
                <c:pt idx="60">
                  <c:v>39538</c:v>
                </c:pt>
                <c:pt idx="61">
                  <c:v>39447</c:v>
                </c:pt>
                <c:pt idx="62">
                  <c:v>39355</c:v>
                </c:pt>
                <c:pt idx="63">
                  <c:v>39263</c:v>
                </c:pt>
                <c:pt idx="64">
                  <c:v>39172</c:v>
                </c:pt>
                <c:pt idx="65">
                  <c:v>39082</c:v>
                </c:pt>
                <c:pt idx="66">
                  <c:v>38990</c:v>
                </c:pt>
                <c:pt idx="67">
                  <c:v>38898</c:v>
                </c:pt>
                <c:pt idx="68">
                  <c:v>38807</c:v>
                </c:pt>
                <c:pt idx="69">
                  <c:v>38717</c:v>
                </c:pt>
                <c:pt idx="70">
                  <c:v>38625</c:v>
                </c:pt>
                <c:pt idx="71">
                  <c:v>38533</c:v>
                </c:pt>
                <c:pt idx="72">
                  <c:v>38442</c:v>
                </c:pt>
                <c:pt idx="73">
                  <c:v>38352</c:v>
                </c:pt>
                <c:pt idx="74">
                  <c:v>38260</c:v>
                </c:pt>
                <c:pt idx="75">
                  <c:v>38168</c:v>
                </c:pt>
                <c:pt idx="76">
                  <c:v>38077</c:v>
                </c:pt>
                <c:pt idx="77">
                  <c:v>37986</c:v>
                </c:pt>
                <c:pt idx="78">
                  <c:v>37894</c:v>
                </c:pt>
                <c:pt idx="79">
                  <c:v>37802</c:v>
                </c:pt>
                <c:pt idx="80">
                  <c:v>37711</c:v>
                </c:pt>
                <c:pt idx="81">
                  <c:v>37621</c:v>
                </c:pt>
                <c:pt idx="82">
                  <c:v>37529</c:v>
                </c:pt>
                <c:pt idx="83">
                  <c:v>37437</c:v>
                </c:pt>
                <c:pt idx="84">
                  <c:v>37346</c:v>
                </c:pt>
                <c:pt idx="85">
                  <c:v>37256</c:v>
                </c:pt>
                <c:pt idx="86">
                  <c:v>37164</c:v>
                </c:pt>
                <c:pt idx="87">
                  <c:v>37072</c:v>
                </c:pt>
                <c:pt idx="88">
                  <c:v>36981</c:v>
                </c:pt>
                <c:pt idx="89">
                  <c:v>36891</c:v>
                </c:pt>
                <c:pt idx="90">
                  <c:v>36799</c:v>
                </c:pt>
                <c:pt idx="91">
                  <c:v>36707</c:v>
                </c:pt>
                <c:pt idx="92">
                  <c:v>36616</c:v>
                </c:pt>
                <c:pt idx="93">
                  <c:v>36525</c:v>
                </c:pt>
                <c:pt idx="94">
                  <c:v>36433</c:v>
                </c:pt>
                <c:pt idx="95">
                  <c:v>36341</c:v>
                </c:pt>
                <c:pt idx="96">
                  <c:v>36250</c:v>
                </c:pt>
                <c:pt idx="97">
                  <c:v>36160</c:v>
                </c:pt>
                <c:pt idx="98">
                  <c:v>36068</c:v>
                </c:pt>
                <c:pt idx="99">
                  <c:v>35976</c:v>
                </c:pt>
                <c:pt idx="100">
                  <c:v>35885</c:v>
                </c:pt>
                <c:pt idx="101">
                  <c:v>35795</c:v>
                </c:pt>
                <c:pt idx="102">
                  <c:v>35703</c:v>
                </c:pt>
                <c:pt idx="103">
                  <c:v>35611</c:v>
                </c:pt>
                <c:pt idx="104">
                  <c:v>35520</c:v>
                </c:pt>
                <c:pt idx="105">
                  <c:v>35430</c:v>
                </c:pt>
                <c:pt idx="106">
                  <c:v>35338</c:v>
                </c:pt>
                <c:pt idx="107">
                  <c:v>35246</c:v>
                </c:pt>
                <c:pt idx="108">
                  <c:v>35155</c:v>
                </c:pt>
                <c:pt idx="109">
                  <c:v>35064</c:v>
                </c:pt>
                <c:pt idx="110">
                  <c:v>34972</c:v>
                </c:pt>
                <c:pt idx="111">
                  <c:v>34880</c:v>
                </c:pt>
                <c:pt idx="112">
                  <c:v>34789</c:v>
                </c:pt>
                <c:pt idx="113">
                  <c:v>34699</c:v>
                </c:pt>
                <c:pt idx="114">
                  <c:v>34607</c:v>
                </c:pt>
                <c:pt idx="115">
                  <c:v>34515</c:v>
                </c:pt>
                <c:pt idx="116">
                  <c:v>34424</c:v>
                </c:pt>
                <c:pt idx="117">
                  <c:v>34334</c:v>
                </c:pt>
                <c:pt idx="118">
                  <c:v>34242</c:v>
                </c:pt>
                <c:pt idx="119">
                  <c:v>34150</c:v>
                </c:pt>
                <c:pt idx="120">
                  <c:v>34059</c:v>
                </c:pt>
                <c:pt idx="121">
                  <c:v>33969</c:v>
                </c:pt>
                <c:pt idx="122">
                  <c:v>33877</c:v>
                </c:pt>
                <c:pt idx="123">
                  <c:v>33785</c:v>
                </c:pt>
                <c:pt idx="124">
                  <c:v>33694</c:v>
                </c:pt>
                <c:pt idx="125">
                  <c:v>33603</c:v>
                </c:pt>
                <c:pt idx="126">
                  <c:v>33511</c:v>
                </c:pt>
                <c:pt idx="127">
                  <c:v>33419</c:v>
                </c:pt>
                <c:pt idx="128">
                  <c:v>33328</c:v>
                </c:pt>
                <c:pt idx="129">
                  <c:v>33238</c:v>
                </c:pt>
                <c:pt idx="130">
                  <c:v>33146</c:v>
                </c:pt>
                <c:pt idx="131">
                  <c:v>33054</c:v>
                </c:pt>
                <c:pt idx="132">
                  <c:v>32963</c:v>
                </c:pt>
                <c:pt idx="133">
                  <c:v>32873</c:v>
                </c:pt>
                <c:pt idx="134">
                  <c:v>32781</c:v>
                </c:pt>
                <c:pt idx="135">
                  <c:v>32689</c:v>
                </c:pt>
                <c:pt idx="136">
                  <c:v>32598</c:v>
                </c:pt>
                <c:pt idx="137">
                  <c:v>32508</c:v>
                </c:pt>
                <c:pt idx="138">
                  <c:v>32416</c:v>
                </c:pt>
                <c:pt idx="139">
                  <c:v>32324</c:v>
                </c:pt>
                <c:pt idx="140">
                  <c:v>32233</c:v>
                </c:pt>
                <c:pt idx="141">
                  <c:v>32142</c:v>
                </c:pt>
                <c:pt idx="142">
                  <c:v>32050</c:v>
                </c:pt>
                <c:pt idx="143">
                  <c:v>31958</c:v>
                </c:pt>
                <c:pt idx="144">
                  <c:v>31867</c:v>
                </c:pt>
                <c:pt idx="145">
                  <c:v>31777</c:v>
                </c:pt>
                <c:pt idx="146">
                  <c:v>31685</c:v>
                </c:pt>
                <c:pt idx="147">
                  <c:v>31593</c:v>
                </c:pt>
                <c:pt idx="148">
                  <c:v>31502</c:v>
                </c:pt>
                <c:pt idx="149">
                  <c:v>31412</c:v>
                </c:pt>
                <c:pt idx="150">
                  <c:v>31320</c:v>
                </c:pt>
                <c:pt idx="151">
                  <c:v>31228</c:v>
                </c:pt>
                <c:pt idx="152">
                  <c:v>31137</c:v>
                </c:pt>
                <c:pt idx="153">
                  <c:v>31047</c:v>
                </c:pt>
                <c:pt idx="154">
                  <c:v>30955</c:v>
                </c:pt>
                <c:pt idx="155">
                  <c:v>30863</c:v>
                </c:pt>
                <c:pt idx="156">
                  <c:v>30772</c:v>
                </c:pt>
                <c:pt idx="157">
                  <c:v>30681</c:v>
                </c:pt>
                <c:pt idx="158">
                  <c:v>30589</c:v>
                </c:pt>
                <c:pt idx="159">
                  <c:v>30497</c:v>
                </c:pt>
                <c:pt idx="160">
                  <c:v>30406</c:v>
                </c:pt>
                <c:pt idx="161">
                  <c:v>30316</c:v>
                </c:pt>
                <c:pt idx="162">
                  <c:v>30224</c:v>
                </c:pt>
                <c:pt idx="163">
                  <c:v>30132</c:v>
                </c:pt>
                <c:pt idx="164">
                  <c:v>30041</c:v>
                </c:pt>
                <c:pt idx="165">
                  <c:v>29951</c:v>
                </c:pt>
                <c:pt idx="166">
                  <c:v>29859</c:v>
                </c:pt>
                <c:pt idx="167">
                  <c:v>29767</c:v>
                </c:pt>
                <c:pt idx="168">
                  <c:v>29676</c:v>
                </c:pt>
                <c:pt idx="169">
                  <c:v>29586</c:v>
                </c:pt>
                <c:pt idx="170">
                  <c:v>29494</c:v>
                </c:pt>
                <c:pt idx="171">
                  <c:v>29402</c:v>
                </c:pt>
                <c:pt idx="172">
                  <c:v>29311</c:v>
                </c:pt>
                <c:pt idx="173">
                  <c:v>29220</c:v>
                </c:pt>
                <c:pt idx="174">
                  <c:v>29128</c:v>
                </c:pt>
                <c:pt idx="175">
                  <c:v>29036</c:v>
                </c:pt>
                <c:pt idx="176">
                  <c:v>28945</c:v>
                </c:pt>
                <c:pt idx="177">
                  <c:v>28855</c:v>
                </c:pt>
                <c:pt idx="178">
                  <c:v>28763</c:v>
                </c:pt>
                <c:pt idx="179">
                  <c:v>28671</c:v>
                </c:pt>
                <c:pt idx="180">
                  <c:v>28580</c:v>
                </c:pt>
                <c:pt idx="181">
                  <c:v>28490</c:v>
                </c:pt>
                <c:pt idx="182">
                  <c:v>28398</c:v>
                </c:pt>
                <c:pt idx="183">
                  <c:v>28306</c:v>
                </c:pt>
                <c:pt idx="184">
                  <c:v>28215</c:v>
                </c:pt>
                <c:pt idx="185">
                  <c:v>28125</c:v>
                </c:pt>
                <c:pt idx="186">
                  <c:v>28033</c:v>
                </c:pt>
                <c:pt idx="187">
                  <c:v>27941</c:v>
                </c:pt>
                <c:pt idx="188">
                  <c:v>27850</c:v>
                </c:pt>
                <c:pt idx="189">
                  <c:v>27759</c:v>
                </c:pt>
                <c:pt idx="190">
                  <c:v>27667</c:v>
                </c:pt>
                <c:pt idx="191">
                  <c:v>27575</c:v>
                </c:pt>
                <c:pt idx="192">
                  <c:v>27484</c:v>
                </c:pt>
                <c:pt idx="193">
                  <c:v>27394</c:v>
                </c:pt>
                <c:pt idx="194">
                  <c:v>27302</c:v>
                </c:pt>
                <c:pt idx="195">
                  <c:v>27210</c:v>
                </c:pt>
                <c:pt idx="196">
                  <c:v>27119</c:v>
                </c:pt>
                <c:pt idx="197">
                  <c:v>27029</c:v>
                </c:pt>
                <c:pt idx="198">
                  <c:v>26937</c:v>
                </c:pt>
                <c:pt idx="199">
                  <c:v>26845</c:v>
                </c:pt>
                <c:pt idx="200">
                  <c:v>26754</c:v>
                </c:pt>
                <c:pt idx="201">
                  <c:v>26664</c:v>
                </c:pt>
                <c:pt idx="202">
                  <c:v>26572</c:v>
                </c:pt>
                <c:pt idx="203">
                  <c:v>26480</c:v>
                </c:pt>
                <c:pt idx="204">
                  <c:v>26389</c:v>
                </c:pt>
                <c:pt idx="205">
                  <c:v>26298</c:v>
                </c:pt>
                <c:pt idx="206">
                  <c:v>26206</c:v>
                </c:pt>
                <c:pt idx="207">
                  <c:v>26114</c:v>
                </c:pt>
                <c:pt idx="208">
                  <c:v>26023</c:v>
                </c:pt>
                <c:pt idx="209">
                  <c:v>25933</c:v>
                </c:pt>
                <c:pt idx="210">
                  <c:v>25841</c:v>
                </c:pt>
                <c:pt idx="211">
                  <c:v>25749</c:v>
                </c:pt>
                <c:pt idx="212">
                  <c:v>25658</c:v>
                </c:pt>
                <c:pt idx="213">
                  <c:v>25568</c:v>
                </c:pt>
                <c:pt idx="214">
                  <c:v>25476</c:v>
                </c:pt>
                <c:pt idx="215">
                  <c:v>25384</c:v>
                </c:pt>
                <c:pt idx="216">
                  <c:v>25293</c:v>
                </c:pt>
                <c:pt idx="217">
                  <c:v>25203</c:v>
                </c:pt>
                <c:pt idx="218">
                  <c:v>25111</c:v>
                </c:pt>
                <c:pt idx="219">
                  <c:v>25019</c:v>
                </c:pt>
                <c:pt idx="220">
                  <c:v>24928</c:v>
                </c:pt>
                <c:pt idx="221">
                  <c:v>24837</c:v>
                </c:pt>
                <c:pt idx="222">
                  <c:v>24745</c:v>
                </c:pt>
                <c:pt idx="223">
                  <c:v>24653</c:v>
                </c:pt>
                <c:pt idx="224">
                  <c:v>24562</c:v>
                </c:pt>
                <c:pt idx="225">
                  <c:v>24472</c:v>
                </c:pt>
                <c:pt idx="226">
                  <c:v>24380</c:v>
                </c:pt>
                <c:pt idx="227">
                  <c:v>24288</c:v>
                </c:pt>
                <c:pt idx="228">
                  <c:v>24197</c:v>
                </c:pt>
                <c:pt idx="229">
                  <c:v>24107</c:v>
                </c:pt>
                <c:pt idx="230">
                  <c:v>24015</c:v>
                </c:pt>
                <c:pt idx="231">
                  <c:v>23923</c:v>
                </c:pt>
                <c:pt idx="232">
                  <c:v>23832</c:v>
                </c:pt>
                <c:pt idx="233">
                  <c:v>23742</c:v>
                </c:pt>
                <c:pt idx="234">
                  <c:v>23650</c:v>
                </c:pt>
                <c:pt idx="235">
                  <c:v>23558</c:v>
                </c:pt>
                <c:pt idx="236">
                  <c:v>23467</c:v>
                </c:pt>
                <c:pt idx="237">
                  <c:v>23376</c:v>
                </c:pt>
                <c:pt idx="238">
                  <c:v>23284</c:v>
                </c:pt>
                <c:pt idx="239">
                  <c:v>23192</c:v>
                </c:pt>
                <c:pt idx="240">
                  <c:v>23101</c:v>
                </c:pt>
                <c:pt idx="241">
                  <c:v>23011</c:v>
                </c:pt>
                <c:pt idx="242">
                  <c:v>22919</c:v>
                </c:pt>
                <c:pt idx="243">
                  <c:v>22827</c:v>
                </c:pt>
                <c:pt idx="244">
                  <c:v>22736</c:v>
                </c:pt>
                <c:pt idx="245">
                  <c:v>22646</c:v>
                </c:pt>
                <c:pt idx="246">
                  <c:v>22554</c:v>
                </c:pt>
                <c:pt idx="247">
                  <c:v>22462</c:v>
                </c:pt>
                <c:pt idx="248">
                  <c:v>22371</c:v>
                </c:pt>
                <c:pt idx="249">
                  <c:v>22281</c:v>
                </c:pt>
                <c:pt idx="250">
                  <c:v>22189</c:v>
                </c:pt>
                <c:pt idx="251">
                  <c:v>22097</c:v>
                </c:pt>
                <c:pt idx="252">
                  <c:v>22006</c:v>
                </c:pt>
              </c:numCache>
            </c:numRef>
          </c:cat>
          <c:val>
            <c:numRef>
              <c:f>工作表6!$E$2:$E$254</c:f>
              <c:numCache>
                <c:formatCode>General</c:formatCode>
                <c:ptCount val="253"/>
                <c:pt idx="0">
                  <c:v>50</c:v>
                </c:pt>
                <c:pt idx="1">
                  <c:v>50</c:v>
                </c:pt>
                <c:pt idx="2">
                  <c:v>50</c:v>
                </c:pt>
                <c:pt idx="3">
                  <c:v>50</c:v>
                </c:pt>
                <c:pt idx="4">
                  <c:v>50</c:v>
                </c:pt>
                <c:pt idx="5">
                  <c:v>50</c:v>
                </c:pt>
                <c:pt idx="6">
                  <c:v>50</c:v>
                </c:pt>
                <c:pt idx="7">
                  <c:v>50</c:v>
                </c:pt>
                <c:pt idx="8">
                  <c:v>50</c:v>
                </c:pt>
                <c:pt idx="9">
                  <c:v>50</c:v>
                </c:pt>
                <c:pt idx="10">
                  <c:v>50</c:v>
                </c:pt>
                <c:pt idx="11">
                  <c:v>50</c:v>
                </c:pt>
                <c:pt idx="12">
                  <c:v>50</c:v>
                </c:pt>
                <c:pt idx="13">
                  <c:v>50</c:v>
                </c:pt>
                <c:pt idx="14">
                  <c:v>50</c:v>
                </c:pt>
                <c:pt idx="15">
                  <c:v>50</c:v>
                </c:pt>
                <c:pt idx="16">
                  <c:v>50</c:v>
                </c:pt>
                <c:pt idx="17">
                  <c:v>50</c:v>
                </c:pt>
                <c:pt idx="18">
                  <c:v>50</c:v>
                </c:pt>
                <c:pt idx="19">
                  <c:v>50</c:v>
                </c:pt>
                <c:pt idx="20">
                  <c:v>50</c:v>
                </c:pt>
                <c:pt idx="21">
                  <c:v>50</c:v>
                </c:pt>
                <c:pt idx="22">
                  <c:v>50</c:v>
                </c:pt>
                <c:pt idx="23">
                  <c:v>50</c:v>
                </c:pt>
                <c:pt idx="24">
                  <c:v>50</c:v>
                </c:pt>
                <c:pt idx="25">
                  <c:v>50</c:v>
                </c:pt>
                <c:pt idx="26">
                  <c:v>50</c:v>
                </c:pt>
                <c:pt idx="27">
                  <c:v>50</c:v>
                </c:pt>
                <c:pt idx="28">
                  <c:v>50</c:v>
                </c:pt>
                <c:pt idx="29">
                  <c:v>50</c:v>
                </c:pt>
                <c:pt idx="30">
                  <c:v>50</c:v>
                </c:pt>
                <c:pt idx="31">
                  <c:v>50</c:v>
                </c:pt>
                <c:pt idx="32">
                  <c:v>50</c:v>
                </c:pt>
                <c:pt idx="33">
                  <c:v>50</c:v>
                </c:pt>
                <c:pt idx="34">
                  <c:v>50</c:v>
                </c:pt>
                <c:pt idx="35">
                  <c:v>50</c:v>
                </c:pt>
                <c:pt idx="36">
                  <c:v>50</c:v>
                </c:pt>
                <c:pt idx="37">
                  <c:v>50</c:v>
                </c:pt>
                <c:pt idx="38">
                  <c:v>50</c:v>
                </c:pt>
                <c:pt idx="39">
                  <c:v>50</c:v>
                </c:pt>
                <c:pt idx="40">
                  <c:v>50</c:v>
                </c:pt>
                <c:pt idx="41">
                  <c:v>50</c:v>
                </c:pt>
                <c:pt idx="42">
                  <c:v>50</c:v>
                </c:pt>
                <c:pt idx="43">
                  <c:v>50</c:v>
                </c:pt>
                <c:pt idx="44">
                  <c:v>50</c:v>
                </c:pt>
                <c:pt idx="45">
                  <c:v>50</c:v>
                </c:pt>
                <c:pt idx="46">
                  <c:v>50</c:v>
                </c:pt>
                <c:pt idx="47">
                  <c:v>50</c:v>
                </c:pt>
                <c:pt idx="48">
                  <c:v>50</c:v>
                </c:pt>
                <c:pt idx="49">
                  <c:v>50</c:v>
                </c:pt>
                <c:pt idx="50">
                  <c:v>50</c:v>
                </c:pt>
                <c:pt idx="51">
                  <c:v>50</c:v>
                </c:pt>
                <c:pt idx="52">
                  <c:v>50</c:v>
                </c:pt>
                <c:pt idx="53">
                  <c:v>50</c:v>
                </c:pt>
                <c:pt idx="54">
                  <c:v>50</c:v>
                </c:pt>
                <c:pt idx="55">
                  <c:v>50</c:v>
                </c:pt>
                <c:pt idx="56">
                  <c:v>50</c:v>
                </c:pt>
                <c:pt idx="57">
                  <c:v>50</c:v>
                </c:pt>
                <c:pt idx="58">
                  <c:v>50</c:v>
                </c:pt>
                <c:pt idx="59">
                  <c:v>50</c:v>
                </c:pt>
                <c:pt idx="60">
                  <c:v>50</c:v>
                </c:pt>
                <c:pt idx="61">
                  <c:v>50</c:v>
                </c:pt>
                <c:pt idx="62">
                  <c:v>50</c:v>
                </c:pt>
                <c:pt idx="63">
                  <c:v>50</c:v>
                </c:pt>
                <c:pt idx="64">
                  <c:v>50</c:v>
                </c:pt>
                <c:pt idx="65">
                  <c:v>50</c:v>
                </c:pt>
                <c:pt idx="66">
                  <c:v>50</c:v>
                </c:pt>
                <c:pt idx="67">
                  <c:v>50</c:v>
                </c:pt>
                <c:pt idx="68">
                  <c:v>50</c:v>
                </c:pt>
                <c:pt idx="69">
                  <c:v>50</c:v>
                </c:pt>
                <c:pt idx="70">
                  <c:v>50</c:v>
                </c:pt>
                <c:pt idx="71">
                  <c:v>50</c:v>
                </c:pt>
                <c:pt idx="72">
                  <c:v>50</c:v>
                </c:pt>
                <c:pt idx="73">
                  <c:v>50</c:v>
                </c:pt>
                <c:pt idx="74">
                  <c:v>50</c:v>
                </c:pt>
                <c:pt idx="75">
                  <c:v>50</c:v>
                </c:pt>
                <c:pt idx="76">
                  <c:v>50</c:v>
                </c:pt>
                <c:pt idx="77">
                  <c:v>50</c:v>
                </c:pt>
                <c:pt idx="78">
                  <c:v>50</c:v>
                </c:pt>
                <c:pt idx="79">
                  <c:v>50</c:v>
                </c:pt>
                <c:pt idx="80">
                  <c:v>50</c:v>
                </c:pt>
                <c:pt idx="81">
                  <c:v>50</c:v>
                </c:pt>
                <c:pt idx="82">
                  <c:v>50</c:v>
                </c:pt>
                <c:pt idx="83">
                  <c:v>50</c:v>
                </c:pt>
                <c:pt idx="84">
                  <c:v>50</c:v>
                </c:pt>
                <c:pt idx="85">
                  <c:v>50</c:v>
                </c:pt>
                <c:pt idx="86">
                  <c:v>50</c:v>
                </c:pt>
                <c:pt idx="87">
                  <c:v>50</c:v>
                </c:pt>
                <c:pt idx="88">
                  <c:v>50</c:v>
                </c:pt>
                <c:pt idx="89">
                  <c:v>50</c:v>
                </c:pt>
                <c:pt idx="90">
                  <c:v>50</c:v>
                </c:pt>
                <c:pt idx="91">
                  <c:v>50</c:v>
                </c:pt>
                <c:pt idx="92">
                  <c:v>50</c:v>
                </c:pt>
                <c:pt idx="93">
                  <c:v>50</c:v>
                </c:pt>
                <c:pt idx="94">
                  <c:v>50</c:v>
                </c:pt>
                <c:pt idx="95">
                  <c:v>50</c:v>
                </c:pt>
                <c:pt idx="96">
                  <c:v>50</c:v>
                </c:pt>
                <c:pt idx="97">
                  <c:v>50</c:v>
                </c:pt>
                <c:pt idx="98">
                  <c:v>50</c:v>
                </c:pt>
                <c:pt idx="99">
                  <c:v>50</c:v>
                </c:pt>
                <c:pt idx="100">
                  <c:v>50</c:v>
                </c:pt>
                <c:pt idx="101">
                  <c:v>50</c:v>
                </c:pt>
                <c:pt idx="102">
                  <c:v>50</c:v>
                </c:pt>
                <c:pt idx="103">
                  <c:v>50</c:v>
                </c:pt>
                <c:pt idx="104">
                  <c:v>50</c:v>
                </c:pt>
                <c:pt idx="105">
                  <c:v>50</c:v>
                </c:pt>
                <c:pt idx="106">
                  <c:v>50</c:v>
                </c:pt>
                <c:pt idx="107">
                  <c:v>50</c:v>
                </c:pt>
                <c:pt idx="108">
                  <c:v>50</c:v>
                </c:pt>
                <c:pt idx="109">
                  <c:v>50</c:v>
                </c:pt>
                <c:pt idx="110">
                  <c:v>50</c:v>
                </c:pt>
                <c:pt idx="111">
                  <c:v>50</c:v>
                </c:pt>
                <c:pt idx="112">
                  <c:v>50</c:v>
                </c:pt>
                <c:pt idx="113">
                  <c:v>50</c:v>
                </c:pt>
                <c:pt idx="114">
                  <c:v>50</c:v>
                </c:pt>
                <c:pt idx="115">
                  <c:v>50</c:v>
                </c:pt>
                <c:pt idx="116">
                  <c:v>50</c:v>
                </c:pt>
                <c:pt idx="117">
                  <c:v>50</c:v>
                </c:pt>
                <c:pt idx="118">
                  <c:v>50</c:v>
                </c:pt>
                <c:pt idx="119">
                  <c:v>50</c:v>
                </c:pt>
                <c:pt idx="120">
                  <c:v>50</c:v>
                </c:pt>
                <c:pt idx="121">
                  <c:v>50</c:v>
                </c:pt>
                <c:pt idx="122">
                  <c:v>50</c:v>
                </c:pt>
                <c:pt idx="123">
                  <c:v>50</c:v>
                </c:pt>
                <c:pt idx="124">
                  <c:v>50</c:v>
                </c:pt>
                <c:pt idx="125">
                  <c:v>50</c:v>
                </c:pt>
                <c:pt idx="126">
                  <c:v>50</c:v>
                </c:pt>
                <c:pt idx="127">
                  <c:v>50</c:v>
                </c:pt>
                <c:pt idx="128">
                  <c:v>50</c:v>
                </c:pt>
                <c:pt idx="129">
                  <c:v>50</c:v>
                </c:pt>
                <c:pt idx="130">
                  <c:v>50</c:v>
                </c:pt>
                <c:pt idx="131">
                  <c:v>50</c:v>
                </c:pt>
                <c:pt idx="132">
                  <c:v>50</c:v>
                </c:pt>
                <c:pt idx="133">
                  <c:v>50</c:v>
                </c:pt>
                <c:pt idx="134">
                  <c:v>50</c:v>
                </c:pt>
                <c:pt idx="135">
                  <c:v>50</c:v>
                </c:pt>
                <c:pt idx="136">
                  <c:v>50</c:v>
                </c:pt>
                <c:pt idx="137">
                  <c:v>50</c:v>
                </c:pt>
                <c:pt idx="138">
                  <c:v>50</c:v>
                </c:pt>
                <c:pt idx="139">
                  <c:v>50</c:v>
                </c:pt>
                <c:pt idx="140">
                  <c:v>50</c:v>
                </c:pt>
                <c:pt idx="141">
                  <c:v>50</c:v>
                </c:pt>
                <c:pt idx="142">
                  <c:v>50</c:v>
                </c:pt>
                <c:pt idx="143">
                  <c:v>50</c:v>
                </c:pt>
                <c:pt idx="144">
                  <c:v>50</c:v>
                </c:pt>
                <c:pt idx="145">
                  <c:v>50</c:v>
                </c:pt>
                <c:pt idx="146">
                  <c:v>50</c:v>
                </c:pt>
                <c:pt idx="147">
                  <c:v>50</c:v>
                </c:pt>
                <c:pt idx="148">
                  <c:v>50</c:v>
                </c:pt>
                <c:pt idx="149">
                  <c:v>50</c:v>
                </c:pt>
                <c:pt idx="150">
                  <c:v>50</c:v>
                </c:pt>
                <c:pt idx="151">
                  <c:v>50</c:v>
                </c:pt>
                <c:pt idx="152">
                  <c:v>50</c:v>
                </c:pt>
                <c:pt idx="153">
                  <c:v>50</c:v>
                </c:pt>
                <c:pt idx="154">
                  <c:v>50</c:v>
                </c:pt>
                <c:pt idx="155">
                  <c:v>50</c:v>
                </c:pt>
                <c:pt idx="156">
                  <c:v>50</c:v>
                </c:pt>
                <c:pt idx="157">
                  <c:v>50</c:v>
                </c:pt>
                <c:pt idx="158">
                  <c:v>50</c:v>
                </c:pt>
                <c:pt idx="159">
                  <c:v>50</c:v>
                </c:pt>
                <c:pt idx="160">
                  <c:v>50</c:v>
                </c:pt>
                <c:pt idx="161">
                  <c:v>50</c:v>
                </c:pt>
                <c:pt idx="162">
                  <c:v>50</c:v>
                </c:pt>
                <c:pt idx="163">
                  <c:v>50</c:v>
                </c:pt>
                <c:pt idx="164">
                  <c:v>50</c:v>
                </c:pt>
                <c:pt idx="165">
                  <c:v>50</c:v>
                </c:pt>
                <c:pt idx="166">
                  <c:v>50</c:v>
                </c:pt>
                <c:pt idx="167">
                  <c:v>50</c:v>
                </c:pt>
                <c:pt idx="168">
                  <c:v>50</c:v>
                </c:pt>
                <c:pt idx="169">
                  <c:v>50</c:v>
                </c:pt>
                <c:pt idx="170">
                  <c:v>50</c:v>
                </c:pt>
                <c:pt idx="171">
                  <c:v>50</c:v>
                </c:pt>
                <c:pt idx="172">
                  <c:v>50</c:v>
                </c:pt>
                <c:pt idx="173">
                  <c:v>50</c:v>
                </c:pt>
                <c:pt idx="174">
                  <c:v>50</c:v>
                </c:pt>
                <c:pt idx="175">
                  <c:v>50</c:v>
                </c:pt>
                <c:pt idx="176">
                  <c:v>50</c:v>
                </c:pt>
                <c:pt idx="177">
                  <c:v>50</c:v>
                </c:pt>
                <c:pt idx="178">
                  <c:v>50</c:v>
                </c:pt>
                <c:pt idx="179">
                  <c:v>50</c:v>
                </c:pt>
                <c:pt idx="180">
                  <c:v>50</c:v>
                </c:pt>
                <c:pt idx="181">
                  <c:v>50</c:v>
                </c:pt>
                <c:pt idx="182">
                  <c:v>50</c:v>
                </c:pt>
                <c:pt idx="183">
                  <c:v>50</c:v>
                </c:pt>
                <c:pt idx="184">
                  <c:v>50</c:v>
                </c:pt>
                <c:pt idx="185">
                  <c:v>50</c:v>
                </c:pt>
                <c:pt idx="186">
                  <c:v>50</c:v>
                </c:pt>
                <c:pt idx="187">
                  <c:v>50</c:v>
                </c:pt>
                <c:pt idx="188">
                  <c:v>50</c:v>
                </c:pt>
                <c:pt idx="189">
                  <c:v>50</c:v>
                </c:pt>
                <c:pt idx="190">
                  <c:v>50</c:v>
                </c:pt>
                <c:pt idx="191">
                  <c:v>50</c:v>
                </c:pt>
                <c:pt idx="192">
                  <c:v>50</c:v>
                </c:pt>
                <c:pt idx="193">
                  <c:v>50</c:v>
                </c:pt>
                <c:pt idx="194">
                  <c:v>50</c:v>
                </c:pt>
                <c:pt idx="195">
                  <c:v>50</c:v>
                </c:pt>
                <c:pt idx="196">
                  <c:v>50</c:v>
                </c:pt>
                <c:pt idx="197">
                  <c:v>50</c:v>
                </c:pt>
                <c:pt idx="198">
                  <c:v>50</c:v>
                </c:pt>
                <c:pt idx="199">
                  <c:v>50</c:v>
                </c:pt>
                <c:pt idx="200">
                  <c:v>50</c:v>
                </c:pt>
                <c:pt idx="201">
                  <c:v>50</c:v>
                </c:pt>
                <c:pt idx="202">
                  <c:v>50</c:v>
                </c:pt>
                <c:pt idx="203">
                  <c:v>50</c:v>
                </c:pt>
                <c:pt idx="204">
                  <c:v>50</c:v>
                </c:pt>
                <c:pt idx="205">
                  <c:v>50</c:v>
                </c:pt>
                <c:pt idx="206">
                  <c:v>50</c:v>
                </c:pt>
                <c:pt idx="207">
                  <c:v>50</c:v>
                </c:pt>
                <c:pt idx="208">
                  <c:v>50</c:v>
                </c:pt>
                <c:pt idx="209">
                  <c:v>50</c:v>
                </c:pt>
                <c:pt idx="210">
                  <c:v>50</c:v>
                </c:pt>
                <c:pt idx="211">
                  <c:v>50</c:v>
                </c:pt>
                <c:pt idx="212">
                  <c:v>50</c:v>
                </c:pt>
                <c:pt idx="213">
                  <c:v>50</c:v>
                </c:pt>
                <c:pt idx="214">
                  <c:v>50</c:v>
                </c:pt>
                <c:pt idx="215">
                  <c:v>50</c:v>
                </c:pt>
                <c:pt idx="216">
                  <c:v>50</c:v>
                </c:pt>
                <c:pt idx="217">
                  <c:v>50</c:v>
                </c:pt>
                <c:pt idx="218">
                  <c:v>50</c:v>
                </c:pt>
                <c:pt idx="219">
                  <c:v>50</c:v>
                </c:pt>
                <c:pt idx="220">
                  <c:v>50</c:v>
                </c:pt>
                <c:pt idx="221">
                  <c:v>50</c:v>
                </c:pt>
                <c:pt idx="222">
                  <c:v>50</c:v>
                </c:pt>
                <c:pt idx="223">
                  <c:v>50</c:v>
                </c:pt>
                <c:pt idx="224">
                  <c:v>50</c:v>
                </c:pt>
                <c:pt idx="225">
                  <c:v>50</c:v>
                </c:pt>
                <c:pt idx="226">
                  <c:v>50</c:v>
                </c:pt>
                <c:pt idx="227">
                  <c:v>50</c:v>
                </c:pt>
                <c:pt idx="228">
                  <c:v>50</c:v>
                </c:pt>
                <c:pt idx="229">
                  <c:v>50</c:v>
                </c:pt>
                <c:pt idx="230">
                  <c:v>50</c:v>
                </c:pt>
                <c:pt idx="231">
                  <c:v>50</c:v>
                </c:pt>
                <c:pt idx="232">
                  <c:v>50</c:v>
                </c:pt>
                <c:pt idx="233">
                  <c:v>50</c:v>
                </c:pt>
                <c:pt idx="234">
                  <c:v>50</c:v>
                </c:pt>
                <c:pt idx="235">
                  <c:v>50</c:v>
                </c:pt>
                <c:pt idx="236">
                  <c:v>50</c:v>
                </c:pt>
                <c:pt idx="237">
                  <c:v>50</c:v>
                </c:pt>
                <c:pt idx="238">
                  <c:v>50</c:v>
                </c:pt>
                <c:pt idx="239">
                  <c:v>50</c:v>
                </c:pt>
                <c:pt idx="240">
                  <c:v>50</c:v>
                </c:pt>
                <c:pt idx="241">
                  <c:v>50</c:v>
                </c:pt>
                <c:pt idx="242">
                  <c:v>50</c:v>
                </c:pt>
                <c:pt idx="243">
                  <c:v>50</c:v>
                </c:pt>
                <c:pt idx="244">
                  <c:v>50</c:v>
                </c:pt>
                <c:pt idx="245">
                  <c:v>50</c:v>
                </c:pt>
                <c:pt idx="246">
                  <c:v>50</c:v>
                </c:pt>
                <c:pt idx="247">
                  <c:v>50</c:v>
                </c:pt>
                <c:pt idx="248">
                  <c:v>50</c:v>
                </c:pt>
                <c:pt idx="249">
                  <c:v>50</c:v>
                </c:pt>
                <c:pt idx="250">
                  <c:v>50</c:v>
                </c:pt>
                <c:pt idx="251">
                  <c:v>50</c:v>
                </c:pt>
                <c:pt idx="252">
                  <c:v>50</c:v>
                </c:pt>
              </c:numCache>
            </c:numRef>
          </c:val>
          <c:smooth val="0"/>
          <c:extLst xmlns:c16r2="http://schemas.microsoft.com/office/drawing/2015/06/chart">
            <c:ext xmlns:c16="http://schemas.microsoft.com/office/drawing/2014/chart" uri="{C3380CC4-5D6E-409C-BE32-E72D297353CC}">
              <c16:uniqueId val="{00000003-8FC7-FC49-A25C-D49027742355}"/>
            </c:ext>
          </c:extLst>
        </c:ser>
        <c:dLbls>
          <c:showLegendKey val="0"/>
          <c:showVal val="0"/>
          <c:showCatName val="0"/>
          <c:showSerName val="0"/>
          <c:showPercent val="0"/>
          <c:showBubbleSize val="0"/>
        </c:dLbls>
        <c:marker val="1"/>
        <c:smooth val="0"/>
        <c:axId val="2111632736"/>
        <c:axId val="2111633280"/>
      </c:lineChart>
      <c:dateAx>
        <c:axId val="2108899264"/>
        <c:scaling>
          <c:orientation val="minMax"/>
          <c:min val="24473"/>
        </c:scaling>
        <c:delete val="0"/>
        <c:axPos val="b"/>
        <c:numFmt formatCode="yyyy"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111625120"/>
        <c:crosses val="autoZero"/>
        <c:auto val="1"/>
        <c:lblOffset val="100"/>
        <c:baseTimeUnit val="months"/>
        <c:majorUnit val="4"/>
        <c:majorTimeUnit val="years"/>
      </c:dateAx>
      <c:valAx>
        <c:axId val="2111625120"/>
        <c:scaling>
          <c:orientation val="minMax"/>
          <c:max val="0.2"/>
          <c:min val="-0.1"/>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108899264"/>
        <c:crosses val="autoZero"/>
        <c:crossBetween val="between"/>
      </c:valAx>
      <c:valAx>
        <c:axId val="2111633280"/>
        <c:scaling>
          <c:orientation val="minMax"/>
          <c:max val="70"/>
          <c:min val="3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111632736"/>
        <c:crosses val="max"/>
        <c:crossBetween val="between"/>
        <c:majorUnit val="10"/>
      </c:valAx>
      <c:dateAx>
        <c:axId val="2111632736"/>
        <c:scaling>
          <c:orientation val="minMax"/>
        </c:scaling>
        <c:delete val="1"/>
        <c:axPos val="b"/>
        <c:numFmt formatCode="m/d/yy" sourceLinked="1"/>
        <c:majorTickMark val="out"/>
        <c:minorTickMark val="none"/>
        <c:tickLblPos val="nextTo"/>
        <c:crossAx val="2111633280"/>
        <c:crosses val="autoZero"/>
        <c:auto val="1"/>
        <c:lblOffset val="100"/>
        <c:baseTimeUnit val="months"/>
        <c:majorUnit val="1"/>
        <c:minorUnit val="1"/>
      </c:dateAx>
      <c:spPr>
        <a:noFill/>
        <a:ln>
          <a:noFill/>
        </a:ln>
        <a:effectLst/>
      </c:spPr>
    </c:plotArea>
    <c:legend>
      <c:legendPos val="b"/>
      <c:legendEntry>
        <c:idx val="3"/>
        <c:delete val="1"/>
      </c:legendEntry>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defRPr>
      </a:pPr>
      <a:endParaRPr lang="zh-TW"/>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564157685580308E-2"/>
          <c:y val="6.9548195605171365E-2"/>
          <c:w val="0.87720473299972457"/>
          <c:h val="0.82309468063339142"/>
        </c:manualLayout>
      </c:layout>
      <c:lineChart>
        <c:grouping val="standard"/>
        <c:varyColors val="0"/>
        <c:ser>
          <c:idx val="0"/>
          <c:order val="0"/>
          <c:tx>
            <c:strRef>
              <c:f>工作表1!$H$1</c:f>
              <c:strCache>
                <c:ptCount val="1"/>
                <c:pt idx="0">
                  <c:v>CPI年增率</c:v>
                </c:pt>
              </c:strCache>
            </c:strRef>
          </c:tx>
          <c:spPr>
            <a:ln w="28575" cap="rnd">
              <a:solidFill>
                <a:srgbClr val="C00000"/>
              </a:solidFill>
              <a:round/>
            </a:ln>
            <a:effectLst/>
          </c:spPr>
          <c:marker>
            <c:symbol val="none"/>
          </c:marker>
          <c:cat>
            <c:numRef>
              <c:f>工作表1!$A$2:$A$121</c:f>
              <c:numCache>
                <c:formatCode>mmm\-yy</c:formatCode>
                <c:ptCount val="120"/>
                <c:pt idx="0">
                  <c:v>45016</c:v>
                </c:pt>
                <c:pt idx="1">
                  <c:v>44985</c:v>
                </c:pt>
                <c:pt idx="2">
                  <c:v>44957</c:v>
                </c:pt>
                <c:pt idx="3">
                  <c:v>44926</c:v>
                </c:pt>
                <c:pt idx="4">
                  <c:v>44895</c:v>
                </c:pt>
                <c:pt idx="5">
                  <c:v>44865</c:v>
                </c:pt>
                <c:pt idx="6">
                  <c:v>44834</c:v>
                </c:pt>
                <c:pt idx="7">
                  <c:v>44804</c:v>
                </c:pt>
                <c:pt idx="8">
                  <c:v>44773</c:v>
                </c:pt>
                <c:pt idx="9">
                  <c:v>44742</c:v>
                </c:pt>
                <c:pt idx="10">
                  <c:v>44712</c:v>
                </c:pt>
                <c:pt idx="11">
                  <c:v>44681</c:v>
                </c:pt>
                <c:pt idx="12">
                  <c:v>44651</c:v>
                </c:pt>
                <c:pt idx="13">
                  <c:v>44620</c:v>
                </c:pt>
                <c:pt idx="14">
                  <c:v>44592</c:v>
                </c:pt>
                <c:pt idx="15">
                  <c:v>44561</c:v>
                </c:pt>
                <c:pt idx="16">
                  <c:v>44530</c:v>
                </c:pt>
                <c:pt idx="17">
                  <c:v>44500</c:v>
                </c:pt>
                <c:pt idx="18">
                  <c:v>44469</c:v>
                </c:pt>
                <c:pt idx="19">
                  <c:v>44439</c:v>
                </c:pt>
                <c:pt idx="20">
                  <c:v>44408</c:v>
                </c:pt>
                <c:pt idx="21">
                  <c:v>44377</c:v>
                </c:pt>
                <c:pt idx="22">
                  <c:v>44347</c:v>
                </c:pt>
                <c:pt idx="23">
                  <c:v>44316</c:v>
                </c:pt>
                <c:pt idx="24">
                  <c:v>44286</c:v>
                </c:pt>
                <c:pt idx="25">
                  <c:v>44255</c:v>
                </c:pt>
                <c:pt idx="26">
                  <c:v>44227</c:v>
                </c:pt>
                <c:pt idx="27">
                  <c:v>44196</c:v>
                </c:pt>
                <c:pt idx="28">
                  <c:v>44165</c:v>
                </c:pt>
                <c:pt idx="29">
                  <c:v>44135</c:v>
                </c:pt>
                <c:pt idx="30">
                  <c:v>44104</c:v>
                </c:pt>
                <c:pt idx="31">
                  <c:v>44074</c:v>
                </c:pt>
                <c:pt idx="32">
                  <c:v>44043</c:v>
                </c:pt>
                <c:pt idx="33">
                  <c:v>44012</c:v>
                </c:pt>
                <c:pt idx="34">
                  <c:v>43982</c:v>
                </c:pt>
                <c:pt idx="35">
                  <c:v>43951</c:v>
                </c:pt>
                <c:pt idx="36">
                  <c:v>43921</c:v>
                </c:pt>
                <c:pt idx="37">
                  <c:v>43890</c:v>
                </c:pt>
                <c:pt idx="38">
                  <c:v>43861</c:v>
                </c:pt>
                <c:pt idx="39">
                  <c:v>43830</c:v>
                </c:pt>
                <c:pt idx="40">
                  <c:v>43799</c:v>
                </c:pt>
                <c:pt idx="41">
                  <c:v>43769</c:v>
                </c:pt>
                <c:pt idx="42">
                  <c:v>43738</c:v>
                </c:pt>
                <c:pt idx="43">
                  <c:v>43708</c:v>
                </c:pt>
                <c:pt idx="44">
                  <c:v>43677</c:v>
                </c:pt>
                <c:pt idx="45">
                  <c:v>43646</c:v>
                </c:pt>
                <c:pt idx="46">
                  <c:v>43616</c:v>
                </c:pt>
                <c:pt idx="47">
                  <c:v>43585</c:v>
                </c:pt>
                <c:pt idx="48">
                  <c:v>43555</c:v>
                </c:pt>
                <c:pt idx="49">
                  <c:v>43524</c:v>
                </c:pt>
                <c:pt idx="50">
                  <c:v>43496</c:v>
                </c:pt>
                <c:pt idx="51">
                  <c:v>43465</c:v>
                </c:pt>
                <c:pt idx="52">
                  <c:v>43434</c:v>
                </c:pt>
                <c:pt idx="53">
                  <c:v>43404</c:v>
                </c:pt>
                <c:pt idx="54">
                  <c:v>43373</c:v>
                </c:pt>
                <c:pt idx="55">
                  <c:v>43343</c:v>
                </c:pt>
                <c:pt idx="56">
                  <c:v>43312</c:v>
                </c:pt>
                <c:pt idx="57">
                  <c:v>43281</c:v>
                </c:pt>
                <c:pt idx="58">
                  <c:v>43251</c:v>
                </c:pt>
                <c:pt idx="59">
                  <c:v>43220</c:v>
                </c:pt>
                <c:pt idx="60">
                  <c:v>43190</c:v>
                </c:pt>
                <c:pt idx="61">
                  <c:v>43159</c:v>
                </c:pt>
                <c:pt idx="62">
                  <c:v>43131</c:v>
                </c:pt>
                <c:pt idx="63">
                  <c:v>43100</c:v>
                </c:pt>
                <c:pt idx="64">
                  <c:v>43069</c:v>
                </c:pt>
                <c:pt idx="65">
                  <c:v>43039</c:v>
                </c:pt>
                <c:pt idx="66">
                  <c:v>43008</c:v>
                </c:pt>
                <c:pt idx="67">
                  <c:v>42978</c:v>
                </c:pt>
                <c:pt idx="68">
                  <c:v>42947</c:v>
                </c:pt>
                <c:pt idx="69">
                  <c:v>42916</c:v>
                </c:pt>
                <c:pt idx="70">
                  <c:v>42886</c:v>
                </c:pt>
                <c:pt idx="71">
                  <c:v>42855</c:v>
                </c:pt>
                <c:pt idx="72">
                  <c:v>42825</c:v>
                </c:pt>
                <c:pt idx="73">
                  <c:v>42794</c:v>
                </c:pt>
                <c:pt idx="74">
                  <c:v>42766</c:v>
                </c:pt>
                <c:pt idx="75">
                  <c:v>42735</c:v>
                </c:pt>
                <c:pt idx="76">
                  <c:v>42704</c:v>
                </c:pt>
                <c:pt idx="77">
                  <c:v>42674</c:v>
                </c:pt>
                <c:pt idx="78">
                  <c:v>42643</c:v>
                </c:pt>
                <c:pt idx="79">
                  <c:v>42613</c:v>
                </c:pt>
                <c:pt idx="80">
                  <c:v>42582</c:v>
                </c:pt>
                <c:pt idx="81">
                  <c:v>42551</c:v>
                </c:pt>
                <c:pt idx="82">
                  <c:v>42521</c:v>
                </c:pt>
                <c:pt idx="83">
                  <c:v>42490</c:v>
                </c:pt>
                <c:pt idx="84">
                  <c:v>42460</c:v>
                </c:pt>
                <c:pt idx="85">
                  <c:v>42429</c:v>
                </c:pt>
                <c:pt idx="86">
                  <c:v>42400</c:v>
                </c:pt>
                <c:pt idx="87">
                  <c:v>42369</c:v>
                </c:pt>
                <c:pt idx="88">
                  <c:v>42338</c:v>
                </c:pt>
                <c:pt idx="89">
                  <c:v>42308</c:v>
                </c:pt>
                <c:pt idx="90">
                  <c:v>42277</c:v>
                </c:pt>
                <c:pt idx="91">
                  <c:v>42247</c:v>
                </c:pt>
                <c:pt idx="92">
                  <c:v>42216</c:v>
                </c:pt>
                <c:pt idx="93">
                  <c:v>42185</c:v>
                </c:pt>
                <c:pt idx="94">
                  <c:v>42155</c:v>
                </c:pt>
                <c:pt idx="95">
                  <c:v>42124</c:v>
                </c:pt>
                <c:pt idx="96">
                  <c:v>42094</c:v>
                </c:pt>
                <c:pt idx="97">
                  <c:v>42063</c:v>
                </c:pt>
                <c:pt idx="98">
                  <c:v>42035</c:v>
                </c:pt>
                <c:pt idx="99">
                  <c:v>42004</c:v>
                </c:pt>
                <c:pt idx="100">
                  <c:v>41973</c:v>
                </c:pt>
                <c:pt idx="101">
                  <c:v>41943</c:v>
                </c:pt>
                <c:pt idx="102">
                  <c:v>41912</c:v>
                </c:pt>
                <c:pt idx="103">
                  <c:v>41882</c:v>
                </c:pt>
                <c:pt idx="104">
                  <c:v>41851</c:v>
                </c:pt>
                <c:pt idx="105">
                  <c:v>41820</c:v>
                </c:pt>
                <c:pt idx="106">
                  <c:v>41790</c:v>
                </c:pt>
                <c:pt idx="107">
                  <c:v>41759</c:v>
                </c:pt>
                <c:pt idx="108">
                  <c:v>41729</c:v>
                </c:pt>
                <c:pt idx="109">
                  <c:v>41698</c:v>
                </c:pt>
                <c:pt idx="110">
                  <c:v>41670</c:v>
                </c:pt>
                <c:pt idx="111">
                  <c:v>41639</c:v>
                </c:pt>
                <c:pt idx="112">
                  <c:v>41608</c:v>
                </c:pt>
                <c:pt idx="113">
                  <c:v>41578</c:v>
                </c:pt>
                <c:pt idx="114">
                  <c:v>41547</c:v>
                </c:pt>
                <c:pt idx="115">
                  <c:v>41517</c:v>
                </c:pt>
                <c:pt idx="116">
                  <c:v>41486</c:v>
                </c:pt>
                <c:pt idx="117">
                  <c:v>41455</c:v>
                </c:pt>
                <c:pt idx="118">
                  <c:v>41425</c:v>
                </c:pt>
                <c:pt idx="119">
                  <c:v>41394</c:v>
                </c:pt>
              </c:numCache>
            </c:numRef>
          </c:cat>
          <c:val>
            <c:numRef>
              <c:f>工作表1!$H$2:$H$121</c:f>
              <c:numCache>
                <c:formatCode>0.0%</c:formatCode>
                <c:ptCount val="120"/>
                <c:pt idx="0">
                  <c:v>0.05</c:v>
                </c:pt>
                <c:pt idx="1">
                  <c:v>0.06</c:v>
                </c:pt>
                <c:pt idx="2">
                  <c:v>6.4000000000000001E-2</c:v>
                </c:pt>
                <c:pt idx="3">
                  <c:v>6.5000000000000002E-2</c:v>
                </c:pt>
                <c:pt idx="4">
                  <c:v>7.0999999999999994E-2</c:v>
                </c:pt>
                <c:pt idx="5">
                  <c:v>7.6999999999999999E-2</c:v>
                </c:pt>
                <c:pt idx="6">
                  <c:v>8.199999999999999E-2</c:v>
                </c:pt>
                <c:pt idx="7">
                  <c:v>8.3000000000000004E-2</c:v>
                </c:pt>
                <c:pt idx="8">
                  <c:v>8.5000000000000006E-2</c:v>
                </c:pt>
                <c:pt idx="9">
                  <c:v>9.0999999999999998E-2</c:v>
                </c:pt>
                <c:pt idx="10">
                  <c:v>8.5999999999999993E-2</c:v>
                </c:pt>
                <c:pt idx="11">
                  <c:v>8.3000000000000004E-2</c:v>
                </c:pt>
                <c:pt idx="12">
                  <c:v>8.5000000000000006E-2</c:v>
                </c:pt>
                <c:pt idx="13">
                  <c:v>7.9000000000000001E-2</c:v>
                </c:pt>
                <c:pt idx="14">
                  <c:v>7.4999999999999997E-2</c:v>
                </c:pt>
                <c:pt idx="15">
                  <c:v>7.0000000000000007E-2</c:v>
                </c:pt>
                <c:pt idx="16">
                  <c:v>6.8000000000000005E-2</c:v>
                </c:pt>
                <c:pt idx="17">
                  <c:v>6.2E-2</c:v>
                </c:pt>
                <c:pt idx="18">
                  <c:v>5.4000000000000006E-2</c:v>
                </c:pt>
                <c:pt idx="19">
                  <c:v>5.2999999999999999E-2</c:v>
                </c:pt>
                <c:pt idx="20">
                  <c:v>5.4000000000000006E-2</c:v>
                </c:pt>
                <c:pt idx="21">
                  <c:v>5.4000000000000006E-2</c:v>
                </c:pt>
                <c:pt idx="22">
                  <c:v>0.05</c:v>
                </c:pt>
                <c:pt idx="23">
                  <c:v>4.2000000000000003E-2</c:v>
                </c:pt>
                <c:pt idx="24">
                  <c:v>2.6000000000000002E-2</c:v>
                </c:pt>
                <c:pt idx="25">
                  <c:v>1.7000000000000001E-2</c:v>
                </c:pt>
                <c:pt idx="26">
                  <c:v>1.3999999999999999E-2</c:v>
                </c:pt>
                <c:pt idx="27">
                  <c:v>1.3999999999999999E-2</c:v>
                </c:pt>
                <c:pt idx="28">
                  <c:v>1.2E-2</c:v>
                </c:pt>
                <c:pt idx="29">
                  <c:v>1.2E-2</c:v>
                </c:pt>
                <c:pt idx="30">
                  <c:v>1.3999999999999999E-2</c:v>
                </c:pt>
                <c:pt idx="31">
                  <c:v>1.3000000000000001E-2</c:v>
                </c:pt>
                <c:pt idx="32">
                  <c:v>0.01</c:v>
                </c:pt>
                <c:pt idx="33">
                  <c:v>6.0000000000000001E-3</c:v>
                </c:pt>
                <c:pt idx="34">
                  <c:v>1E-3</c:v>
                </c:pt>
                <c:pt idx="35">
                  <c:v>3.0000000000000001E-3</c:v>
                </c:pt>
                <c:pt idx="36">
                  <c:v>1.4999999999999999E-2</c:v>
                </c:pt>
                <c:pt idx="37">
                  <c:v>2.3E-2</c:v>
                </c:pt>
                <c:pt idx="38">
                  <c:v>2.5000000000000001E-2</c:v>
                </c:pt>
                <c:pt idx="39">
                  <c:v>2.3E-2</c:v>
                </c:pt>
                <c:pt idx="40">
                  <c:v>2.1000000000000001E-2</c:v>
                </c:pt>
                <c:pt idx="41">
                  <c:v>1.8000000000000002E-2</c:v>
                </c:pt>
                <c:pt idx="42">
                  <c:v>1.7000000000000001E-2</c:v>
                </c:pt>
                <c:pt idx="43">
                  <c:v>1.7000000000000001E-2</c:v>
                </c:pt>
                <c:pt idx="44">
                  <c:v>1.8000000000000002E-2</c:v>
                </c:pt>
                <c:pt idx="45">
                  <c:v>1.6E-2</c:v>
                </c:pt>
                <c:pt idx="46">
                  <c:v>1.8000000000000002E-2</c:v>
                </c:pt>
                <c:pt idx="47">
                  <c:v>0.02</c:v>
                </c:pt>
                <c:pt idx="48">
                  <c:v>1.9E-2</c:v>
                </c:pt>
                <c:pt idx="49">
                  <c:v>1.4999999999999999E-2</c:v>
                </c:pt>
                <c:pt idx="50">
                  <c:v>1.6E-2</c:v>
                </c:pt>
                <c:pt idx="51">
                  <c:v>1.9E-2</c:v>
                </c:pt>
                <c:pt idx="52">
                  <c:v>2.2000000000000002E-2</c:v>
                </c:pt>
                <c:pt idx="53">
                  <c:v>2.5000000000000001E-2</c:v>
                </c:pt>
                <c:pt idx="54">
                  <c:v>2.3E-2</c:v>
                </c:pt>
                <c:pt idx="55">
                  <c:v>2.7000000000000003E-2</c:v>
                </c:pt>
                <c:pt idx="56">
                  <c:v>2.8999999999999998E-2</c:v>
                </c:pt>
                <c:pt idx="57">
                  <c:v>2.8999999999999998E-2</c:v>
                </c:pt>
                <c:pt idx="58">
                  <c:v>2.7999999999999997E-2</c:v>
                </c:pt>
                <c:pt idx="59">
                  <c:v>2.5000000000000001E-2</c:v>
                </c:pt>
                <c:pt idx="60">
                  <c:v>2.4E-2</c:v>
                </c:pt>
                <c:pt idx="61">
                  <c:v>2.2000000000000002E-2</c:v>
                </c:pt>
                <c:pt idx="62">
                  <c:v>2.1000000000000001E-2</c:v>
                </c:pt>
                <c:pt idx="63">
                  <c:v>2.1000000000000001E-2</c:v>
                </c:pt>
                <c:pt idx="64">
                  <c:v>2.2000000000000002E-2</c:v>
                </c:pt>
                <c:pt idx="65">
                  <c:v>0.02</c:v>
                </c:pt>
                <c:pt idx="66">
                  <c:v>2.2000000000000002E-2</c:v>
                </c:pt>
                <c:pt idx="67">
                  <c:v>1.9E-2</c:v>
                </c:pt>
                <c:pt idx="68">
                  <c:v>1.7000000000000001E-2</c:v>
                </c:pt>
                <c:pt idx="69">
                  <c:v>1.6E-2</c:v>
                </c:pt>
                <c:pt idx="70">
                  <c:v>1.9E-2</c:v>
                </c:pt>
                <c:pt idx="71">
                  <c:v>2.2000000000000002E-2</c:v>
                </c:pt>
                <c:pt idx="72">
                  <c:v>2.4E-2</c:v>
                </c:pt>
                <c:pt idx="73">
                  <c:v>2.7000000000000003E-2</c:v>
                </c:pt>
                <c:pt idx="74">
                  <c:v>2.5000000000000001E-2</c:v>
                </c:pt>
                <c:pt idx="75">
                  <c:v>2.1000000000000001E-2</c:v>
                </c:pt>
                <c:pt idx="76">
                  <c:v>1.7000000000000001E-2</c:v>
                </c:pt>
                <c:pt idx="77">
                  <c:v>1.6E-2</c:v>
                </c:pt>
                <c:pt idx="78">
                  <c:v>1.4999999999999999E-2</c:v>
                </c:pt>
                <c:pt idx="79">
                  <c:v>1.1000000000000001E-2</c:v>
                </c:pt>
                <c:pt idx="80">
                  <c:v>8.0000000000000002E-3</c:v>
                </c:pt>
                <c:pt idx="81">
                  <c:v>0.01</c:v>
                </c:pt>
                <c:pt idx="82">
                  <c:v>0.01</c:v>
                </c:pt>
                <c:pt idx="83">
                  <c:v>1.1000000000000001E-2</c:v>
                </c:pt>
                <c:pt idx="84">
                  <c:v>9.0000000000000011E-3</c:v>
                </c:pt>
                <c:pt idx="85">
                  <c:v>0.01</c:v>
                </c:pt>
                <c:pt idx="86">
                  <c:v>1.3999999999999999E-2</c:v>
                </c:pt>
                <c:pt idx="87">
                  <c:v>6.9999999999999993E-3</c:v>
                </c:pt>
                <c:pt idx="88">
                  <c:v>5.0000000000000001E-3</c:v>
                </c:pt>
                <c:pt idx="89">
                  <c:v>2E-3</c:v>
                </c:pt>
                <c:pt idx="90">
                  <c:v>0</c:v>
                </c:pt>
                <c:pt idx="91">
                  <c:v>2E-3</c:v>
                </c:pt>
                <c:pt idx="92">
                  <c:v>2E-3</c:v>
                </c:pt>
                <c:pt idx="93">
                  <c:v>1E-3</c:v>
                </c:pt>
                <c:pt idx="94">
                  <c:v>0</c:v>
                </c:pt>
                <c:pt idx="95">
                  <c:v>-2E-3</c:v>
                </c:pt>
                <c:pt idx="96">
                  <c:v>-1E-3</c:v>
                </c:pt>
                <c:pt idx="97">
                  <c:v>0</c:v>
                </c:pt>
                <c:pt idx="98">
                  <c:v>-1E-3</c:v>
                </c:pt>
                <c:pt idx="99">
                  <c:v>8.0000000000000002E-3</c:v>
                </c:pt>
                <c:pt idx="100">
                  <c:v>1.3000000000000001E-2</c:v>
                </c:pt>
                <c:pt idx="101">
                  <c:v>1.7000000000000001E-2</c:v>
                </c:pt>
                <c:pt idx="102">
                  <c:v>1.7000000000000001E-2</c:v>
                </c:pt>
                <c:pt idx="103">
                  <c:v>1.7000000000000001E-2</c:v>
                </c:pt>
                <c:pt idx="104">
                  <c:v>0.02</c:v>
                </c:pt>
                <c:pt idx="105">
                  <c:v>2.1000000000000001E-2</c:v>
                </c:pt>
                <c:pt idx="106">
                  <c:v>2.1000000000000001E-2</c:v>
                </c:pt>
                <c:pt idx="107">
                  <c:v>0.02</c:v>
                </c:pt>
                <c:pt idx="108">
                  <c:v>1.4999999999999999E-2</c:v>
                </c:pt>
                <c:pt idx="109">
                  <c:v>1.1000000000000001E-2</c:v>
                </c:pt>
                <c:pt idx="110">
                  <c:v>1.6E-2</c:v>
                </c:pt>
                <c:pt idx="111">
                  <c:v>1.4999999999999999E-2</c:v>
                </c:pt>
                <c:pt idx="112">
                  <c:v>1.2E-2</c:v>
                </c:pt>
                <c:pt idx="113">
                  <c:v>0.01</c:v>
                </c:pt>
                <c:pt idx="114">
                  <c:v>1.2E-2</c:v>
                </c:pt>
                <c:pt idx="115">
                  <c:v>1.4999999999999999E-2</c:v>
                </c:pt>
                <c:pt idx="116">
                  <c:v>0.02</c:v>
                </c:pt>
                <c:pt idx="117">
                  <c:v>1.8000000000000002E-2</c:v>
                </c:pt>
                <c:pt idx="118">
                  <c:v>1.3999999999999999E-2</c:v>
                </c:pt>
                <c:pt idx="119">
                  <c:v>1.1000000000000001E-2</c:v>
                </c:pt>
              </c:numCache>
            </c:numRef>
          </c:val>
          <c:smooth val="0"/>
          <c:extLst xmlns:c16r2="http://schemas.microsoft.com/office/drawing/2015/06/chart">
            <c:ext xmlns:c16="http://schemas.microsoft.com/office/drawing/2014/chart" uri="{C3380CC4-5D6E-409C-BE32-E72D297353CC}">
              <c16:uniqueId val="{00000000-5641-43C9-8A89-791AA5741BE7}"/>
            </c:ext>
          </c:extLst>
        </c:ser>
        <c:ser>
          <c:idx val="1"/>
          <c:order val="1"/>
          <c:tx>
            <c:strRef>
              <c:f>工作表1!$I$1</c:f>
              <c:strCache>
                <c:ptCount val="1"/>
                <c:pt idx="0">
                  <c:v>核心CPI年增率</c:v>
                </c:pt>
              </c:strCache>
            </c:strRef>
          </c:tx>
          <c:spPr>
            <a:ln w="28575" cap="rnd">
              <a:solidFill>
                <a:schemeClr val="accent6"/>
              </a:solidFill>
              <a:round/>
            </a:ln>
            <a:effectLst/>
          </c:spPr>
          <c:marker>
            <c:symbol val="none"/>
          </c:marker>
          <c:cat>
            <c:numRef>
              <c:f>工作表1!$A$2:$A$121</c:f>
              <c:numCache>
                <c:formatCode>mmm\-yy</c:formatCode>
                <c:ptCount val="120"/>
                <c:pt idx="0">
                  <c:v>45016</c:v>
                </c:pt>
                <c:pt idx="1">
                  <c:v>44985</c:v>
                </c:pt>
                <c:pt idx="2">
                  <c:v>44957</c:v>
                </c:pt>
                <c:pt idx="3">
                  <c:v>44926</c:v>
                </c:pt>
                <c:pt idx="4">
                  <c:v>44895</c:v>
                </c:pt>
                <c:pt idx="5">
                  <c:v>44865</c:v>
                </c:pt>
                <c:pt idx="6">
                  <c:v>44834</c:v>
                </c:pt>
                <c:pt idx="7">
                  <c:v>44804</c:v>
                </c:pt>
                <c:pt idx="8">
                  <c:v>44773</c:v>
                </c:pt>
                <c:pt idx="9">
                  <c:v>44742</c:v>
                </c:pt>
                <c:pt idx="10">
                  <c:v>44712</c:v>
                </c:pt>
                <c:pt idx="11">
                  <c:v>44681</c:v>
                </c:pt>
                <c:pt idx="12">
                  <c:v>44651</c:v>
                </c:pt>
                <c:pt idx="13">
                  <c:v>44620</c:v>
                </c:pt>
                <c:pt idx="14">
                  <c:v>44592</c:v>
                </c:pt>
                <c:pt idx="15">
                  <c:v>44561</c:v>
                </c:pt>
                <c:pt idx="16">
                  <c:v>44530</c:v>
                </c:pt>
                <c:pt idx="17">
                  <c:v>44500</c:v>
                </c:pt>
                <c:pt idx="18">
                  <c:v>44469</c:v>
                </c:pt>
                <c:pt idx="19">
                  <c:v>44439</c:v>
                </c:pt>
                <c:pt idx="20">
                  <c:v>44408</c:v>
                </c:pt>
                <c:pt idx="21">
                  <c:v>44377</c:v>
                </c:pt>
                <c:pt idx="22">
                  <c:v>44347</c:v>
                </c:pt>
                <c:pt idx="23">
                  <c:v>44316</c:v>
                </c:pt>
                <c:pt idx="24">
                  <c:v>44286</c:v>
                </c:pt>
                <c:pt idx="25">
                  <c:v>44255</c:v>
                </c:pt>
                <c:pt idx="26">
                  <c:v>44227</c:v>
                </c:pt>
                <c:pt idx="27">
                  <c:v>44196</c:v>
                </c:pt>
                <c:pt idx="28">
                  <c:v>44165</c:v>
                </c:pt>
                <c:pt idx="29">
                  <c:v>44135</c:v>
                </c:pt>
                <c:pt idx="30">
                  <c:v>44104</c:v>
                </c:pt>
                <c:pt idx="31">
                  <c:v>44074</c:v>
                </c:pt>
                <c:pt idx="32">
                  <c:v>44043</c:v>
                </c:pt>
                <c:pt idx="33">
                  <c:v>44012</c:v>
                </c:pt>
                <c:pt idx="34">
                  <c:v>43982</c:v>
                </c:pt>
                <c:pt idx="35">
                  <c:v>43951</c:v>
                </c:pt>
                <c:pt idx="36">
                  <c:v>43921</c:v>
                </c:pt>
                <c:pt idx="37">
                  <c:v>43890</c:v>
                </c:pt>
                <c:pt idx="38">
                  <c:v>43861</c:v>
                </c:pt>
                <c:pt idx="39">
                  <c:v>43830</c:v>
                </c:pt>
                <c:pt idx="40">
                  <c:v>43799</c:v>
                </c:pt>
                <c:pt idx="41">
                  <c:v>43769</c:v>
                </c:pt>
                <c:pt idx="42">
                  <c:v>43738</c:v>
                </c:pt>
                <c:pt idx="43">
                  <c:v>43708</c:v>
                </c:pt>
                <c:pt idx="44">
                  <c:v>43677</c:v>
                </c:pt>
                <c:pt idx="45">
                  <c:v>43646</c:v>
                </c:pt>
                <c:pt idx="46">
                  <c:v>43616</c:v>
                </c:pt>
                <c:pt idx="47">
                  <c:v>43585</c:v>
                </c:pt>
                <c:pt idx="48">
                  <c:v>43555</c:v>
                </c:pt>
                <c:pt idx="49">
                  <c:v>43524</c:v>
                </c:pt>
                <c:pt idx="50">
                  <c:v>43496</c:v>
                </c:pt>
                <c:pt idx="51">
                  <c:v>43465</c:v>
                </c:pt>
                <c:pt idx="52">
                  <c:v>43434</c:v>
                </c:pt>
                <c:pt idx="53">
                  <c:v>43404</c:v>
                </c:pt>
                <c:pt idx="54">
                  <c:v>43373</c:v>
                </c:pt>
                <c:pt idx="55">
                  <c:v>43343</c:v>
                </c:pt>
                <c:pt idx="56">
                  <c:v>43312</c:v>
                </c:pt>
                <c:pt idx="57">
                  <c:v>43281</c:v>
                </c:pt>
                <c:pt idx="58">
                  <c:v>43251</c:v>
                </c:pt>
                <c:pt idx="59">
                  <c:v>43220</c:v>
                </c:pt>
                <c:pt idx="60">
                  <c:v>43190</c:v>
                </c:pt>
                <c:pt idx="61">
                  <c:v>43159</c:v>
                </c:pt>
                <c:pt idx="62">
                  <c:v>43131</c:v>
                </c:pt>
                <c:pt idx="63">
                  <c:v>43100</c:v>
                </c:pt>
                <c:pt idx="64">
                  <c:v>43069</c:v>
                </c:pt>
                <c:pt idx="65">
                  <c:v>43039</c:v>
                </c:pt>
                <c:pt idx="66">
                  <c:v>43008</c:v>
                </c:pt>
                <c:pt idx="67">
                  <c:v>42978</c:v>
                </c:pt>
                <c:pt idx="68">
                  <c:v>42947</c:v>
                </c:pt>
                <c:pt idx="69">
                  <c:v>42916</c:v>
                </c:pt>
                <c:pt idx="70">
                  <c:v>42886</c:v>
                </c:pt>
                <c:pt idx="71">
                  <c:v>42855</c:v>
                </c:pt>
                <c:pt idx="72">
                  <c:v>42825</c:v>
                </c:pt>
                <c:pt idx="73">
                  <c:v>42794</c:v>
                </c:pt>
                <c:pt idx="74">
                  <c:v>42766</c:v>
                </c:pt>
                <c:pt idx="75">
                  <c:v>42735</c:v>
                </c:pt>
                <c:pt idx="76">
                  <c:v>42704</c:v>
                </c:pt>
                <c:pt idx="77">
                  <c:v>42674</c:v>
                </c:pt>
                <c:pt idx="78">
                  <c:v>42643</c:v>
                </c:pt>
                <c:pt idx="79">
                  <c:v>42613</c:v>
                </c:pt>
                <c:pt idx="80">
                  <c:v>42582</c:v>
                </c:pt>
                <c:pt idx="81">
                  <c:v>42551</c:v>
                </c:pt>
                <c:pt idx="82">
                  <c:v>42521</c:v>
                </c:pt>
                <c:pt idx="83">
                  <c:v>42490</c:v>
                </c:pt>
                <c:pt idx="84">
                  <c:v>42460</c:v>
                </c:pt>
                <c:pt idx="85">
                  <c:v>42429</c:v>
                </c:pt>
                <c:pt idx="86">
                  <c:v>42400</c:v>
                </c:pt>
                <c:pt idx="87">
                  <c:v>42369</c:v>
                </c:pt>
                <c:pt idx="88">
                  <c:v>42338</c:v>
                </c:pt>
                <c:pt idx="89">
                  <c:v>42308</c:v>
                </c:pt>
                <c:pt idx="90">
                  <c:v>42277</c:v>
                </c:pt>
                <c:pt idx="91">
                  <c:v>42247</c:v>
                </c:pt>
                <c:pt idx="92">
                  <c:v>42216</c:v>
                </c:pt>
                <c:pt idx="93">
                  <c:v>42185</c:v>
                </c:pt>
                <c:pt idx="94">
                  <c:v>42155</c:v>
                </c:pt>
                <c:pt idx="95">
                  <c:v>42124</c:v>
                </c:pt>
                <c:pt idx="96">
                  <c:v>42094</c:v>
                </c:pt>
                <c:pt idx="97">
                  <c:v>42063</c:v>
                </c:pt>
                <c:pt idx="98">
                  <c:v>42035</c:v>
                </c:pt>
                <c:pt idx="99">
                  <c:v>42004</c:v>
                </c:pt>
                <c:pt idx="100">
                  <c:v>41973</c:v>
                </c:pt>
                <c:pt idx="101">
                  <c:v>41943</c:v>
                </c:pt>
                <c:pt idx="102">
                  <c:v>41912</c:v>
                </c:pt>
                <c:pt idx="103">
                  <c:v>41882</c:v>
                </c:pt>
                <c:pt idx="104">
                  <c:v>41851</c:v>
                </c:pt>
                <c:pt idx="105">
                  <c:v>41820</c:v>
                </c:pt>
                <c:pt idx="106">
                  <c:v>41790</c:v>
                </c:pt>
                <c:pt idx="107">
                  <c:v>41759</c:v>
                </c:pt>
                <c:pt idx="108">
                  <c:v>41729</c:v>
                </c:pt>
                <c:pt idx="109">
                  <c:v>41698</c:v>
                </c:pt>
                <c:pt idx="110">
                  <c:v>41670</c:v>
                </c:pt>
                <c:pt idx="111">
                  <c:v>41639</c:v>
                </c:pt>
                <c:pt idx="112">
                  <c:v>41608</c:v>
                </c:pt>
                <c:pt idx="113">
                  <c:v>41578</c:v>
                </c:pt>
                <c:pt idx="114">
                  <c:v>41547</c:v>
                </c:pt>
                <c:pt idx="115">
                  <c:v>41517</c:v>
                </c:pt>
                <c:pt idx="116">
                  <c:v>41486</c:v>
                </c:pt>
                <c:pt idx="117">
                  <c:v>41455</c:v>
                </c:pt>
                <c:pt idx="118">
                  <c:v>41425</c:v>
                </c:pt>
                <c:pt idx="119">
                  <c:v>41394</c:v>
                </c:pt>
              </c:numCache>
            </c:numRef>
          </c:cat>
          <c:val>
            <c:numRef>
              <c:f>工作表1!$I$2:$I$121</c:f>
              <c:numCache>
                <c:formatCode>0.0%</c:formatCode>
                <c:ptCount val="120"/>
                <c:pt idx="0">
                  <c:v>5.5999999999999994E-2</c:v>
                </c:pt>
                <c:pt idx="1">
                  <c:v>5.5E-2</c:v>
                </c:pt>
                <c:pt idx="2">
                  <c:v>5.5999999999999994E-2</c:v>
                </c:pt>
                <c:pt idx="3">
                  <c:v>5.7000000000000002E-2</c:v>
                </c:pt>
                <c:pt idx="4">
                  <c:v>0.06</c:v>
                </c:pt>
                <c:pt idx="5">
                  <c:v>6.3E-2</c:v>
                </c:pt>
                <c:pt idx="6">
                  <c:v>6.6000000000000003E-2</c:v>
                </c:pt>
                <c:pt idx="7">
                  <c:v>6.3E-2</c:v>
                </c:pt>
                <c:pt idx="8">
                  <c:v>5.9000000000000004E-2</c:v>
                </c:pt>
                <c:pt idx="9">
                  <c:v>5.9000000000000004E-2</c:v>
                </c:pt>
                <c:pt idx="10">
                  <c:v>0.06</c:v>
                </c:pt>
                <c:pt idx="11">
                  <c:v>6.2E-2</c:v>
                </c:pt>
                <c:pt idx="12">
                  <c:v>6.5000000000000002E-2</c:v>
                </c:pt>
                <c:pt idx="13">
                  <c:v>6.4000000000000001E-2</c:v>
                </c:pt>
                <c:pt idx="14">
                  <c:v>0.06</c:v>
                </c:pt>
                <c:pt idx="15">
                  <c:v>5.5E-2</c:v>
                </c:pt>
                <c:pt idx="16">
                  <c:v>4.9000000000000002E-2</c:v>
                </c:pt>
                <c:pt idx="17">
                  <c:v>4.5999999999999999E-2</c:v>
                </c:pt>
                <c:pt idx="18">
                  <c:v>0.04</c:v>
                </c:pt>
                <c:pt idx="19">
                  <c:v>0.04</c:v>
                </c:pt>
                <c:pt idx="20">
                  <c:v>4.2999999999999997E-2</c:v>
                </c:pt>
                <c:pt idx="21">
                  <c:v>4.4999999999999998E-2</c:v>
                </c:pt>
                <c:pt idx="22">
                  <c:v>3.7999999999999999E-2</c:v>
                </c:pt>
                <c:pt idx="23">
                  <c:v>0.03</c:v>
                </c:pt>
                <c:pt idx="24">
                  <c:v>1.6E-2</c:v>
                </c:pt>
                <c:pt idx="25">
                  <c:v>1.3000000000000001E-2</c:v>
                </c:pt>
                <c:pt idx="26">
                  <c:v>1.3999999999999999E-2</c:v>
                </c:pt>
                <c:pt idx="27">
                  <c:v>1.6E-2</c:v>
                </c:pt>
                <c:pt idx="28">
                  <c:v>1.6E-2</c:v>
                </c:pt>
                <c:pt idx="29">
                  <c:v>1.6E-2</c:v>
                </c:pt>
                <c:pt idx="30">
                  <c:v>1.7000000000000001E-2</c:v>
                </c:pt>
                <c:pt idx="31">
                  <c:v>1.7000000000000001E-2</c:v>
                </c:pt>
                <c:pt idx="32">
                  <c:v>1.6E-2</c:v>
                </c:pt>
                <c:pt idx="33">
                  <c:v>1.2E-2</c:v>
                </c:pt>
                <c:pt idx="34">
                  <c:v>1.2E-2</c:v>
                </c:pt>
                <c:pt idx="35">
                  <c:v>1.3999999999999999E-2</c:v>
                </c:pt>
                <c:pt idx="36">
                  <c:v>2.1000000000000001E-2</c:v>
                </c:pt>
                <c:pt idx="37">
                  <c:v>2.4E-2</c:v>
                </c:pt>
                <c:pt idx="38">
                  <c:v>2.3E-2</c:v>
                </c:pt>
                <c:pt idx="39">
                  <c:v>2.3E-2</c:v>
                </c:pt>
                <c:pt idx="40">
                  <c:v>2.3E-2</c:v>
                </c:pt>
                <c:pt idx="41">
                  <c:v>2.3E-2</c:v>
                </c:pt>
                <c:pt idx="42">
                  <c:v>2.4E-2</c:v>
                </c:pt>
                <c:pt idx="43">
                  <c:v>2.4E-2</c:v>
                </c:pt>
                <c:pt idx="44">
                  <c:v>2.2000000000000002E-2</c:v>
                </c:pt>
                <c:pt idx="45">
                  <c:v>2.1000000000000001E-2</c:v>
                </c:pt>
                <c:pt idx="46">
                  <c:v>0.02</c:v>
                </c:pt>
                <c:pt idx="47">
                  <c:v>2.1000000000000001E-2</c:v>
                </c:pt>
                <c:pt idx="48">
                  <c:v>0.02</c:v>
                </c:pt>
                <c:pt idx="49">
                  <c:v>2.1000000000000001E-2</c:v>
                </c:pt>
                <c:pt idx="50">
                  <c:v>2.2000000000000002E-2</c:v>
                </c:pt>
                <c:pt idx="51">
                  <c:v>2.2000000000000002E-2</c:v>
                </c:pt>
                <c:pt idx="52">
                  <c:v>2.2000000000000002E-2</c:v>
                </c:pt>
                <c:pt idx="53">
                  <c:v>2.1000000000000001E-2</c:v>
                </c:pt>
                <c:pt idx="54">
                  <c:v>2.2000000000000002E-2</c:v>
                </c:pt>
                <c:pt idx="55">
                  <c:v>2.2000000000000002E-2</c:v>
                </c:pt>
                <c:pt idx="56">
                  <c:v>2.4E-2</c:v>
                </c:pt>
                <c:pt idx="57">
                  <c:v>2.3E-2</c:v>
                </c:pt>
                <c:pt idx="58">
                  <c:v>2.2000000000000002E-2</c:v>
                </c:pt>
                <c:pt idx="59">
                  <c:v>2.1000000000000001E-2</c:v>
                </c:pt>
                <c:pt idx="60">
                  <c:v>2.1000000000000001E-2</c:v>
                </c:pt>
                <c:pt idx="61">
                  <c:v>1.8000000000000002E-2</c:v>
                </c:pt>
                <c:pt idx="62">
                  <c:v>1.8000000000000002E-2</c:v>
                </c:pt>
                <c:pt idx="63">
                  <c:v>1.8000000000000002E-2</c:v>
                </c:pt>
                <c:pt idx="64">
                  <c:v>1.7000000000000001E-2</c:v>
                </c:pt>
                <c:pt idx="65">
                  <c:v>1.8000000000000002E-2</c:v>
                </c:pt>
                <c:pt idx="66">
                  <c:v>1.7000000000000001E-2</c:v>
                </c:pt>
                <c:pt idx="67">
                  <c:v>1.7000000000000001E-2</c:v>
                </c:pt>
                <c:pt idx="68">
                  <c:v>1.7000000000000001E-2</c:v>
                </c:pt>
                <c:pt idx="69">
                  <c:v>1.7000000000000001E-2</c:v>
                </c:pt>
                <c:pt idx="70">
                  <c:v>1.7000000000000001E-2</c:v>
                </c:pt>
                <c:pt idx="71">
                  <c:v>1.9E-2</c:v>
                </c:pt>
                <c:pt idx="72">
                  <c:v>0.02</c:v>
                </c:pt>
                <c:pt idx="73">
                  <c:v>2.2000000000000002E-2</c:v>
                </c:pt>
                <c:pt idx="74">
                  <c:v>2.3E-2</c:v>
                </c:pt>
                <c:pt idx="75">
                  <c:v>2.2000000000000002E-2</c:v>
                </c:pt>
                <c:pt idx="76">
                  <c:v>2.1000000000000001E-2</c:v>
                </c:pt>
                <c:pt idx="77">
                  <c:v>2.1000000000000001E-2</c:v>
                </c:pt>
                <c:pt idx="78">
                  <c:v>2.2000000000000002E-2</c:v>
                </c:pt>
                <c:pt idx="79">
                  <c:v>2.3E-2</c:v>
                </c:pt>
                <c:pt idx="80">
                  <c:v>2.2000000000000002E-2</c:v>
                </c:pt>
                <c:pt idx="81">
                  <c:v>2.2000000000000002E-2</c:v>
                </c:pt>
                <c:pt idx="82">
                  <c:v>2.2000000000000002E-2</c:v>
                </c:pt>
                <c:pt idx="83">
                  <c:v>2.1000000000000001E-2</c:v>
                </c:pt>
                <c:pt idx="84">
                  <c:v>2.2000000000000002E-2</c:v>
                </c:pt>
                <c:pt idx="85">
                  <c:v>2.3E-2</c:v>
                </c:pt>
                <c:pt idx="86">
                  <c:v>2.2000000000000002E-2</c:v>
                </c:pt>
                <c:pt idx="87">
                  <c:v>2.1000000000000001E-2</c:v>
                </c:pt>
                <c:pt idx="88">
                  <c:v>0.02</c:v>
                </c:pt>
                <c:pt idx="89">
                  <c:v>1.9E-2</c:v>
                </c:pt>
                <c:pt idx="90">
                  <c:v>1.9E-2</c:v>
                </c:pt>
                <c:pt idx="91">
                  <c:v>1.8000000000000002E-2</c:v>
                </c:pt>
                <c:pt idx="92">
                  <c:v>1.8000000000000002E-2</c:v>
                </c:pt>
                <c:pt idx="93">
                  <c:v>1.8000000000000002E-2</c:v>
                </c:pt>
                <c:pt idx="94">
                  <c:v>1.7000000000000001E-2</c:v>
                </c:pt>
                <c:pt idx="95">
                  <c:v>1.8000000000000002E-2</c:v>
                </c:pt>
                <c:pt idx="96">
                  <c:v>1.8000000000000002E-2</c:v>
                </c:pt>
                <c:pt idx="97">
                  <c:v>1.7000000000000001E-2</c:v>
                </c:pt>
                <c:pt idx="98">
                  <c:v>1.6E-2</c:v>
                </c:pt>
                <c:pt idx="99">
                  <c:v>1.6E-2</c:v>
                </c:pt>
                <c:pt idx="100">
                  <c:v>1.7000000000000001E-2</c:v>
                </c:pt>
                <c:pt idx="101">
                  <c:v>1.8000000000000002E-2</c:v>
                </c:pt>
                <c:pt idx="102">
                  <c:v>1.7000000000000001E-2</c:v>
                </c:pt>
                <c:pt idx="103">
                  <c:v>1.7000000000000001E-2</c:v>
                </c:pt>
                <c:pt idx="104">
                  <c:v>1.9E-2</c:v>
                </c:pt>
                <c:pt idx="105">
                  <c:v>1.9E-2</c:v>
                </c:pt>
                <c:pt idx="106">
                  <c:v>0.02</c:v>
                </c:pt>
                <c:pt idx="107">
                  <c:v>1.8000000000000002E-2</c:v>
                </c:pt>
                <c:pt idx="108">
                  <c:v>1.7000000000000001E-2</c:v>
                </c:pt>
                <c:pt idx="109">
                  <c:v>1.6E-2</c:v>
                </c:pt>
                <c:pt idx="110">
                  <c:v>1.6E-2</c:v>
                </c:pt>
                <c:pt idx="111">
                  <c:v>1.7000000000000001E-2</c:v>
                </c:pt>
                <c:pt idx="112">
                  <c:v>1.7000000000000001E-2</c:v>
                </c:pt>
                <c:pt idx="113">
                  <c:v>1.7000000000000001E-2</c:v>
                </c:pt>
                <c:pt idx="114">
                  <c:v>1.7000000000000001E-2</c:v>
                </c:pt>
                <c:pt idx="115">
                  <c:v>1.8000000000000002E-2</c:v>
                </c:pt>
                <c:pt idx="116">
                  <c:v>1.7000000000000001E-2</c:v>
                </c:pt>
                <c:pt idx="117">
                  <c:v>1.6E-2</c:v>
                </c:pt>
                <c:pt idx="118">
                  <c:v>1.7000000000000001E-2</c:v>
                </c:pt>
                <c:pt idx="119">
                  <c:v>1.7000000000000001E-2</c:v>
                </c:pt>
              </c:numCache>
            </c:numRef>
          </c:val>
          <c:smooth val="0"/>
          <c:extLst xmlns:c16r2="http://schemas.microsoft.com/office/drawing/2015/06/chart">
            <c:ext xmlns:c16="http://schemas.microsoft.com/office/drawing/2014/chart" uri="{C3380CC4-5D6E-409C-BE32-E72D297353CC}">
              <c16:uniqueId val="{00000001-5641-43C9-8A89-791AA5741BE7}"/>
            </c:ext>
          </c:extLst>
        </c:ser>
        <c:dLbls>
          <c:showLegendKey val="0"/>
          <c:showVal val="0"/>
          <c:showCatName val="0"/>
          <c:showSerName val="0"/>
          <c:showPercent val="0"/>
          <c:showBubbleSize val="0"/>
        </c:dLbls>
        <c:smooth val="0"/>
        <c:axId val="2111628928"/>
        <c:axId val="2111620224"/>
      </c:lineChart>
      <c:dateAx>
        <c:axId val="2111628928"/>
        <c:scaling>
          <c:orientation val="minMax"/>
          <c:min val="43101"/>
        </c:scaling>
        <c:delete val="0"/>
        <c:axPos val="b"/>
        <c:numFmt formatCode="yyyy"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zh-TW"/>
          </a:p>
        </c:txPr>
        <c:crossAx val="2111620224"/>
        <c:crosses val="autoZero"/>
        <c:auto val="1"/>
        <c:lblOffset val="100"/>
        <c:baseTimeUnit val="months"/>
        <c:majorUnit val="12"/>
        <c:majorTimeUnit val="months"/>
      </c:dateAx>
      <c:valAx>
        <c:axId val="2111620224"/>
        <c:scaling>
          <c:orientation val="minMax"/>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zh-TW"/>
          </a:p>
        </c:txPr>
        <c:crossAx val="2111628928"/>
        <c:crosses val="autoZero"/>
        <c:crossBetween val="between"/>
        <c:majorUnit val="2.0000000000000004E-2"/>
      </c:valAx>
      <c:spPr>
        <a:noFill/>
        <a:ln>
          <a:noFill/>
        </a:ln>
        <a:effectLst/>
      </c:spPr>
    </c:plotArea>
    <c:legend>
      <c:legendPos val="b"/>
      <c:layout>
        <c:manualLayout>
          <c:xMode val="edge"/>
          <c:yMode val="edge"/>
          <c:x val="9.3978364911703388E-2"/>
          <c:y val="7.0902319385028639E-2"/>
          <c:w val="0.79997470759378775"/>
          <c:h val="0.10084189658974879"/>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zh-TW"/>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solidFill>
            <a:schemeClr val="tx1"/>
          </a:solidFill>
        </a:defRPr>
      </a:pPr>
      <a:endParaRPr lang="zh-TW"/>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工作表4!$B$1</c:f>
              <c:strCache>
                <c:ptCount val="1"/>
                <c:pt idx="0">
                  <c:v>標普500指數P/E</c:v>
                </c:pt>
              </c:strCache>
            </c:strRef>
          </c:tx>
          <c:spPr>
            <a:ln w="28575" cap="rnd">
              <a:solidFill>
                <a:schemeClr val="accent1"/>
              </a:solidFill>
              <a:round/>
            </a:ln>
            <a:effectLst/>
          </c:spPr>
          <c:marker>
            <c:symbol val="none"/>
          </c:marker>
          <c:cat>
            <c:numRef>
              <c:f>工作表4!$A$2:$A$263</c:f>
              <c:numCache>
                <c:formatCode>m/d/yy</c:formatCode>
                <c:ptCount val="262"/>
                <c:pt idx="0">
                  <c:v>45035</c:v>
                </c:pt>
                <c:pt idx="1">
                  <c:v>45030</c:v>
                </c:pt>
                <c:pt idx="2">
                  <c:v>45023</c:v>
                </c:pt>
                <c:pt idx="3">
                  <c:v>45016</c:v>
                </c:pt>
                <c:pt idx="4">
                  <c:v>45009</c:v>
                </c:pt>
                <c:pt idx="5">
                  <c:v>45002</c:v>
                </c:pt>
                <c:pt idx="6">
                  <c:v>44995</c:v>
                </c:pt>
                <c:pt idx="7">
                  <c:v>44988</c:v>
                </c:pt>
                <c:pt idx="8">
                  <c:v>44981</c:v>
                </c:pt>
                <c:pt idx="9">
                  <c:v>44974</c:v>
                </c:pt>
                <c:pt idx="10">
                  <c:v>44967</c:v>
                </c:pt>
                <c:pt idx="11">
                  <c:v>44960</c:v>
                </c:pt>
                <c:pt idx="12">
                  <c:v>44953</c:v>
                </c:pt>
                <c:pt idx="13">
                  <c:v>44946</c:v>
                </c:pt>
                <c:pt idx="14">
                  <c:v>44939</c:v>
                </c:pt>
                <c:pt idx="15">
                  <c:v>44932</c:v>
                </c:pt>
                <c:pt idx="16">
                  <c:v>44925</c:v>
                </c:pt>
                <c:pt idx="17">
                  <c:v>44918</c:v>
                </c:pt>
                <c:pt idx="18">
                  <c:v>44911</c:v>
                </c:pt>
                <c:pt idx="19">
                  <c:v>44904</c:v>
                </c:pt>
                <c:pt idx="20">
                  <c:v>44897</c:v>
                </c:pt>
                <c:pt idx="21">
                  <c:v>44890</c:v>
                </c:pt>
                <c:pt idx="22">
                  <c:v>44883</c:v>
                </c:pt>
                <c:pt idx="23">
                  <c:v>44876</c:v>
                </c:pt>
                <c:pt idx="24">
                  <c:v>44869</c:v>
                </c:pt>
                <c:pt idx="25">
                  <c:v>44862</c:v>
                </c:pt>
                <c:pt idx="26">
                  <c:v>44855</c:v>
                </c:pt>
                <c:pt idx="27">
                  <c:v>44848</c:v>
                </c:pt>
                <c:pt idx="28">
                  <c:v>44841</c:v>
                </c:pt>
                <c:pt idx="29">
                  <c:v>44834</c:v>
                </c:pt>
                <c:pt idx="30">
                  <c:v>44827</c:v>
                </c:pt>
                <c:pt idx="31">
                  <c:v>44820</c:v>
                </c:pt>
                <c:pt idx="32">
                  <c:v>44813</c:v>
                </c:pt>
                <c:pt idx="33">
                  <c:v>44806</c:v>
                </c:pt>
                <c:pt idx="34">
                  <c:v>44799</c:v>
                </c:pt>
                <c:pt idx="35">
                  <c:v>44792</c:v>
                </c:pt>
                <c:pt idx="36">
                  <c:v>44785</c:v>
                </c:pt>
                <c:pt idx="37">
                  <c:v>44778</c:v>
                </c:pt>
                <c:pt idx="38">
                  <c:v>44771</c:v>
                </c:pt>
                <c:pt idx="39">
                  <c:v>44764</c:v>
                </c:pt>
                <c:pt idx="40">
                  <c:v>44757</c:v>
                </c:pt>
                <c:pt idx="41">
                  <c:v>44750</c:v>
                </c:pt>
                <c:pt idx="42">
                  <c:v>44743</c:v>
                </c:pt>
                <c:pt idx="43">
                  <c:v>44736</c:v>
                </c:pt>
                <c:pt idx="44">
                  <c:v>44729</c:v>
                </c:pt>
                <c:pt idx="45">
                  <c:v>44722</c:v>
                </c:pt>
                <c:pt idx="46">
                  <c:v>44715</c:v>
                </c:pt>
                <c:pt idx="47">
                  <c:v>44708</c:v>
                </c:pt>
                <c:pt idx="48">
                  <c:v>44701</c:v>
                </c:pt>
                <c:pt idx="49">
                  <c:v>44694</c:v>
                </c:pt>
                <c:pt idx="50">
                  <c:v>44687</c:v>
                </c:pt>
                <c:pt idx="51">
                  <c:v>44680</c:v>
                </c:pt>
                <c:pt idx="52">
                  <c:v>44673</c:v>
                </c:pt>
                <c:pt idx="53">
                  <c:v>44666</c:v>
                </c:pt>
                <c:pt idx="54">
                  <c:v>44659</c:v>
                </c:pt>
                <c:pt idx="55">
                  <c:v>44652</c:v>
                </c:pt>
                <c:pt idx="56">
                  <c:v>44645</c:v>
                </c:pt>
                <c:pt idx="57">
                  <c:v>44638</c:v>
                </c:pt>
                <c:pt idx="58">
                  <c:v>44631</c:v>
                </c:pt>
                <c:pt idx="59">
                  <c:v>44624</c:v>
                </c:pt>
                <c:pt idx="60">
                  <c:v>44617</c:v>
                </c:pt>
                <c:pt idx="61">
                  <c:v>44610</c:v>
                </c:pt>
                <c:pt idx="62">
                  <c:v>44603</c:v>
                </c:pt>
                <c:pt idx="63">
                  <c:v>44596</c:v>
                </c:pt>
                <c:pt idx="64">
                  <c:v>44589</c:v>
                </c:pt>
                <c:pt idx="65">
                  <c:v>44582</c:v>
                </c:pt>
                <c:pt idx="66">
                  <c:v>44575</c:v>
                </c:pt>
                <c:pt idx="67">
                  <c:v>44568</c:v>
                </c:pt>
                <c:pt idx="68">
                  <c:v>44561</c:v>
                </c:pt>
                <c:pt idx="69">
                  <c:v>44554</c:v>
                </c:pt>
                <c:pt idx="70">
                  <c:v>44547</c:v>
                </c:pt>
                <c:pt idx="71">
                  <c:v>44540</c:v>
                </c:pt>
                <c:pt idx="72">
                  <c:v>44533</c:v>
                </c:pt>
                <c:pt idx="73">
                  <c:v>44526</c:v>
                </c:pt>
                <c:pt idx="74">
                  <c:v>44519</c:v>
                </c:pt>
                <c:pt idx="75">
                  <c:v>44512</c:v>
                </c:pt>
                <c:pt idx="76">
                  <c:v>44505</c:v>
                </c:pt>
                <c:pt idx="77">
                  <c:v>44498</c:v>
                </c:pt>
                <c:pt idx="78">
                  <c:v>44491</c:v>
                </c:pt>
                <c:pt idx="79">
                  <c:v>44484</c:v>
                </c:pt>
                <c:pt idx="80">
                  <c:v>44477</c:v>
                </c:pt>
                <c:pt idx="81">
                  <c:v>44470</c:v>
                </c:pt>
                <c:pt idx="82">
                  <c:v>44463</c:v>
                </c:pt>
                <c:pt idx="83">
                  <c:v>44456</c:v>
                </c:pt>
                <c:pt idx="84">
                  <c:v>44449</c:v>
                </c:pt>
                <c:pt idx="85">
                  <c:v>44442</c:v>
                </c:pt>
                <c:pt idx="86">
                  <c:v>44435</c:v>
                </c:pt>
                <c:pt idx="87">
                  <c:v>44428</c:v>
                </c:pt>
                <c:pt idx="88">
                  <c:v>44421</c:v>
                </c:pt>
                <c:pt idx="89">
                  <c:v>44414</c:v>
                </c:pt>
                <c:pt idx="90">
                  <c:v>44407</c:v>
                </c:pt>
                <c:pt idx="91">
                  <c:v>44400</c:v>
                </c:pt>
                <c:pt idx="92">
                  <c:v>44393</c:v>
                </c:pt>
                <c:pt idx="93">
                  <c:v>44386</c:v>
                </c:pt>
                <c:pt idx="94">
                  <c:v>44379</c:v>
                </c:pt>
                <c:pt idx="95">
                  <c:v>44372</c:v>
                </c:pt>
                <c:pt idx="96">
                  <c:v>44365</c:v>
                </c:pt>
                <c:pt idx="97">
                  <c:v>44358</c:v>
                </c:pt>
                <c:pt idx="98">
                  <c:v>44351</c:v>
                </c:pt>
                <c:pt idx="99">
                  <c:v>44344</c:v>
                </c:pt>
                <c:pt idx="100">
                  <c:v>44337</c:v>
                </c:pt>
                <c:pt idx="101">
                  <c:v>44330</c:v>
                </c:pt>
                <c:pt idx="102">
                  <c:v>44323</c:v>
                </c:pt>
                <c:pt idx="103">
                  <c:v>44316</c:v>
                </c:pt>
                <c:pt idx="104">
                  <c:v>44309</c:v>
                </c:pt>
                <c:pt idx="105">
                  <c:v>44302</c:v>
                </c:pt>
                <c:pt idx="106">
                  <c:v>44295</c:v>
                </c:pt>
                <c:pt idx="107">
                  <c:v>44288</c:v>
                </c:pt>
                <c:pt idx="108">
                  <c:v>44281</c:v>
                </c:pt>
                <c:pt idx="109">
                  <c:v>44274</c:v>
                </c:pt>
                <c:pt idx="110">
                  <c:v>44267</c:v>
                </c:pt>
                <c:pt idx="111">
                  <c:v>44260</c:v>
                </c:pt>
                <c:pt idx="112">
                  <c:v>44253</c:v>
                </c:pt>
                <c:pt idx="113">
                  <c:v>44246</c:v>
                </c:pt>
                <c:pt idx="114">
                  <c:v>44239</c:v>
                </c:pt>
                <c:pt idx="115">
                  <c:v>44232</c:v>
                </c:pt>
                <c:pt idx="116">
                  <c:v>44225</c:v>
                </c:pt>
                <c:pt idx="117">
                  <c:v>44218</c:v>
                </c:pt>
                <c:pt idx="118">
                  <c:v>44211</c:v>
                </c:pt>
                <c:pt idx="119">
                  <c:v>44204</c:v>
                </c:pt>
                <c:pt idx="120">
                  <c:v>44197</c:v>
                </c:pt>
                <c:pt idx="121">
                  <c:v>44190</c:v>
                </c:pt>
                <c:pt idx="122">
                  <c:v>44183</c:v>
                </c:pt>
                <c:pt idx="123">
                  <c:v>44176</c:v>
                </c:pt>
                <c:pt idx="124">
                  <c:v>44169</c:v>
                </c:pt>
                <c:pt idx="125">
                  <c:v>44162</c:v>
                </c:pt>
                <c:pt idx="126">
                  <c:v>44155</c:v>
                </c:pt>
                <c:pt idx="127">
                  <c:v>44148</c:v>
                </c:pt>
                <c:pt idx="128">
                  <c:v>44141</c:v>
                </c:pt>
                <c:pt idx="129">
                  <c:v>44134</c:v>
                </c:pt>
                <c:pt idx="130">
                  <c:v>44127</c:v>
                </c:pt>
                <c:pt idx="131">
                  <c:v>44120</c:v>
                </c:pt>
                <c:pt idx="132">
                  <c:v>44113</c:v>
                </c:pt>
                <c:pt idx="133">
                  <c:v>44106</c:v>
                </c:pt>
                <c:pt idx="134">
                  <c:v>44099</c:v>
                </c:pt>
                <c:pt idx="135">
                  <c:v>44092</c:v>
                </c:pt>
                <c:pt idx="136">
                  <c:v>44085</c:v>
                </c:pt>
                <c:pt idx="137">
                  <c:v>44078</c:v>
                </c:pt>
                <c:pt idx="138">
                  <c:v>44071</c:v>
                </c:pt>
                <c:pt idx="139">
                  <c:v>44064</c:v>
                </c:pt>
                <c:pt idx="140">
                  <c:v>44057</c:v>
                </c:pt>
                <c:pt idx="141">
                  <c:v>44050</c:v>
                </c:pt>
                <c:pt idx="142">
                  <c:v>44043</c:v>
                </c:pt>
                <c:pt idx="143">
                  <c:v>44036</c:v>
                </c:pt>
                <c:pt idx="144">
                  <c:v>44029</c:v>
                </c:pt>
                <c:pt idx="145">
                  <c:v>44022</c:v>
                </c:pt>
                <c:pt idx="146">
                  <c:v>44015</c:v>
                </c:pt>
                <c:pt idx="147">
                  <c:v>44008</c:v>
                </c:pt>
                <c:pt idx="148">
                  <c:v>44001</c:v>
                </c:pt>
                <c:pt idx="149">
                  <c:v>43994</c:v>
                </c:pt>
                <c:pt idx="150">
                  <c:v>43987</c:v>
                </c:pt>
                <c:pt idx="151">
                  <c:v>43980</c:v>
                </c:pt>
                <c:pt idx="152">
                  <c:v>43973</c:v>
                </c:pt>
                <c:pt idx="153">
                  <c:v>43966</c:v>
                </c:pt>
                <c:pt idx="154">
                  <c:v>43959</c:v>
                </c:pt>
                <c:pt idx="155">
                  <c:v>43952</c:v>
                </c:pt>
                <c:pt idx="156">
                  <c:v>43945</c:v>
                </c:pt>
                <c:pt idx="157">
                  <c:v>43938</c:v>
                </c:pt>
                <c:pt idx="158">
                  <c:v>43931</c:v>
                </c:pt>
                <c:pt idx="159">
                  <c:v>43924</c:v>
                </c:pt>
                <c:pt idx="160">
                  <c:v>43917</c:v>
                </c:pt>
                <c:pt idx="161">
                  <c:v>43910</c:v>
                </c:pt>
                <c:pt idx="162">
                  <c:v>43903</c:v>
                </c:pt>
                <c:pt idx="163">
                  <c:v>43896</c:v>
                </c:pt>
                <c:pt idx="164">
                  <c:v>43889</c:v>
                </c:pt>
                <c:pt idx="165">
                  <c:v>43882</c:v>
                </c:pt>
                <c:pt idx="166">
                  <c:v>43875</c:v>
                </c:pt>
                <c:pt idx="167">
                  <c:v>43868</c:v>
                </c:pt>
                <c:pt idx="168">
                  <c:v>43861</c:v>
                </c:pt>
                <c:pt idx="169">
                  <c:v>43854</c:v>
                </c:pt>
                <c:pt idx="170">
                  <c:v>43847</c:v>
                </c:pt>
                <c:pt idx="171">
                  <c:v>43840</c:v>
                </c:pt>
                <c:pt idx="172">
                  <c:v>43833</c:v>
                </c:pt>
                <c:pt idx="173">
                  <c:v>43826</c:v>
                </c:pt>
                <c:pt idx="174">
                  <c:v>43819</c:v>
                </c:pt>
                <c:pt idx="175">
                  <c:v>43812</c:v>
                </c:pt>
                <c:pt idx="176">
                  <c:v>43805</c:v>
                </c:pt>
                <c:pt idx="177">
                  <c:v>43798</c:v>
                </c:pt>
                <c:pt idx="178">
                  <c:v>43791</c:v>
                </c:pt>
                <c:pt idx="179">
                  <c:v>43784</c:v>
                </c:pt>
                <c:pt idx="180">
                  <c:v>43777</c:v>
                </c:pt>
                <c:pt idx="181">
                  <c:v>43770</c:v>
                </c:pt>
                <c:pt idx="182">
                  <c:v>43763</c:v>
                </c:pt>
                <c:pt idx="183">
                  <c:v>43756</c:v>
                </c:pt>
                <c:pt idx="184">
                  <c:v>43749</c:v>
                </c:pt>
                <c:pt idx="185">
                  <c:v>43742</c:v>
                </c:pt>
                <c:pt idx="186">
                  <c:v>43735</c:v>
                </c:pt>
                <c:pt idx="187">
                  <c:v>43728</c:v>
                </c:pt>
                <c:pt idx="188">
                  <c:v>43721</c:v>
                </c:pt>
                <c:pt idx="189">
                  <c:v>43714</c:v>
                </c:pt>
                <c:pt idx="190">
                  <c:v>43707</c:v>
                </c:pt>
                <c:pt idx="191">
                  <c:v>43700</c:v>
                </c:pt>
                <c:pt idx="192">
                  <c:v>43693</c:v>
                </c:pt>
                <c:pt idx="193">
                  <c:v>43686</c:v>
                </c:pt>
                <c:pt idx="194">
                  <c:v>43679</c:v>
                </c:pt>
                <c:pt idx="195">
                  <c:v>43672</c:v>
                </c:pt>
                <c:pt idx="196">
                  <c:v>43665</c:v>
                </c:pt>
                <c:pt idx="197">
                  <c:v>43658</c:v>
                </c:pt>
                <c:pt idx="198">
                  <c:v>43651</c:v>
                </c:pt>
                <c:pt idx="199">
                  <c:v>43644</c:v>
                </c:pt>
                <c:pt idx="200">
                  <c:v>43637</c:v>
                </c:pt>
                <c:pt idx="201">
                  <c:v>43630</c:v>
                </c:pt>
                <c:pt idx="202">
                  <c:v>43623</c:v>
                </c:pt>
                <c:pt idx="203">
                  <c:v>43616</c:v>
                </c:pt>
                <c:pt idx="204">
                  <c:v>43609</c:v>
                </c:pt>
                <c:pt idx="205">
                  <c:v>43602</c:v>
                </c:pt>
                <c:pt idx="206">
                  <c:v>43595</c:v>
                </c:pt>
                <c:pt idx="207">
                  <c:v>43588</c:v>
                </c:pt>
                <c:pt idx="208">
                  <c:v>43581</c:v>
                </c:pt>
                <c:pt idx="209">
                  <c:v>43574</c:v>
                </c:pt>
                <c:pt idx="210">
                  <c:v>43567</c:v>
                </c:pt>
                <c:pt idx="211">
                  <c:v>43560</c:v>
                </c:pt>
                <c:pt idx="212">
                  <c:v>43553</c:v>
                </c:pt>
                <c:pt idx="213">
                  <c:v>43546</c:v>
                </c:pt>
                <c:pt idx="214">
                  <c:v>43539</c:v>
                </c:pt>
                <c:pt idx="215">
                  <c:v>43532</c:v>
                </c:pt>
                <c:pt idx="216">
                  <c:v>43525</c:v>
                </c:pt>
                <c:pt idx="217">
                  <c:v>43518</c:v>
                </c:pt>
                <c:pt idx="218">
                  <c:v>43511</c:v>
                </c:pt>
                <c:pt idx="219">
                  <c:v>43504</c:v>
                </c:pt>
                <c:pt idx="220">
                  <c:v>43497</c:v>
                </c:pt>
                <c:pt idx="221">
                  <c:v>43490</c:v>
                </c:pt>
                <c:pt idx="222">
                  <c:v>43483</c:v>
                </c:pt>
                <c:pt idx="223">
                  <c:v>43476</c:v>
                </c:pt>
                <c:pt idx="224">
                  <c:v>43469</c:v>
                </c:pt>
                <c:pt idx="225">
                  <c:v>43462</c:v>
                </c:pt>
                <c:pt idx="226">
                  <c:v>43455</c:v>
                </c:pt>
                <c:pt idx="227">
                  <c:v>43448</c:v>
                </c:pt>
                <c:pt idx="228">
                  <c:v>43441</c:v>
                </c:pt>
                <c:pt idx="229">
                  <c:v>43434</c:v>
                </c:pt>
                <c:pt idx="230">
                  <c:v>43427</c:v>
                </c:pt>
                <c:pt idx="231">
                  <c:v>43420</c:v>
                </c:pt>
                <c:pt idx="232">
                  <c:v>43413</c:v>
                </c:pt>
                <c:pt idx="233">
                  <c:v>43406</c:v>
                </c:pt>
                <c:pt idx="234">
                  <c:v>43399</c:v>
                </c:pt>
                <c:pt idx="235">
                  <c:v>43392</c:v>
                </c:pt>
                <c:pt idx="236">
                  <c:v>43385</c:v>
                </c:pt>
                <c:pt idx="237">
                  <c:v>43378</c:v>
                </c:pt>
                <c:pt idx="238">
                  <c:v>43371</c:v>
                </c:pt>
                <c:pt idx="239">
                  <c:v>43364</c:v>
                </c:pt>
                <c:pt idx="240">
                  <c:v>43357</c:v>
                </c:pt>
                <c:pt idx="241">
                  <c:v>43350</c:v>
                </c:pt>
                <c:pt idx="242">
                  <c:v>43343</c:v>
                </c:pt>
                <c:pt idx="243">
                  <c:v>43336</c:v>
                </c:pt>
                <c:pt idx="244">
                  <c:v>43329</c:v>
                </c:pt>
                <c:pt idx="245">
                  <c:v>43322</c:v>
                </c:pt>
                <c:pt idx="246">
                  <c:v>43315</c:v>
                </c:pt>
                <c:pt idx="247">
                  <c:v>43308</c:v>
                </c:pt>
                <c:pt idx="248">
                  <c:v>43301</c:v>
                </c:pt>
                <c:pt idx="249">
                  <c:v>43294</c:v>
                </c:pt>
                <c:pt idx="250">
                  <c:v>43287</c:v>
                </c:pt>
                <c:pt idx="251">
                  <c:v>43280</c:v>
                </c:pt>
                <c:pt idx="252">
                  <c:v>43273</c:v>
                </c:pt>
                <c:pt idx="253">
                  <c:v>43266</c:v>
                </c:pt>
                <c:pt idx="254">
                  <c:v>43259</c:v>
                </c:pt>
                <c:pt idx="255">
                  <c:v>43252</c:v>
                </c:pt>
                <c:pt idx="256">
                  <c:v>43245</c:v>
                </c:pt>
                <c:pt idx="257">
                  <c:v>43238</c:v>
                </c:pt>
                <c:pt idx="258">
                  <c:v>43231</c:v>
                </c:pt>
                <c:pt idx="259">
                  <c:v>43224</c:v>
                </c:pt>
                <c:pt idx="260">
                  <c:v>43217</c:v>
                </c:pt>
                <c:pt idx="261">
                  <c:v>43210</c:v>
                </c:pt>
              </c:numCache>
            </c:numRef>
          </c:cat>
          <c:val>
            <c:numRef>
              <c:f>工作表4!$B$2:$B$263</c:f>
              <c:numCache>
                <c:formatCode>General</c:formatCode>
                <c:ptCount val="262"/>
                <c:pt idx="0">
                  <c:v>18.676400000000001</c:v>
                </c:pt>
                <c:pt idx="1">
                  <c:v>18.599</c:v>
                </c:pt>
                <c:pt idx="2">
                  <c:v>18.452400000000001</c:v>
                </c:pt>
                <c:pt idx="3">
                  <c:v>18.471599999999999</c:v>
                </c:pt>
                <c:pt idx="4">
                  <c:v>17.849900000000002</c:v>
                </c:pt>
                <c:pt idx="5">
                  <c:v>17.605599999999999</c:v>
                </c:pt>
                <c:pt idx="6">
                  <c:v>17.3581</c:v>
                </c:pt>
                <c:pt idx="7">
                  <c:v>18.185500000000001</c:v>
                </c:pt>
                <c:pt idx="8">
                  <c:v>17.835000000000001</c:v>
                </c:pt>
                <c:pt idx="9">
                  <c:v>18.252199999999998</c:v>
                </c:pt>
                <c:pt idx="10">
                  <c:v>18.285499999999999</c:v>
                </c:pt>
                <c:pt idx="11">
                  <c:v>18.491399999999999</c:v>
                </c:pt>
                <c:pt idx="12">
                  <c:v>18.1968</c:v>
                </c:pt>
                <c:pt idx="13">
                  <c:v>17.758400000000002</c:v>
                </c:pt>
                <c:pt idx="14">
                  <c:v>17.8766</c:v>
                </c:pt>
                <c:pt idx="15">
                  <c:v>17.4115</c:v>
                </c:pt>
                <c:pt idx="16">
                  <c:v>17.1631</c:v>
                </c:pt>
                <c:pt idx="17">
                  <c:v>17.186900000000001</c:v>
                </c:pt>
                <c:pt idx="18">
                  <c:v>17.220600000000001</c:v>
                </c:pt>
                <c:pt idx="19">
                  <c:v>17.587299999999999</c:v>
                </c:pt>
                <c:pt idx="20">
                  <c:v>18.1997</c:v>
                </c:pt>
                <c:pt idx="21">
                  <c:v>17.999700000000001</c:v>
                </c:pt>
                <c:pt idx="22">
                  <c:v>17.729199999999999</c:v>
                </c:pt>
                <c:pt idx="23">
                  <c:v>17.861799999999999</c:v>
                </c:pt>
                <c:pt idx="24">
                  <c:v>17.0046</c:v>
                </c:pt>
                <c:pt idx="25">
                  <c:v>17.598299999999998</c:v>
                </c:pt>
                <c:pt idx="26">
                  <c:v>16.9251</c:v>
                </c:pt>
                <c:pt idx="27">
                  <c:v>16.159500000000001</c:v>
                </c:pt>
                <c:pt idx="28">
                  <c:v>16.4117</c:v>
                </c:pt>
                <c:pt idx="29">
                  <c:v>16.163</c:v>
                </c:pt>
                <c:pt idx="30">
                  <c:v>16.647600000000001</c:v>
                </c:pt>
                <c:pt idx="31">
                  <c:v>17.459800000000001</c:v>
                </c:pt>
                <c:pt idx="32">
                  <c:v>18.330500000000001</c:v>
                </c:pt>
                <c:pt idx="33">
                  <c:v>17.6858</c:v>
                </c:pt>
                <c:pt idx="34">
                  <c:v>18.288399999999999</c:v>
                </c:pt>
                <c:pt idx="35">
                  <c:v>19.062799999999999</c:v>
                </c:pt>
                <c:pt idx="36">
                  <c:v>19.3001</c:v>
                </c:pt>
                <c:pt idx="37">
                  <c:v>19.167100000000001</c:v>
                </c:pt>
                <c:pt idx="38">
                  <c:v>19.094200000000001</c:v>
                </c:pt>
                <c:pt idx="39">
                  <c:v>18.308499999999999</c:v>
                </c:pt>
                <c:pt idx="40">
                  <c:v>17.8523</c:v>
                </c:pt>
                <c:pt idx="41">
                  <c:v>18.018699999999999</c:v>
                </c:pt>
                <c:pt idx="42">
                  <c:v>17.676600000000001</c:v>
                </c:pt>
                <c:pt idx="43">
                  <c:v>18.075700000000001</c:v>
                </c:pt>
                <c:pt idx="44">
                  <c:v>16.9819</c:v>
                </c:pt>
                <c:pt idx="45">
                  <c:v>18.026299999999999</c:v>
                </c:pt>
                <c:pt idx="46">
                  <c:v>18.986999999999998</c:v>
                </c:pt>
                <c:pt idx="47">
                  <c:v>19.217099999999999</c:v>
                </c:pt>
                <c:pt idx="48">
                  <c:v>18.036000000000001</c:v>
                </c:pt>
                <c:pt idx="49">
                  <c:v>18.605499999999999</c:v>
                </c:pt>
                <c:pt idx="50">
                  <c:v>19.075399999999998</c:v>
                </c:pt>
                <c:pt idx="51">
                  <c:v>19.491299999999999</c:v>
                </c:pt>
                <c:pt idx="52">
                  <c:v>20.1511</c:v>
                </c:pt>
                <c:pt idx="53">
                  <c:v>20.7209</c:v>
                </c:pt>
                <c:pt idx="54">
                  <c:v>21.1723</c:v>
                </c:pt>
                <c:pt idx="55">
                  <c:v>21.443899999999999</c:v>
                </c:pt>
                <c:pt idx="56">
                  <c:v>21.428100000000001</c:v>
                </c:pt>
                <c:pt idx="57">
                  <c:v>21.050999999999998</c:v>
                </c:pt>
                <c:pt idx="58">
                  <c:v>19.830300000000001</c:v>
                </c:pt>
                <c:pt idx="59">
                  <c:v>20.418299999999999</c:v>
                </c:pt>
                <c:pt idx="60">
                  <c:v>20.7547</c:v>
                </c:pt>
                <c:pt idx="61">
                  <c:v>21.883700000000001</c:v>
                </c:pt>
                <c:pt idx="62">
                  <c:v>22.240500000000001</c:v>
                </c:pt>
                <c:pt idx="63">
                  <c:v>22.651700000000002</c:v>
                </c:pt>
                <c:pt idx="64">
                  <c:v>22.270800000000001</c:v>
                </c:pt>
                <c:pt idx="65">
                  <c:v>22.0946</c:v>
                </c:pt>
                <c:pt idx="66">
                  <c:v>23.424600000000002</c:v>
                </c:pt>
                <c:pt idx="67">
                  <c:v>23.4954</c:v>
                </c:pt>
                <c:pt idx="68">
                  <c:v>23.942599999999999</c:v>
                </c:pt>
                <c:pt idx="69">
                  <c:v>23.739599999999999</c:v>
                </c:pt>
                <c:pt idx="70">
                  <c:v>23.211500000000001</c:v>
                </c:pt>
                <c:pt idx="71">
                  <c:v>23.6708</c:v>
                </c:pt>
                <c:pt idx="72">
                  <c:v>22.798200000000001</c:v>
                </c:pt>
                <c:pt idx="73">
                  <c:v>23.1282</c:v>
                </c:pt>
                <c:pt idx="74">
                  <c:v>23.649100000000001</c:v>
                </c:pt>
                <c:pt idx="75">
                  <c:v>23.640799999999999</c:v>
                </c:pt>
                <c:pt idx="76">
                  <c:v>25.514099999999999</c:v>
                </c:pt>
                <c:pt idx="77">
                  <c:v>25.015899999999998</c:v>
                </c:pt>
                <c:pt idx="78">
                  <c:v>24.69</c:v>
                </c:pt>
                <c:pt idx="79">
                  <c:v>24.293399999999998</c:v>
                </c:pt>
                <c:pt idx="80">
                  <c:v>23.860199999999999</c:v>
                </c:pt>
                <c:pt idx="81">
                  <c:v>23.674900000000001</c:v>
                </c:pt>
                <c:pt idx="82">
                  <c:v>24.21</c:v>
                </c:pt>
                <c:pt idx="83">
                  <c:v>24.090399999999999</c:v>
                </c:pt>
                <c:pt idx="84">
                  <c:v>24.229299999999999</c:v>
                </c:pt>
                <c:pt idx="85">
                  <c:v>24.648199999999999</c:v>
                </c:pt>
                <c:pt idx="86">
                  <c:v>24.581099999999999</c:v>
                </c:pt>
                <c:pt idx="87">
                  <c:v>24.284300000000002</c:v>
                </c:pt>
                <c:pt idx="88">
                  <c:v>24.479900000000001</c:v>
                </c:pt>
                <c:pt idx="89">
                  <c:v>27.942</c:v>
                </c:pt>
                <c:pt idx="90">
                  <c:v>27.685500000000001</c:v>
                </c:pt>
                <c:pt idx="91">
                  <c:v>27.7852</c:v>
                </c:pt>
                <c:pt idx="92">
                  <c:v>27.2544</c:v>
                </c:pt>
                <c:pt idx="93">
                  <c:v>27.523900000000001</c:v>
                </c:pt>
                <c:pt idx="94">
                  <c:v>27.4162</c:v>
                </c:pt>
                <c:pt idx="95">
                  <c:v>26.965499999999999</c:v>
                </c:pt>
                <c:pt idx="96">
                  <c:v>26.248000000000001</c:v>
                </c:pt>
                <c:pt idx="97">
                  <c:v>26.760400000000001</c:v>
                </c:pt>
                <c:pt idx="98">
                  <c:v>26.651</c:v>
                </c:pt>
                <c:pt idx="99">
                  <c:v>26.587399999999999</c:v>
                </c:pt>
                <c:pt idx="100">
                  <c:v>26.379200000000001</c:v>
                </c:pt>
                <c:pt idx="101">
                  <c:v>26.603400000000001</c:v>
                </c:pt>
                <c:pt idx="102">
                  <c:v>30.1952</c:v>
                </c:pt>
                <c:pt idx="103">
                  <c:v>29.8277</c:v>
                </c:pt>
                <c:pt idx="104">
                  <c:v>29.821300000000001</c:v>
                </c:pt>
                <c:pt idx="105">
                  <c:v>29.8597</c:v>
                </c:pt>
                <c:pt idx="106">
                  <c:v>29.4556</c:v>
                </c:pt>
                <c:pt idx="107">
                  <c:v>28.678599999999999</c:v>
                </c:pt>
                <c:pt idx="108">
                  <c:v>28.3567</c:v>
                </c:pt>
                <c:pt idx="109">
                  <c:v>27.918099999999999</c:v>
                </c:pt>
                <c:pt idx="110">
                  <c:v>28.135999999999999</c:v>
                </c:pt>
                <c:pt idx="111">
                  <c:v>27.416499999999999</c:v>
                </c:pt>
                <c:pt idx="112">
                  <c:v>27.2942</c:v>
                </c:pt>
                <c:pt idx="113">
                  <c:v>27.2118</c:v>
                </c:pt>
                <c:pt idx="114">
                  <c:v>27.417000000000002</c:v>
                </c:pt>
                <c:pt idx="115">
                  <c:v>27.090199999999999</c:v>
                </c:pt>
                <c:pt idx="116">
                  <c:v>25.895900000000001</c:v>
                </c:pt>
                <c:pt idx="117">
                  <c:v>26.779199999999999</c:v>
                </c:pt>
                <c:pt idx="118">
                  <c:v>26.267099999999999</c:v>
                </c:pt>
                <c:pt idx="119">
                  <c:v>26.662800000000001</c:v>
                </c:pt>
                <c:pt idx="120">
                  <c:v>26.187899999999999</c:v>
                </c:pt>
                <c:pt idx="121">
                  <c:v>25.818300000000001</c:v>
                </c:pt>
                <c:pt idx="122">
                  <c:v>25.861999999999998</c:v>
                </c:pt>
                <c:pt idx="123">
                  <c:v>25.5564</c:v>
                </c:pt>
                <c:pt idx="124">
                  <c:v>25.809799999999999</c:v>
                </c:pt>
                <c:pt idx="125">
                  <c:v>25.458500000000001</c:v>
                </c:pt>
                <c:pt idx="126">
                  <c:v>24.933</c:v>
                </c:pt>
                <c:pt idx="127">
                  <c:v>24.5686</c:v>
                </c:pt>
                <c:pt idx="128">
                  <c:v>24.060199999999998</c:v>
                </c:pt>
                <c:pt idx="129">
                  <c:v>22.430099999999999</c:v>
                </c:pt>
                <c:pt idx="130">
                  <c:v>23.777200000000001</c:v>
                </c:pt>
                <c:pt idx="131">
                  <c:v>23.898299999999999</c:v>
                </c:pt>
                <c:pt idx="132">
                  <c:v>23.8552</c:v>
                </c:pt>
                <c:pt idx="133">
                  <c:v>22.971699999999998</c:v>
                </c:pt>
                <c:pt idx="134">
                  <c:v>22.628399999999999</c:v>
                </c:pt>
                <c:pt idx="135">
                  <c:v>22.7651</c:v>
                </c:pt>
                <c:pt idx="136">
                  <c:v>22.911999999999999</c:v>
                </c:pt>
                <c:pt idx="137">
                  <c:v>23.504000000000001</c:v>
                </c:pt>
                <c:pt idx="138">
                  <c:v>24.168600000000001</c:v>
                </c:pt>
                <c:pt idx="139">
                  <c:v>23.497399999999999</c:v>
                </c:pt>
                <c:pt idx="140">
                  <c:v>21.233899999999998</c:v>
                </c:pt>
                <c:pt idx="141">
                  <c:v>21.098600000000001</c:v>
                </c:pt>
                <c:pt idx="142">
                  <c:v>20.5947</c:v>
                </c:pt>
                <c:pt idx="143">
                  <c:v>20.238499999999998</c:v>
                </c:pt>
                <c:pt idx="144">
                  <c:v>20.298500000000001</c:v>
                </c:pt>
                <c:pt idx="145">
                  <c:v>20.047899999999998</c:v>
                </c:pt>
                <c:pt idx="146">
                  <c:v>19.699400000000001</c:v>
                </c:pt>
                <c:pt idx="147">
                  <c:v>18.941500000000001</c:v>
                </c:pt>
                <c:pt idx="148">
                  <c:v>19.499500000000001</c:v>
                </c:pt>
                <c:pt idx="149">
                  <c:v>19.149100000000001</c:v>
                </c:pt>
                <c:pt idx="150">
                  <c:v>20.109000000000002</c:v>
                </c:pt>
                <c:pt idx="151">
                  <c:v>19.231400000000001</c:v>
                </c:pt>
                <c:pt idx="152">
                  <c:v>18.7193</c:v>
                </c:pt>
                <c:pt idx="153">
                  <c:v>17.394600000000001</c:v>
                </c:pt>
                <c:pt idx="154">
                  <c:v>17.7958</c:v>
                </c:pt>
                <c:pt idx="155">
                  <c:v>17.1934</c:v>
                </c:pt>
                <c:pt idx="156">
                  <c:v>17.229700000000001</c:v>
                </c:pt>
                <c:pt idx="157">
                  <c:v>17.459099999999999</c:v>
                </c:pt>
                <c:pt idx="158">
                  <c:v>16.944400000000002</c:v>
                </c:pt>
                <c:pt idx="159">
                  <c:v>15.113099999999999</c:v>
                </c:pt>
                <c:pt idx="160">
                  <c:v>15.432700000000001</c:v>
                </c:pt>
                <c:pt idx="161">
                  <c:v>13.994999999999999</c:v>
                </c:pt>
                <c:pt idx="162">
                  <c:v>16.457699999999999</c:v>
                </c:pt>
                <c:pt idx="163">
                  <c:v>18.103999999999999</c:v>
                </c:pt>
                <c:pt idx="164">
                  <c:v>17.994900000000001</c:v>
                </c:pt>
                <c:pt idx="165">
                  <c:v>20.165400000000002</c:v>
                </c:pt>
                <c:pt idx="166">
                  <c:v>20.403099999999998</c:v>
                </c:pt>
                <c:pt idx="167">
                  <c:v>20.089300000000001</c:v>
                </c:pt>
                <c:pt idx="168">
                  <c:v>19.477699999999999</c:v>
                </c:pt>
                <c:pt idx="169">
                  <c:v>20.020700000000001</c:v>
                </c:pt>
                <c:pt idx="170">
                  <c:v>20.247499999999999</c:v>
                </c:pt>
                <c:pt idx="171">
                  <c:v>19.862100000000002</c:v>
                </c:pt>
                <c:pt idx="172">
                  <c:v>19.677499999999998</c:v>
                </c:pt>
                <c:pt idx="173">
                  <c:v>19.709499999999998</c:v>
                </c:pt>
                <c:pt idx="174">
                  <c:v>19.595099999999999</c:v>
                </c:pt>
                <c:pt idx="175">
                  <c:v>19.274699999999999</c:v>
                </c:pt>
                <c:pt idx="176">
                  <c:v>19.1371</c:v>
                </c:pt>
                <c:pt idx="177">
                  <c:v>19.125800000000002</c:v>
                </c:pt>
                <c:pt idx="178">
                  <c:v>18.945499999999999</c:v>
                </c:pt>
                <c:pt idx="179">
                  <c:v>18.865400000000001</c:v>
                </c:pt>
                <c:pt idx="180">
                  <c:v>18.6998</c:v>
                </c:pt>
                <c:pt idx="181">
                  <c:v>18.541399999999999</c:v>
                </c:pt>
                <c:pt idx="182">
                  <c:v>18.2728</c:v>
                </c:pt>
                <c:pt idx="183">
                  <c:v>18.057600000000001</c:v>
                </c:pt>
                <c:pt idx="184">
                  <c:v>17.960999999999999</c:v>
                </c:pt>
                <c:pt idx="185">
                  <c:v>17.8508</c:v>
                </c:pt>
                <c:pt idx="186">
                  <c:v>17.9102</c:v>
                </c:pt>
                <c:pt idx="187">
                  <c:v>18.093499999999999</c:v>
                </c:pt>
                <c:pt idx="188">
                  <c:v>18.1858</c:v>
                </c:pt>
                <c:pt idx="189">
                  <c:v>18.067799999999998</c:v>
                </c:pt>
                <c:pt idx="190">
                  <c:v>17.759599999999999</c:v>
                </c:pt>
                <c:pt idx="191">
                  <c:v>17.274100000000001</c:v>
                </c:pt>
                <c:pt idx="192">
                  <c:v>17.5504</c:v>
                </c:pt>
                <c:pt idx="193">
                  <c:v>17.738099999999999</c:v>
                </c:pt>
                <c:pt idx="194">
                  <c:v>17.6953</c:v>
                </c:pt>
                <c:pt idx="195">
                  <c:v>18.262599999999999</c:v>
                </c:pt>
                <c:pt idx="196">
                  <c:v>17.965699999999998</c:v>
                </c:pt>
                <c:pt idx="197">
                  <c:v>18.188700000000001</c:v>
                </c:pt>
                <c:pt idx="198">
                  <c:v>18.052399999999999</c:v>
                </c:pt>
                <c:pt idx="199">
                  <c:v>17.758400000000002</c:v>
                </c:pt>
                <c:pt idx="200">
                  <c:v>17.810600000000001</c:v>
                </c:pt>
                <c:pt idx="201">
                  <c:v>17.427700000000002</c:v>
                </c:pt>
                <c:pt idx="202">
                  <c:v>17.392700000000001</c:v>
                </c:pt>
                <c:pt idx="203">
                  <c:v>16.681799999999999</c:v>
                </c:pt>
                <c:pt idx="204">
                  <c:v>17.121300000000002</c:v>
                </c:pt>
                <c:pt idx="205">
                  <c:v>17.334199999999999</c:v>
                </c:pt>
                <c:pt idx="206">
                  <c:v>17.485900000000001</c:v>
                </c:pt>
                <c:pt idx="207">
                  <c:v>18.164999999999999</c:v>
                </c:pt>
                <c:pt idx="208">
                  <c:v>18.1295</c:v>
                </c:pt>
                <c:pt idx="209">
                  <c:v>17.9146</c:v>
                </c:pt>
                <c:pt idx="210">
                  <c:v>17.929300000000001</c:v>
                </c:pt>
                <c:pt idx="211">
                  <c:v>17.838699999999999</c:v>
                </c:pt>
                <c:pt idx="212">
                  <c:v>17.478899999999999</c:v>
                </c:pt>
                <c:pt idx="213">
                  <c:v>17.2713</c:v>
                </c:pt>
                <c:pt idx="214">
                  <c:v>17.391400000000001</c:v>
                </c:pt>
                <c:pt idx="215">
                  <c:v>16.9132</c:v>
                </c:pt>
                <c:pt idx="216">
                  <c:v>17.286799999999999</c:v>
                </c:pt>
                <c:pt idx="217">
                  <c:v>17.284500000000001</c:v>
                </c:pt>
                <c:pt idx="218">
                  <c:v>17.340599999999998</c:v>
                </c:pt>
                <c:pt idx="219">
                  <c:v>16.913399999999999</c:v>
                </c:pt>
                <c:pt idx="220">
                  <c:v>16.896699999999999</c:v>
                </c:pt>
                <c:pt idx="221">
                  <c:v>16.636199999999999</c:v>
                </c:pt>
                <c:pt idx="222">
                  <c:v>16.673200000000001</c:v>
                </c:pt>
                <c:pt idx="223">
                  <c:v>16.208600000000001</c:v>
                </c:pt>
                <c:pt idx="224">
                  <c:v>15.8065</c:v>
                </c:pt>
                <c:pt idx="225">
                  <c:v>15.517300000000001</c:v>
                </c:pt>
                <c:pt idx="226">
                  <c:v>15.085699999999999</c:v>
                </c:pt>
                <c:pt idx="227">
                  <c:v>16.226700000000001</c:v>
                </c:pt>
                <c:pt idx="228">
                  <c:v>16.430299999999999</c:v>
                </c:pt>
                <c:pt idx="229">
                  <c:v>17.224399999999999</c:v>
                </c:pt>
                <c:pt idx="230">
                  <c:v>16.440999999999999</c:v>
                </c:pt>
                <c:pt idx="231">
                  <c:v>17.093800000000002</c:v>
                </c:pt>
                <c:pt idx="232">
                  <c:v>17.4163</c:v>
                </c:pt>
                <c:pt idx="233">
                  <c:v>18.0443</c:v>
                </c:pt>
                <c:pt idx="234">
                  <c:v>17.619499999999999</c:v>
                </c:pt>
                <c:pt idx="235">
                  <c:v>18.342300000000002</c:v>
                </c:pt>
                <c:pt idx="236">
                  <c:v>18.3384</c:v>
                </c:pt>
                <c:pt idx="237">
                  <c:v>19.1235</c:v>
                </c:pt>
                <c:pt idx="238">
                  <c:v>19.3155</c:v>
                </c:pt>
                <c:pt idx="239">
                  <c:v>19.420300000000001</c:v>
                </c:pt>
                <c:pt idx="240">
                  <c:v>19.2559</c:v>
                </c:pt>
                <c:pt idx="241">
                  <c:v>19.037199999999999</c:v>
                </c:pt>
                <c:pt idx="242">
                  <c:v>19.174399999999999</c:v>
                </c:pt>
                <c:pt idx="243">
                  <c:v>19.012899999999998</c:v>
                </c:pt>
                <c:pt idx="244">
                  <c:v>18.862200000000001</c:v>
                </c:pt>
                <c:pt idx="245">
                  <c:v>18.764700000000001</c:v>
                </c:pt>
                <c:pt idx="246">
                  <c:v>18.8614</c:v>
                </c:pt>
                <c:pt idx="247">
                  <c:v>19.826599999999999</c:v>
                </c:pt>
                <c:pt idx="248">
                  <c:v>19.708600000000001</c:v>
                </c:pt>
                <c:pt idx="249">
                  <c:v>19.704999999999998</c:v>
                </c:pt>
                <c:pt idx="250">
                  <c:v>19.4132</c:v>
                </c:pt>
                <c:pt idx="251">
                  <c:v>19.121600000000001</c:v>
                </c:pt>
                <c:pt idx="252">
                  <c:v>19.3782</c:v>
                </c:pt>
                <c:pt idx="253">
                  <c:v>19.553699999999999</c:v>
                </c:pt>
                <c:pt idx="254">
                  <c:v>19.549499999999998</c:v>
                </c:pt>
                <c:pt idx="255">
                  <c:v>19.214200000000002</c:v>
                </c:pt>
                <c:pt idx="256">
                  <c:v>19.133700000000001</c:v>
                </c:pt>
                <c:pt idx="257">
                  <c:v>19.088200000000001</c:v>
                </c:pt>
                <c:pt idx="258">
                  <c:v>19.221599999999999</c:v>
                </c:pt>
                <c:pt idx="259">
                  <c:v>18.799800000000001</c:v>
                </c:pt>
                <c:pt idx="260">
                  <c:v>19.587800000000001</c:v>
                </c:pt>
                <c:pt idx="261">
                  <c:v>19.59</c:v>
                </c:pt>
              </c:numCache>
            </c:numRef>
          </c:val>
          <c:smooth val="0"/>
          <c:extLst xmlns:c16r2="http://schemas.microsoft.com/office/drawing/2015/06/chart">
            <c:ext xmlns:c16="http://schemas.microsoft.com/office/drawing/2014/chart" uri="{C3380CC4-5D6E-409C-BE32-E72D297353CC}">
              <c16:uniqueId val="{00000000-DAD9-594C-9FF9-CE3287339BC1}"/>
            </c:ext>
          </c:extLst>
        </c:ser>
        <c:ser>
          <c:idx val="1"/>
          <c:order val="1"/>
          <c:tx>
            <c:strRef>
              <c:f>工作表4!$C$1</c:f>
              <c:strCache>
                <c:ptCount val="1"/>
                <c:pt idx="0">
                  <c:v>-1Std</c:v>
                </c:pt>
              </c:strCache>
            </c:strRef>
          </c:tx>
          <c:spPr>
            <a:ln w="12700" cap="rnd">
              <a:solidFill>
                <a:schemeClr val="bg1">
                  <a:lumMod val="50000"/>
                </a:schemeClr>
              </a:solidFill>
              <a:round/>
            </a:ln>
            <a:effectLst/>
          </c:spPr>
          <c:marker>
            <c:symbol val="none"/>
          </c:marker>
          <c:cat>
            <c:numRef>
              <c:f>工作表4!$A$2:$A$263</c:f>
              <c:numCache>
                <c:formatCode>m/d/yy</c:formatCode>
                <c:ptCount val="262"/>
                <c:pt idx="0">
                  <c:v>45035</c:v>
                </c:pt>
                <c:pt idx="1">
                  <c:v>45030</c:v>
                </c:pt>
                <c:pt idx="2">
                  <c:v>45023</c:v>
                </c:pt>
                <c:pt idx="3">
                  <c:v>45016</c:v>
                </c:pt>
                <c:pt idx="4">
                  <c:v>45009</c:v>
                </c:pt>
                <c:pt idx="5">
                  <c:v>45002</c:v>
                </c:pt>
                <c:pt idx="6">
                  <c:v>44995</c:v>
                </c:pt>
                <c:pt idx="7">
                  <c:v>44988</c:v>
                </c:pt>
                <c:pt idx="8">
                  <c:v>44981</c:v>
                </c:pt>
                <c:pt idx="9">
                  <c:v>44974</c:v>
                </c:pt>
                <c:pt idx="10">
                  <c:v>44967</c:v>
                </c:pt>
                <c:pt idx="11">
                  <c:v>44960</c:v>
                </c:pt>
                <c:pt idx="12">
                  <c:v>44953</c:v>
                </c:pt>
                <c:pt idx="13">
                  <c:v>44946</c:v>
                </c:pt>
                <c:pt idx="14">
                  <c:v>44939</c:v>
                </c:pt>
                <c:pt idx="15">
                  <c:v>44932</c:v>
                </c:pt>
                <c:pt idx="16">
                  <c:v>44925</c:v>
                </c:pt>
                <c:pt idx="17">
                  <c:v>44918</c:v>
                </c:pt>
                <c:pt idx="18">
                  <c:v>44911</c:v>
                </c:pt>
                <c:pt idx="19">
                  <c:v>44904</c:v>
                </c:pt>
                <c:pt idx="20">
                  <c:v>44897</c:v>
                </c:pt>
                <c:pt idx="21">
                  <c:v>44890</c:v>
                </c:pt>
                <c:pt idx="22">
                  <c:v>44883</c:v>
                </c:pt>
                <c:pt idx="23">
                  <c:v>44876</c:v>
                </c:pt>
                <c:pt idx="24">
                  <c:v>44869</c:v>
                </c:pt>
                <c:pt idx="25">
                  <c:v>44862</c:v>
                </c:pt>
                <c:pt idx="26">
                  <c:v>44855</c:v>
                </c:pt>
                <c:pt idx="27">
                  <c:v>44848</c:v>
                </c:pt>
                <c:pt idx="28">
                  <c:v>44841</c:v>
                </c:pt>
                <c:pt idx="29">
                  <c:v>44834</c:v>
                </c:pt>
                <c:pt idx="30">
                  <c:v>44827</c:v>
                </c:pt>
                <c:pt idx="31">
                  <c:v>44820</c:v>
                </c:pt>
                <c:pt idx="32">
                  <c:v>44813</c:v>
                </c:pt>
                <c:pt idx="33">
                  <c:v>44806</c:v>
                </c:pt>
                <c:pt idx="34">
                  <c:v>44799</c:v>
                </c:pt>
                <c:pt idx="35">
                  <c:v>44792</c:v>
                </c:pt>
                <c:pt idx="36">
                  <c:v>44785</c:v>
                </c:pt>
                <c:pt idx="37">
                  <c:v>44778</c:v>
                </c:pt>
                <c:pt idx="38">
                  <c:v>44771</c:v>
                </c:pt>
                <c:pt idx="39">
                  <c:v>44764</c:v>
                </c:pt>
                <c:pt idx="40">
                  <c:v>44757</c:v>
                </c:pt>
                <c:pt idx="41">
                  <c:v>44750</c:v>
                </c:pt>
                <c:pt idx="42">
                  <c:v>44743</c:v>
                </c:pt>
                <c:pt idx="43">
                  <c:v>44736</c:v>
                </c:pt>
                <c:pt idx="44">
                  <c:v>44729</c:v>
                </c:pt>
                <c:pt idx="45">
                  <c:v>44722</c:v>
                </c:pt>
                <c:pt idx="46">
                  <c:v>44715</c:v>
                </c:pt>
                <c:pt idx="47">
                  <c:v>44708</c:v>
                </c:pt>
                <c:pt idx="48">
                  <c:v>44701</c:v>
                </c:pt>
                <c:pt idx="49">
                  <c:v>44694</c:v>
                </c:pt>
                <c:pt idx="50">
                  <c:v>44687</c:v>
                </c:pt>
                <c:pt idx="51">
                  <c:v>44680</c:v>
                </c:pt>
                <c:pt idx="52">
                  <c:v>44673</c:v>
                </c:pt>
                <c:pt idx="53">
                  <c:v>44666</c:v>
                </c:pt>
                <c:pt idx="54">
                  <c:v>44659</c:v>
                </c:pt>
                <c:pt idx="55">
                  <c:v>44652</c:v>
                </c:pt>
                <c:pt idx="56">
                  <c:v>44645</c:v>
                </c:pt>
                <c:pt idx="57">
                  <c:v>44638</c:v>
                </c:pt>
                <c:pt idx="58">
                  <c:v>44631</c:v>
                </c:pt>
                <c:pt idx="59">
                  <c:v>44624</c:v>
                </c:pt>
                <c:pt idx="60">
                  <c:v>44617</c:v>
                </c:pt>
                <c:pt idx="61">
                  <c:v>44610</c:v>
                </c:pt>
                <c:pt idx="62">
                  <c:v>44603</c:v>
                </c:pt>
                <c:pt idx="63">
                  <c:v>44596</c:v>
                </c:pt>
                <c:pt idx="64">
                  <c:v>44589</c:v>
                </c:pt>
                <c:pt idx="65">
                  <c:v>44582</c:v>
                </c:pt>
                <c:pt idx="66">
                  <c:v>44575</c:v>
                </c:pt>
                <c:pt idx="67">
                  <c:v>44568</c:v>
                </c:pt>
                <c:pt idx="68">
                  <c:v>44561</c:v>
                </c:pt>
                <c:pt idx="69">
                  <c:v>44554</c:v>
                </c:pt>
                <c:pt idx="70">
                  <c:v>44547</c:v>
                </c:pt>
                <c:pt idx="71">
                  <c:v>44540</c:v>
                </c:pt>
                <c:pt idx="72">
                  <c:v>44533</c:v>
                </c:pt>
                <c:pt idx="73">
                  <c:v>44526</c:v>
                </c:pt>
                <c:pt idx="74">
                  <c:v>44519</c:v>
                </c:pt>
                <c:pt idx="75">
                  <c:v>44512</c:v>
                </c:pt>
                <c:pt idx="76">
                  <c:v>44505</c:v>
                </c:pt>
                <c:pt idx="77">
                  <c:v>44498</c:v>
                </c:pt>
                <c:pt idx="78">
                  <c:v>44491</c:v>
                </c:pt>
                <c:pt idx="79">
                  <c:v>44484</c:v>
                </c:pt>
                <c:pt idx="80">
                  <c:v>44477</c:v>
                </c:pt>
                <c:pt idx="81">
                  <c:v>44470</c:v>
                </c:pt>
                <c:pt idx="82">
                  <c:v>44463</c:v>
                </c:pt>
                <c:pt idx="83">
                  <c:v>44456</c:v>
                </c:pt>
                <c:pt idx="84">
                  <c:v>44449</c:v>
                </c:pt>
                <c:pt idx="85">
                  <c:v>44442</c:v>
                </c:pt>
                <c:pt idx="86">
                  <c:v>44435</c:v>
                </c:pt>
                <c:pt idx="87">
                  <c:v>44428</c:v>
                </c:pt>
                <c:pt idx="88">
                  <c:v>44421</c:v>
                </c:pt>
                <c:pt idx="89">
                  <c:v>44414</c:v>
                </c:pt>
                <c:pt idx="90">
                  <c:v>44407</c:v>
                </c:pt>
                <c:pt idx="91">
                  <c:v>44400</c:v>
                </c:pt>
                <c:pt idx="92">
                  <c:v>44393</c:v>
                </c:pt>
                <c:pt idx="93">
                  <c:v>44386</c:v>
                </c:pt>
                <c:pt idx="94">
                  <c:v>44379</c:v>
                </c:pt>
                <c:pt idx="95">
                  <c:v>44372</c:v>
                </c:pt>
                <c:pt idx="96">
                  <c:v>44365</c:v>
                </c:pt>
                <c:pt idx="97">
                  <c:v>44358</c:v>
                </c:pt>
                <c:pt idx="98">
                  <c:v>44351</c:v>
                </c:pt>
                <c:pt idx="99">
                  <c:v>44344</c:v>
                </c:pt>
                <c:pt idx="100">
                  <c:v>44337</c:v>
                </c:pt>
                <c:pt idx="101">
                  <c:v>44330</c:v>
                </c:pt>
                <c:pt idx="102">
                  <c:v>44323</c:v>
                </c:pt>
                <c:pt idx="103">
                  <c:v>44316</c:v>
                </c:pt>
                <c:pt idx="104">
                  <c:v>44309</c:v>
                </c:pt>
                <c:pt idx="105">
                  <c:v>44302</c:v>
                </c:pt>
                <c:pt idx="106">
                  <c:v>44295</c:v>
                </c:pt>
                <c:pt idx="107">
                  <c:v>44288</c:v>
                </c:pt>
                <c:pt idx="108">
                  <c:v>44281</c:v>
                </c:pt>
                <c:pt idx="109">
                  <c:v>44274</c:v>
                </c:pt>
                <c:pt idx="110">
                  <c:v>44267</c:v>
                </c:pt>
                <c:pt idx="111">
                  <c:v>44260</c:v>
                </c:pt>
                <c:pt idx="112">
                  <c:v>44253</c:v>
                </c:pt>
                <c:pt idx="113">
                  <c:v>44246</c:v>
                </c:pt>
                <c:pt idx="114">
                  <c:v>44239</c:v>
                </c:pt>
                <c:pt idx="115">
                  <c:v>44232</c:v>
                </c:pt>
                <c:pt idx="116">
                  <c:v>44225</c:v>
                </c:pt>
                <c:pt idx="117">
                  <c:v>44218</c:v>
                </c:pt>
                <c:pt idx="118">
                  <c:v>44211</c:v>
                </c:pt>
                <c:pt idx="119">
                  <c:v>44204</c:v>
                </c:pt>
                <c:pt idx="120">
                  <c:v>44197</c:v>
                </c:pt>
                <c:pt idx="121">
                  <c:v>44190</c:v>
                </c:pt>
                <c:pt idx="122">
                  <c:v>44183</c:v>
                </c:pt>
                <c:pt idx="123">
                  <c:v>44176</c:v>
                </c:pt>
                <c:pt idx="124">
                  <c:v>44169</c:v>
                </c:pt>
                <c:pt idx="125">
                  <c:v>44162</c:v>
                </c:pt>
                <c:pt idx="126">
                  <c:v>44155</c:v>
                </c:pt>
                <c:pt idx="127">
                  <c:v>44148</c:v>
                </c:pt>
                <c:pt idx="128">
                  <c:v>44141</c:v>
                </c:pt>
                <c:pt idx="129">
                  <c:v>44134</c:v>
                </c:pt>
                <c:pt idx="130">
                  <c:v>44127</c:v>
                </c:pt>
                <c:pt idx="131">
                  <c:v>44120</c:v>
                </c:pt>
                <c:pt idx="132">
                  <c:v>44113</c:v>
                </c:pt>
                <c:pt idx="133">
                  <c:v>44106</c:v>
                </c:pt>
                <c:pt idx="134">
                  <c:v>44099</c:v>
                </c:pt>
                <c:pt idx="135">
                  <c:v>44092</c:v>
                </c:pt>
                <c:pt idx="136">
                  <c:v>44085</c:v>
                </c:pt>
                <c:pt idx="137">
                  <c:v>44078</c:v>
                </c:pt>
                <c:pt idx="138">
                  <c:v>44071</c:v>
                </c:pt>
                <c:pt idx="139">
                  <c:v>44064</c:v>
                </c:pt>
                <c:pt idx="140">
                  <c:v>44057</c:v>
                </c:pt>
                <c:pt idx="141">
                  <c:v>44050</c:v>
                </c:pt>
                <c:pt idx="142">
                  <c:v>44043</c:v>
                </c:pt>
                <c:pt idx="143">
                  <c:v>44036</c:v>
                </c:pt>
                <c:pt idx="144">
                  <c:v>44029</c:v>
                </c:pt>
                <c:pt idx="145">
                  <c:v>44022</c:v>
                </c:pt>
                <c:pt idx="146">
                  <c:v>44015</c:v>
                </c:pt>
                <c:pt idx="147">
                  <c:v>44008</c:v>
                </c:pt>
                <c:pt idx="148">
                  <c:v>44001</c:v>
                </c:pt>
                <c:pt idx="149">
                  <c:v>43994</c:v>
                </c:pt>
                <c:pt idx="150">
                  <c:v>43987</c:v>
                </c:pt>
                <c:pt idx="151">
                  <c:v>43980</c:v>
                </c:pt>
                <c:pt idx="152">
                  <c:v>43973</c:v>
                </c:pt>
                <c:pt idx="153">
                  <c:v>43966</c:v>
                </c:pt>
                <c:pt idx="154">
                  <c:v>43959</c:v>
                </c:pt>
                <c:pt idx="155">
                  <c:v>43952</c:v>
                </c:pt>
                <c:pt idx="156">
                  <c:v>43945</c:v>
                </c:pt>
                <c:pt idx="157">
                  <c:v>43938</c:v>
                </c:pt>
                <c:pt idx="158">
                  <c:v>43931</c:v>
                </c:pt>
                <c:pt idx="159">
                  <c:v>43924</c:v>
                </c:pt>
                <c:pt idx="160">
                  <c:v>43917</c:v>
                </c:pt>
                <c:pt idx="161">
                  <c:v>43910</c:v>
                </c:pt>
                <c:pt idx="162">
                  <c:v>43903</c:v>
                </c:pt>
                <c:pt idx="163">
                  <c:v>43896</c:v>
                </c:pt>
                <c:pt idx="164">
                  <c:v>43889</c:v>
                </c:pt>
                <c:pt idx="165">
                  <c:v>43882</c:v>
                </c:pt>
                <c:pt idx="166">
                  <c:v>43875</c:v>
                </c:pt>
                <c:pt idx="167">
                  <c:v>43868</c:v>
                </c:pt>
                <c:pt idx="168">
                  <c:v>43861</c:v>
                </c:pt>
                <c:pt idx="169">
                  <c:v>43854</c:v>
                </c:pt>
                <c:pt idx="170">
                  <c:v>43847</c:v>
                </c:pt>
                <c:pt idx="171">
                  <c:v>43840</c:v>
                </c:pt>
                <c:pt idx="172">
                  <c:v>43833</c:v>
                </c:pt>
                <c:pt idx="173">
                  <c:v>43826</c:v>
                </c:pt>
                <c:pt idx="174">
                  <c:v>43819</c:v>
                </c:pt>
                <c:pt idx="175">
                  <c:v>43812</c:v>
                </c:pt>
                <c:pt idx="176">
                  <c:v>43805</c:v>
                </c:pt>
                <c:pt idx="177">
                  <c:v>43798</c:v>
                </c:pt>
                <c:pt idx="178">
                  <c:v>43791</c:v>
                </c:pt>
                <c:pt idx="179">
                  <c:v>43784</c:v>
                </c:pt>
                <c:pt idx="180">
                  <c:v>43777</c:v>
                </c:pt>
                <c:pt idx="181">
                  <c:v>43770</c:v>
                </c:pt>
                <c:pt idx="182">
                  <c:v>43763</c:v>
                </c:pt>
                <c:pt idx="183">
                  <c:v>43756</c:v>
                </c:pt>
                <c:pt idx="184">
                  <c:v>43749</c:v>
                </c:pt>
                <c:pt idx="185">
                  <c:v>43742</c:v>
                </c:pt>
                <c:pt idx="186">
                  <c:v>43735</c:v>
                </c:pt>
                <c:pt idx="187">
                  <c:v>43728</c:v>
                </c:pt>
                <c:pt idx="188">
                  <c:v>43721</c:v>
                </c:pt>
                <c:pt idx="189">
                  <c:v>43714</c:v>
                </c:pt>
                <c:pt idx="190">
                  <c:v>43707</c:v>
                </c:pt>
                <c:pt idx="191">
                  <c:v>43700</c:v>
                </c:pt>
                <c:pt idx="192">
                  <c:v>43693</c:v>
                </c:pt>
                <c:pt idx="193">
                  <c:v>43686</c:v>
                </c:pt>
                <c:pt idx="194">
                  <c:v>43679</c:v>
                </c:pt>
                <c:pt idx="195">
                  <c:v>43672</c:v>
                </c:pt>
                <c:pt idx="196">
                  <c:v>43665</c:v>
                </c:pt>
                <c:pt idx="197">
                  <c:v>43658</c:v>
                </c:pt>
                <c:pt idx="198">
                  <c:v>43651</c:v>
                </c:pt>
                <c:pt idx="199">
                  <c:v>43644</c:v>
                </c:pt>
                <c:pt idx="200">
                  <c:v>43637</c:v>
                </c:pt>
                <c:pt idx="201">
                  <c:v>43630</c:v>
                </c:pt>
                <c:pt idx="202">
                  <c:v>43623</c:v>
                </c:pt>
                <c:pt idx="203">
                  <c:v>43616</c:v>
                </c:pt>
                <c:pt idx="204">
                  <c:v>43609</c:v>
                </c:pt>
                <c:pt idx="205">
                  <c:v>43602</c:v>
                </c:pt>
                <c:pt idx="206">
                  <c:v>43595</c:v>
                </c:pt>
                <c:pt idx="207">
                  <c:v>43588</c:v>
                </c:pt>
                <c:pt idx="208">
                  <c:v>43581</c:v>
                </c:pt>
                <c:pt idx="209">
                  <c:v>43574</c:v>
                </c:pt>
                <c:pt idx="210">
                  <c:v>43567</c:v>
                </c:pt>
                <c:pt idx="211">
                  <c:v>43560</c:v>
                </c:pt>
                <c:pt idx="212">
                  <c:v>43553</c:v>
                </c:pt>
                <c:pt idx="213">
                  <c:v>43546</c:v>
                </c:pt>
                <c:pt idx="214">
                  <c:v>43539</c:v>
                </c:pt>
                <c:pt idx="215">
                  <c:v>43532</c:v>
                </c:pt>
                <c:pt idx="216">
                  <c:v>43525</c:v>
                </c:pt>
                <c:pt idx="217">
                  <c:v>43518</c:v>
                </c:pt>
                <c:pt idx="218">
                  <c:v>43511</c:v>
                </c:pt>
                <c:pt idx="219">
                  <c:v>43504</c:v>
                </c:pt>
                <c:pt idx="220">
                  <c:v>43497</c:v>
                </c:pt>
                <c:pt idx="221">
                  <c:v>43490</c:v>
                </c:pt>
                <c:pt idx="222">
                  <c:v>43483</c:v>
                </c:pt>
                <c:pt idx="223">
                  <c:v>43476</c:v>
                </c:pt>
                <c:pt idx="224">
                  <c:v>43469</c:v>
                </c:pt>
                <c:pt idx="225">
                  <c:v>43462</c:v>
                </c:pt>
                <c:pt idx="226">
                  <c:v>43455</c:v>
                </c:pt>
                <c:pt idx="227">
                  <c:v>43448</c:v>
                </c:pt>
                <c:pt idx="228">
                  <c:v>43441</c:v>
                </c:pt>
                <c:pt idx="229">
                  <c:v>43434</c:v>
                </c:pt>
                <c:pt idx="230">
                  <c:v>43427</c:v>
                </c:pt>
                <c:pt idx="231">
                  <c:v>43420</c:v>
                </c:pt>
                <c:pt idx="232">
                  <c:v>43413</c:v>
                </c:pt>
                <c:pt idx="233">
                  <c:v>43406</c:v>
                </c:pt>
                <c:pt idx="234">
                  <c:v>43399</c:v>
                </c:pt>
                <c:pt idx="235">
                  <c:v>43392</c:v>
                </c:pt>
                <c:pt idx="236">
                  <c:v>43385</c:v>
                </c:pt>
                <c:pt idx="237">
                  <c:v>43378</c:v>
                </c:pt>
                <c:pt idx="238">
                  <c:v>43371</c:v>
                </c:pt>
                <c:pt idx="239">
                  <c:v>43364</c:v>
                </c:pt>
                <c:pt idx="240">
                  <c:v>43357</c:v>
                </c:pt>
                <c:pt idx="241">
                  <c:v>43350</c:v>
                </c:pt>
                <c:pt idx="242">
                  <c:v>43343</c:v>
                </c:pt>
                <c:pt idx="243">
                  <c:v>43336</c:v>
                </c:pt>
                <c:pt idx="244">
                  <c:v>43329</c:v>
                </c:pt>
                <c:pt idx="245">
                  <c:v>43322</c:v>
                </c:pt>
                <c:pt idx="246">
                  <c:v>43315</c:v>
                </c:pt>
                <c:pt idx="247">
                  <c:v>43308</c:v>
                </c:pt>
                <c:pt idx="248">
                  <c:v>43301</c:v>
                </c:pt>
                <c:pt idx="249">
                  <c:v>43294</c:v>
                </c:pt>
                <c:pt idx="250">
                  <c:v>43287</c:v>
                </c:pt>
                <c:pt idx="251">
                  <c:v>43280</c:v>
                </c:pt>
                <c:pt idx="252">
                  <c:v>43273</c:v>
                </c:pt>
                <c:pt idx="253">
                  <c:v>43266</c:v>
                </c:pt>
                <c:pt idx="254">
                  <c:v>43259</c:v>
                </c:pt>
                <c:pt idx="255">
                  <c:v>43252</c:v>
                </c:pt>
                <c:pt idx="256">
                  <c:v>43245</c:v>
                </c:pt>
                <c:pt idx="257">
                  <c:v>43238</c:v>
                </c:pt>
                <c:pt idx="258">
                  <c:v>43231</c:v>
                </c:pt>
                <c:pt idx="259">
                  <c:v>43224</c:v>
                </c:pt>
                <c:pt idx="260">
                  <c:v>43217</c:v>
                </c:pt>
                <c:pt idx="261">
                  <c:v>43210</c:v>
                </c:pt>
              </c:numCache>
            </c:numRef>
          </c:cat>
          <c:val>
            <c:numRef>
              <c:f>工作表4!$C$2:$C$263</c:f>
              <c:numCache>
                <c:formatCode>General</c:formatCode>
                <c:ptCount val="262"/>
                <c:pt idx="0">
                  <c:v>16.830257890917121</c:v>
                </c:pt>
                <c:pt idx="1">
                  <c:v>16.830257890917121</c:v>
                </c:pt>
                <c:pt idx="2">
                  <c:v>16.830257890917121</c:v>
                </c:pt>
                <c:pt idx="3">
                  <c:v>16.830257890917121</c:v>
                </c:pt>
                <c:pt idx="4">
                  <c:v>16.830257890917121</c:v>
                </c:pt>
                <c:pt idx="5">
                  <c:v>16.830257890917121</c:v>
                </c:pt>
                <c:pt idx="6">
                  <c:v>16.830257890917121</c:v>
                </c:pt>
                <c:pt idx="7">
                  <c:v>16.830257890917121</c:v>
                </c:pt>
                <c:pt idx="8">
                  <c:v>16.830257890917121</c:v>
                </c:pt>
                <c:pt idx="9">
                  <c:v>16.830257890917121</c:v>
                </c:pt>
                <c:pt idx="10">
                  <c:v>16.830257890917121</c:v>
                </c:pt>
                <c:pt idx="11">
                  <c:v>16.830257890917121</c:v>
                </c:pt>
                <c:pt idx="12">
                  <c:v>16.830257890917121</c:v>
                </c:pt>
                <c:pt idx="13">
                  <c:v>16.830257890917121</c:v>
                </c:pt>
                <c:pt idx="14">
                  <c:v>16.830257890917121</c:v>
                </c:pt>
                <c:pt idx="15">
                  <c:v>16.830257890917121</c:v>
                </c:pt>
                <c:pt idx="16">
                  <c:v>16.830257890917121</c:v>
                </c:pt>
                <c:pt idx="17">
                  <c:v>16.830257890917121</c:v>
                </c:pt>
                <c:pt idx="18">
                  <c:v>16.830257890917121</c:v>
                </c:pt>
                <c:pt idx="19">
                  <c:v>16.830257890917121</c:v>
                </c:pt>
                <c:pt idx="20">
                  <c:v>16.830257890917121</c:v>
                </c:pt>
                <c:pt idx="21">
                  <c:v>16.830257890917121</c:v>
                </c:pt>
                <c:pt idx="22">
                  <c:v>16.830257890917121</c:v>
                </c:pt>
                <c:pt idx="23">
                  <c:v>16.830257890917121</c:v>
                </c:pt>
                <c:pt idx="24">
                  <c:v>16.830257890917121</c:v>
                </c:pt>
                <c:pt idx="25">
                  <c:v>16.830257890917121</c:v>
                </c:pt>
                <c:pt idx="26">
                  <c:v>16.830257890917121</c:v>
                </c:pt>
                <c:pt idx="27">
                  <c:v>16.830257890917121</c:v>
                </c:pt>
                <c:pt idx="28">
                  <c:v>16.830257890917121</c:v>
                </c:pt>
                <c:pt idx="29">
                  <c:v>16.830257890917121</c:v>
                </c:pt>
                <c:pt idx="30">
                  <c:v>16.830257890917121</c:v>
                </c:pt>
                <c:pt idx="31">
                  <c:v>16.830257890917121</c:v>
                </c:pt>
                <c:pt idx="32">
                  <c:v>16.830257890917121</c:v>
                </c:pt>
                <c:pt idx="33">
                  <c:v>16.830257890917121</c:v>
                </c:pt>
                <c:pt idx="34">
                  <c:v>16.830257890917121</c:v>
                </c:pt>
                <c:pt idx="35">
                  <c:v>16.830257890917121</c:v>
                </c:pt>
                <c:pt idx="36">
                  <c:v>16.830257890917121</c:v>
                </c:pt>
                <c:pt idx="37">
                  <c:v>16.830257890917121</c:v>
                </c:pt>
                <c:pt idx="38">
                  <c:v>16.830257890917121</c:v>
                </c:pt>
                <c:pt idx="39">
                  <c:v>16.830257890917121</c:v>
                </c:pt>
                <c:pt idx="40">
                  <c:v>16.830257890917121</c:v>
                </c:pt>
                <c:pt idx="41">
                  <c:v>16.830257890917121</c:v>
                </c:pt>
                <c:pt idx="42">
                  <c:v>16.830257890917121</c:v>
                </c:pt>
                <c:pt idx="43">
                  <c:v>16.830257890917121</c:v>
                </c:pt>
                <c:pt idx="44">
                  <c:v>16.830257890917121</c:v>
                </c:pt>
                <c:pt idx="45">
                  <c:v>16.830257890917121</c:v>
                </c:pt>
                <c:pt idx="46">
                  <c:v>16.830257890917121</c:v>
                </c:pt>
                <c:pt idx="47">
                  <c:v>16.830257890917121</c:v>
                </c:pt>
                <c:pt idx="48">
                  <c:v>16.830257890917121</c:v>
                </c:pt>
                <c:pt idx="49">
                  <c:v>16.830257890917121</c:v>
                </c:pt>
                <c:pt idx="50">
                  <c:v>16.830257890917121</c:v>
                </c:pt>
                <c:pt idx="51">
                  <c:v>16.830257890917121</c:v>
                </c:pt>
                <c:pt idx="52">
                  <c:v>16.830257890917121</c:v>
                </c:pt>
                <c:pt idx="53">
                  <c:v>16.830257890917121</c:v>
                </c:pt>
                <c:pt idx="54">
                  <c:v>16.830257890917121</c:v>
                </c:pt>
                <c:pt idx="55">
                  <c:v>16.830257890917121</c:v>
                </c:pt>
                <c:pt idx="56">
                  <c:v>16.830257890917121</c:v>
                </c:pt>
                <c:pt idx="57">
                  <c:v>16.830257890917121</c:v>
                </c:pt>
                <c:pt idx="58">
                  <c:v>16.830257890917121</c:v>
                </c:pt>
                <c:pt idx="59">
                  <c:v>16.830257890917121</c:v>
                </c:pt>
                <c:pt idx="60">
                  <c:v>16.830257890917121</c:v>
                </c:pt>
                <c:pt idx="61">
                  <c:v>16.830257890917121</c:v>
                </c:pt>
                <c:pt idx="62">
                  <c:v>16.830257890917121</c:v>
                </c:pt>
                <c:pt idx="63">
                  <c:v>16.830257890917121</c:v>
                </c:pt>
                <c:pt idx="64">
                  <c:v>16.830257890917121</c:v>
                </c:pt>
                <c:pt idx="65">
                  <c:v>16.830257890917121</c:v>
                </c:pt>
                <c:pt idx="66">
                  <c:v>16.830257890917121</c:v>
                </c:pt>
                <c:pt idx="67">
                  <c:v>16.830257890917121</c:v>
                </c:pt>
                <c:pt idx="68">
                  <c:v>16.830257890917121</c:v>
                </c:pt>
                <c:pt idx="69">
                  <c:v>16.830257890917121</c:v>
                </c:pt>
                <c:pt idx="70">
                  <c:v>16.830257890917121</c:v>
                </c:pt>
                <c:pt idx="71">
                  <c:v>16.830257890917121</c:v>
                </c:pt>
                <c:pt idx="72">
                  <c:v>16.830257890917121</c:v>
                </c:pt>
                <c:pt idx="73">
                  <c:v>16.830257890917121</c:v>
                </c:pt>
                <c:pt idx="74">
                  <c:v>16.830257890917121</c:v>
                </c:pt>
                <c:pt idx="75">
                  <c:v>16.830257890917121</c:v>
                </c:pt>
                <c:pt idx="76">
                  <c:v>16.830257890917121</c:v>
                </c:pt>
                <c:pt idx="77">
                  <c:v>16.830257890917121</c:v>
                </c:pt>
                <c:pt idx="78">
                  <c:v>16.830257890917121</c:v>
                </c:pt>
                <c:pt idx="79">
                  <c:v>16.830257890917121</c:v>
                </c:pt>
                <c:pt idx="80">
                  <c:v>16.830257890917121</c:v>
                </c:pt>
                <c:pt idx="81">
                  <c:v>16.830257890917121</c:v>
                </c:pt>
                <c:pt idx="82">
                  <c:v>16.830257890917121</c:v>
                </c:pt>
                <c:pt idx="83">
                  <c:v>16.830257890917121</c:v>
                </c:pt>
                <c:pt idx="84">
                  <c:v>16.830257890917121</c:v>
                </c:pt>
                <c:pt idx="85">
                  <c:v>16.830257890917121</c:v>
                </c:pt>
                <c:pt idx="86">
                  <c:v>16.830257890917121</c:v>
                </c:pt>
                <c:pt idx="87">
                  <c:v>16.830257890917121</c:v>
                </c:pt>
                <c:pt idx="88">
                  <c:v>16.830257890917121</c:v>
                </c:pt>
                <c:pt idx="89">
                  <c:v>16.830257890917121</c:v>
                </c:pt>
                <c:pt idx="90">
                  <c:v>16.830257890917121</c:v>
                </c:pt>
                <c:pt idx="91">
                  <c:v>16.830257890917121</c:v>
                </c:pt>
                <c:pt idx="92">
                  <c:v>16.830257890917121</c:v>
                </c:pt>
                <c:pt idx="93">
                  <c:v>16.830257890917121</c:v>
                </c:pt>
                <c:pt idx="94">
                  <c:v>16.830257890917121</c:v>
                </c:pt>
                <c:pt idx="95">
                  <c:v>16.830257890917121</c:v>
                </c:pt>
                <c:pt idx="96">
                  <c:v>16.830257890917121</c:v>
                </c:pt>
                <c:pt idx="97">
                  <c:v>16.830257890917121</c:v>
                </c:pt>
                <c:pt idx="98">
                  <c:v>16.830257890917121</c:v>
                </c:pt>
                <c:pt idx="99">
                  <c:v>16.830257890917121</c:v>
                </c:pt>
                <c:pt idx="100">
                  <c:v>16.830257890917121</c:v>
                </c:pt>
                <c:pt idx="101">
                  <c:v>16.830257890917121</c:v>
                </c:pt>
                <c:pt idx="102">
                  <c:v>16.830257890917121</c:v>
                </c:pt>
                <c:pt idx="103">
                  <c:v>16.830257890917121</c:v>
                </c:pt>
                <c:pt idx="104">
                  <c:v>16.830257890917121</c:v>
                </c:pt>
                <c:pt idx="105">
                  <c:v>16.830257890917121</c:v>
                </c:pt>
                <c:pt idx="106">
                  <c:v>16.830257890917121</c:v>
                </c:pt>
                <c:pt idx="107">
                  <c:v>16.830257890917121</c:v>
                </c:pt>
                <c:pt idx="108">
                  <c:v>16.830257890917121</c:v>
                </c:pt>
                <c:pt idx="109">
                  <c:v>16.830257890917121</c:v>
                </c:pt>
                <c:pt idx="110">
                  <c:v>16.830257890917121</c:v>
                </c:pt>
                <c:pt idx="111">
                  <c:v>16.830257890917121</c:v>
                </c:pt>
                <c:pt idx="112">
                  <c:v>16.830257890917121</c:v>
                </c:pt>
                <c:pt idx="113">
                  <c:v>16.830257890917121</c:v>
                </c:pt>
                <c:pt idx="114">
                  <c:v>16.830257890917121</c:v>
                </c:pt>
                <c:pt idx="115">
                  <c:v>16.830257890917121</c:v>
                </c:pt>
                <c:pt idx="116">
                  <c:v>16.830257890917121</c:v>
                </c:pt>
                <c:pt idx="117">
                  <c:v>16.830257890917121</c:v>
                </c:pt>
                <c:pt idx="118">
                  <c:v>16.830257890917121</c:v>
                </c:pt>
                <c:pt idx="119">
                  <c:v>16.830257890917121</c:v>
                </c:pt>
                <c:pt idx="120">
                  <c:v>16.830257890917121</c:v>
                </c:pt>
                <c:pt idx="121">
                  <c:v>16.830257890917121</c:v>
                </c:pt>
                <c:pt idx="122">
                  <c:v>16.830257890917121</c:v>
                </c:pt>
                <c:pt idx="123">
                  <c:v>16.830257890917121</c:v>
                </c:pt>
                <c:pt idx="124">
                  <c:v>16.830257890917121</c:v>
                </c:pt>
                <c:pt idx="125">
                  <c:v>16.830257890917121</c:v>
                </c:pt>
                <c:pt idx="126">
                  <c:v>16.830257890917121</c:v>
                </c:pt>
                <c:pt idx="127">
                  <c:v>16.830257890917121</c:v>
                </c:pt>
                <c:pt idx="128">
                  <c:v>16.830257890917121</c:v>
                </c:pt>
                <c:pt idx="129">
                  <c:v>16.830257890917121</c:v>
                </c:pt>
                <c:pt idx="130">
                  <c:v>16.830257890917121</c:v>
                </c:pt>
                <c:pt idx="131">
                  <c:v>16.830257890917121</c:v>
                </c:pt>
                <c:pt idx="132">
                  <c:v>16.830257890917121</c:v>
                </c:pt>
                <c:pt idx="133">
                  <c:v>16.830257890917121</c:v>
                </c:pt>
                <c:pt idx="134">
                  <c:v>16.830257890917121</c:v>
                </c:pt>
                <c:pt idx="135">
                  <c:v>16.830257890917121</c:v>
                </c:pt>
                <c:pt idx="136">
                  <c:v>16.830257890917121</c:v>
                </c:pt>
                <c:pt idx="137">
                  <c:v>16.830257890917121</c:v>
                </c:pt>
                <c:pt idx="138">
                  <c:v>16.830257890917121</c:v>
                </c:pt>
                <c:pt idx="139">
                  <c:v>16.830257890917121</c:v>
                </c:pt>
                <c:pt idx="140">
                  <c:v>16.830257890917121</c:v>
                </c:pt>
                <c:pt idx="141">
                  <c:v>16.830257890917121</c:v>
                </c:pt>
                <c:pt idx="142">
                  <c:v>16.830257890917121</c:v>
                </c:pt>
                <c:pt idx="143">
                  <c:v>16.830257890917121</c:v>
                </c:pt>
                <c:pt idx="144">
                  <c:v>16.830257890917121</c:v>
                </c:pt>
                <c:pt idx="145">
                  <c:v>16.830257890917121</c:v>
                </c:pt>
                <c:pt idx="146">
                  <c:v>16.830257890917121</c:v>
                </c:pt>
                <c:pt idx="147">
                  <c:v>16.830257890917121</c:v>
                </c:pt>
                <c:pt idx="148">
                  <c:v>16.830257890917121</c:v>
                </c:pt>
                <c:pt idx="149">
                  <c:v>16.830257890917121</c:v>
                </c:pt>
                <c:pt idx="150">
                  <c:v>16.830257890917121</c:v>
                </c:pt>
                <c:pt idx="151">
                  <c:v>16.830257890917121</c:v>
                </c:pt>
                <c:pt idx="152">
                  <c:v>16.830257890917121</c:v>
                </c:pt>
                <c:pt idx="153">
                  <c:v>16.830257890917121</c:v>
                </c:pt>
                <c:pt idx="154">
                  <c:v>16.830257890917121</c:v>
                </c:pt>
                <c:pt idx="155">
                  <c:v>16.830257890917121</c:v>
                </c:pt>
                <c:pt idx="156">
                  <c:v>16.830257890917121</c:v>
                </c:pt>
                <c:pt idx="157">
                  <c:v>16.830257890917121</c:v>
                </c:pt>
                <c:pt idx="158">
                  <c:v>16.830257890917121</c:v>
                </c:pt>
                <c:pt idx="159">
                  <c:v>16.830257890917121</c:v>
                </c:pt>
                <c:pt idx="160">
                  <c:v>16.830257890917121</c:v>
                </c:pt>
                <c:pt idx="161">
                  <c:v>16.830257890917121</c:v>
                </c:pt>
                <c:pt idx="162">
                  <c:v>16.830257890917121</c:v>
                </c:pt>
                <c:pt idx="163">
                  <c:v>16.830257890917121</c:v>
                </c:pt>
                <c:pt idx="164">
                  <c:v>16.830257890917121</c:v>
                </c:pt>
                <c:pt idx="165">
                  <c:v>16.830257890917121</c:v>
                </c:pt>
                <c:pt idx="166">
                  <c:v>16.830257890917121</c:v>
                </c:pt>
                <c:pt idx="167">
                  <c:v>16.830257890917121</c:v>
                </c:pt>
                <c:pt idx="168">
                  <c:v>16.830257890917121</c:v>
                </c:pt>
                <c:pt idx="169">
                  <c:v>16.830257890917121</c:v>
                </c:pt>
                <c:pt idx="170">
                  <c:v>16.830257890917121</c:v>
                </c:pt>
                <c:pt idx="171">
                  <c:v>16.830257890917121</c:v>
                </c:pt>
                <c:pt idx="172">
                  <c:v>16.830257890917121</c:v>
                </c:pt>
                <c:pt idx="173">
                  <c:v>16.830257890917121</c:v>
                </c:pt>
                <c:pt idx="174">
                  <c:v>16.830257890917121</c:v>
                </c:pt>
                <c:pt idx="175">
                  <c:v>16.830257890917121</c:v>
                </c:pt>
                <c:pt idx="176">
                  <c:v>16.830257890917121</c:v>
                </c:pt>
                <c:pt idx="177">
                  <c:v>16.830257890917121</c:v>
                </c:pt>
                <c:pt idx="178">
                  <c:v>16.830257890917121</c:v>
                </c:pt>
                <c:pt idx="179">
                  <c:v>16.830257890917121</c:v>
                </c:pt>
                <c:pt idx="180">
                  <c:v>16.830257890917121</c:v>
                </c:pt>
                <c:pt idx="181">
                  <c:v>16.830257890917121</c:v>
                </c:pt>
                <c:pt idx="182">
                  <c:v>16.830257890917121</c:v>
                </c:pt>
                <c:pt idx="183">
                  <c:v>16.830257890917121</c:v>
                </c:pt>
                <c:pt idx="184">
                  <c:v>16.830257890917121</c:v>
                </c:pt>
                <c:pt idx="185">
                  <c:v>16.830257890917121</c:v>
                </c:pt>
                <c:pt idx="186">
                  <c:v>16.830257890917121</c:v>
                </c:pt>
                <c:pt idx="187">
                  <c:v>16.830257890917121</c:v>
                </c:pt>
                <c:pt idx="188">
                  <c:v>16.830257890917121</c:v>
                </c:pt>
                <c:pt idx="189">
                  <c:v>16.830257890917121</c:v>
                </c:pt>
                <c:pt idx="190">
                  <c:v>16.830257890917121</c:v>
                </c:pt>
                <c:pt idx="191">
                  <c:v>16.830257890917121</c:v>
                </c:pt>
                <c:pt idx="192">
                  <c:v>16.830257890917121</c:v>
                </c:pt>
                <c:pt idx="193">
                  <c:v>16.830257890917121</c:v>
                </c:pt>
                <c:pt idx="194">
                  <c:v>16.830257890917121</c:v>
                </c:pt>
                <c:pt idx="195">
                  <c:v>16.830257890917121</c:v>
                </c:pt>
                <c:pt idx="196">
                  <c:v>16.830257890917121</c:v>
                </c:pt>
                <c:pt idx="197">
                  <c:v>16.830257890917121</c:v>
                </c:pt>
                <c:pt idx="198">
                  <c:v>16.830257890917121</c:v>
                </c:pt>
                <c:pt idx="199">
                  <c:v>16.830257890917121</c:v>
                </c:pt>
                <c:pt idx="200">
                  <c:v>16.830257890917121</c:v>
                </c:pt>
                <c:pt idx="201">
                  <c:v>16.830257890917121</c:v>
                </c:pt>
                <c:pt idx="202">
                  <c:v>16.830257890917121</c:v>
                </c:pt>
                <c:pt idx="203">
                  <c:v>16.830257890917121</c:v>
                </c:pt>
                <c:pt idx="204">
                  <c:v>16.830257890917121</c:v>
                </c:pt>
                <c:pt idx="205">
                  <c:v>16.830257890917121</c:v>
                </c:pt>
                <c:pt idx="206">
                  <c:v>16.830257890917121</c:v>
                </c:pt>
                <c:pt idx="207">
                  <c:v>16.830257890917121</c:v>
                </c:pt>
                <c:pt idx="208">
                  <c:v>16.830257890917121</c:v>
                </c:pt>
                <c:pt idx="209">
                  <c:v>16.830257890917121</c:v>
                </c:pt>
                <c:pt idx="210">
                  <c:v>16.830257890917121</c:v>
                </c:pt>
                <c:pt idx="211">
                  <c:v>16.830257890917121</c:v>
                </c:pt>
                <c:pt idx="212">
                  <c:v>16.830257890917121</c:v>
                </c:pt>
                <c:pt idx="213">
                  <c:v>16.830257890917121</c:v>
                </c:pt>
                <c:pt idx="214">
                  <c:v>16.830257890917121</c:v>
                </c:pt>
                <c:pt idx="215">
                  <c:v>16.830257890917121</c:v>
                </c:pt>
                <c:pt idx="216">
                  <c:v>16.830257890917121</c:v>
                </c:pt>
                <c:pt idx="217">
                  <c:v>16.830257890917121</c:v>
                </c:pt>
                <c:pt idx="218">
                  <c:v>16.830257890917121</c:v>
                </c:pt>
                <c:pt idx="219">
                  <c:v>16.830257890917121</c:v>
                </c:pt>
                <c:pt idx="220">
                  <c:v>16.830257890917121</c:v>
                </c:pt>
                <c:pt idx="221">
                  <c:v>16.830257890917121</c:v>
                </c:pt>
                <c:pt idx="222">
                  <c:v>16.830257890917121</c:v>
                </c:pt>
                <c:pt idx="223">
                  <c:v>16.830257890917121</c:v>
                </c:pt>
                <c:pt idx="224">
                  <c:v>16.830257890917121</c:v>
                </c:pt>
                <c:pt idx="225">
                  <c:v>16.830257890917121</c:v>
                </c:pt>
                <c:pt idx="226">
                  <c:v>16.830257890917121</c:v>
                </c:pt>
                <c:pt idx="227">
                  <c:v>16.830257890917121</c:v>
                </c:pt>
                <c:pt idx="228">
                  <c:v>16.830257890917121</c:v>
                </c:pt>
                <c:pt idx="229">
                  <c:v>16.830257890917121</c:v>
                </c:pt>
                <c:pt idx="230">
                  <c:v>16.830257890917121</c:v>
                </c:pt>
                <c:pt idx="231">
                  <c:v>16.830257890917121</c:v>
                </c:pt>
                <c:pt idx="232">
                  <c:v>16.830257890917121</c:v>
                </c:pt>
                <c:pt idx="233">
                  <c:v>16.830257890917121</c:v>
                </c:pt>
                <c:pt idx="234">
                  <c:v>16.830257890917121</c:v>
                </c:pt>
                <c:pt idx="235">
                  <c:v>16.830257890917121</c:v>
                </c:pt>
                <c:pt idx="236">
                  <c:v>16.830257890917121</c:v>
                </c:pt>
                <c:pt idx="237">
                  <c:v>16.830257890917121</c:v>
                </c:pt>
                <c:pt idx="238">
                  <c:v>16.830257890917121</c:v>
                </c:pt>
                <c:pt idx="239">
                  <c:v>16.830257890917121</c:v>
                </c:pt>
                <c:pt idx="240">
                  <c:v>16.830257890917121</c:v>
                </c:pt>
                <c:pt idx="241">
                  <c:v>16.830257890917121</c:v>
                </c:pt>
                <c:pt idx="242">
                  <c:v>16.830257890917121</c:v>
                </c:pt>
                <c:pt idx="243">
                  <c:v>16.830257890917121</c:v>
                </c:pt>
                <c:pt idx="244">
                  <c:v>16.830257890917121</c:v>
                </c:pt>
                <c:pt idx="245">
                  <c:v>16.830257890917121</c:v>
                </c:pt>
                <c:pt idx="246">
                  <c:v>16.830257890917121</c:v>
                </c:pt>
                <c:pt idx="247">
                  <c:v>16.830257890917121</c:v>
                </c:pt>
                <c:pt idx="248">
                  <c:v>16.830257890917121</c:v>
                </c:pt>
                <c:pt idx="249">
                  <c:v>16.830257890917121</c:v>
                </c:pt>
                <c:pt idx="250">
                  <c:v>16.830257890917121</c:v>
                </c:pt>
                <c:pt idx="251">
                  <c:v>16.830257890917121</c:v>
                </c:pt>
                <c:pt idx="252">
                  <c:v>16.830257890917121</c:v>
                </c:pt>
                <c:pt idx="253">
                  <c:v>16.830257890917121</c:v>
                </c:pt>
                <c:pt idx="254">
                  <c:v>16.830257890917121</c:v>
                </c:pt>
                <c:pt idx="255">
                  <c:v>16.830257890917121</c:v>
                </c:pt>
                <c:pt idx="256">
                  <c:v>16.830257890917121</c:v>
                </c:pt>
                <c:pt idx="257">
                  <c:v>16.830257890917121</c:v>
                </c:pt>
                <c:pt idx="258">
                  <c:v>16.830257890917121</c:v>
                </c:pt>
                <c:pt idx="259">
                  <c:v>16.830257890917121</c:v>
                </c:pt>
                <c:pt idx="260">
                  <c:v>16.830257890917121</c:v>
                </c:pt>
                <c:pt idx="261">
                  <c:v>16.830257890917121</c:v>
                </c:pt>
              </c:numCache>
            </c:numRef>
          </c:val>
          <c:smooth val="0"/>
          <c:extLst xmlns:c16r2="http://schemas.microsoft.com/office/drawing/2015/06/chart">
            <c:ext xmlns:c16="http://schemas.microsoft.com/office/drawing/2014/chart" uri="{C3380CC4-5D6E-409C-BE32-E72D297353CC}">
              <c16:uniqueId val="{00000001-DAD9-594C-9FF9-CE3287339BC1}"/>
            </c:ext>
          </c:extLst>
        </c:ser>
        <c:ser>
          <c:idx val="2"/>
          <c:order val="2"/>
          <c:tx>
            <c:strRef>
              <c:f>工作表4!$D$1</c:f>
              <c:strCache>
                <c:ptCount val="1"/>
                <c:pt idx="0">
                  <c:v>5Y_Avg</c:v>
                </c:pt>
              </c:strCache>
            </c:strRef>
          </c:tx>
          <c:spPr>
            <a:ln w="28575" cap="rnd">
              <a:solidFill>
                <a:schemeClr val="tx1"/>
              </a:solidFill>
              <a:round/>
            </a:ln>
            <a:effectLst/>
          </c:spPr>
          <c:marker>
            <c:symbol val="none"/>
          </c:marker>
          <c:cat>
            <c:numRef>
              <c:f>工作表4!$A$2:$A$263</c:f>
              <c:numCache>
                <c:formatCode>m/d/yy</c:formatCode>
                <c:ptCount val="262"/>
                <c:pt idx="0">
                  <c:v>45035</c:v>
                </c:pt>
                <c:pt idx="1">
                  <c:v>45030</c:v>
                </c:pt>
                <c:pt idx="2">
                  <c:v>45023</c:v>
                </c:pt>
                <c:pt idx="3">
                  <c:v>45016</c:v>
                </c:pt>
                <c:pt idx="4">
                  <c:v>45009</c:v>
                </c:pt>
                <c:pt idx="5">
                  <c:v>45002</c:v>
                </c:pt>
                <c:pt idx="6">
                  <c:v>44995</c:v>
                </c:pt>
                <c:pt idx="7">
                  <c:v>44988</c:v>
                </c:pt>
                <c:pt idx="8">
                  <c:v>44981</c:v>
                </c:pt>
                <c:pt idx="9">
                  <c:v>44974</c:v>
                </c:pt>
                <c:pt idx="10">
                  <c:v>44967</c:v>
                </c:pt>
                <c:pt idx="11">
                  <c:v>44960</c:v>
                </c:pt>
                <c:pt idx="12">
                  <c:v>44953</c:v>
                </c:pt>
                <c:pt idx="13">
                  <c:v>44946</c:v>
                </c:pt>
                <c:pt idx="14">
                  <c:v>44939</c:v>
                </c:pt>
                <c:pt idx="15">
                  <c:v>44932</c:v>
                </c:pt>
                <c:pt idx="16">
                  <c:v>44925</c:v>
                </c:pt>
                <c:pt idx="17">
                  <c:v>44918</c:v>
                </c:pt>
                <c:pt idx="18">
                  <c:v>44911</c:v>
                </c:pt>
                <c:pt idx="19">
                  <c:v>44904</c:v>
                </c:pt>
                <c:pt idx="20">
                  <c:v>44897</c:v>
                </c:pt>
                <c:pt idx="21">
                  <c:v>44890</c:v>
                </c:pt>
                <c:pt idx="22">
                  <c:v>44883</c:v>
                </c:pt>
                <c:pt idx="23">
                  <c:v>44876</c:v>
                </c:pt>
                <c:pt idx="24">
                  <c:v>44869</c:v>
                </c:pt>
                <c:pt idx="25">
                  <c:v>44862</c:v>
                </c:pt>
                <c:pt idx="26">
                  <c:v>44855</c:v>
                </c:pt>
                <c:pt idx="27">
                  <c:v>44848</c:v>
                </c:pt>
                <c:pt idx="28">
                  <c:v>44841</c:v>
                </c:pt>
                <c:pt idx="29">
                  <c:v>44834</c:v>
                </c:pt>
                <c:pt idx="30">
                  <c:v>44827</c:v>
                </c:pt>
                <c:pt idx="31">
                  <c:v>44820</c:v>
                </c:pt>
                <c:pt idx="32">
                  <c:v>44813</c:v>
                </c:pt>
                <c:pt idx="33">
                  <c:v>44806</c:v>
                </c:pt>
                <c:pt idx="34">
                  <c:v>44799</c:v>
                </c:pt>
                <c:pt idx="35">
                  <c:v>44792</c:v>
                </c:pt>
                <c:pt idx="36">
                  <c:v>44785</c:v>
                </c:pt>
                <c:pt idx="37">
                  <c:v>44778</c:v>
                </c:pt>
                <c:pt idx="38">
                  <c:v>44771</c:v>
                </c:pt>
                <c:pt idx="39">
                  <c:v>44764</c:v>
                </c:pt>
                <c:pt idx="40">
                  <c:v>44757</c:v>
                </c:pt>
                <c:pt idx="41">
                  <c:v>44750</c:v>
                </c:pt>
                <c:pt idx="42">
                  <c:v>44743</c:v>
                </c:pt>
                <c:pt idx="43">
                  <c:v>44736</c:v>
                </c:pt>
                <c:pt idx="44">
                  <c:v>44729</c:v>
                </c:pt>
                <c:pt idx="45">
                  <c:v>44722</c:v>
                </c:pt>
                <c:pt idx="46">
                  <c:v>44715</c:v>
                </c:pt>
                <c:pt idx="47">
                  <c:v>44708</c:v>
                </c:pt>
                <c:pt idx="48">
                  <c:v>44701</c:v>
                </c:pt>
                <c:pt idx="49">
                  <c:v>44694</c:v>
                </c:pt>
                <c:pt idx="50">
                  <c:v>44687</c:v>
                </c:pt>
                <c:pt idx="51">
                  <c:v>44680</c:v>
                </c:pt>
                <c:pt idx="52">
                  <c:v>44673</c:v>
                </c:pt>
                <c:pt idx="53">
                  <c:v>44666</c:v>
                </c:pt>
                <c:pt idx="54">
                  <c:v>44659</c:v>
                </c:pt>
                <c:pt idx="55">
                  <c:v>44652</c:v>
                </c:pt>
                <c:pt idx="56">
                  <c:v>44645</c:v>
                </c:pt>
                <c:pt idx="57">
                  <c:v>44638</c:v>
                </c:pt>
                <c:pt idx="58">
                  <c:v>44631</c:v>
                </c:pt>
                <c:pt idx="59">
                  <c:v>44624</c:v>
                </c:pt>
                <c:pt idx="60">
                  <c:v>44617</c:v>
                </c:pt>
                <c:pt idx="61">
                  <c:v>44610</c:v>
                </c:pt>
                <c:pt idx="62">
                  <c:v>44603</c:v>
                </c:pt>
                <c:pt idx="63">
                  <c:v>44596</c:v>
                </c:pt>
                <c:pt idx="64">
                  <c:v>44589</c:v>
                </c:pt>
                <c:pt idx="65">
                  <c:v>44582</c:v>
                </c:pt>
                <c:pt idx="66">
                  <c:v>44575</c:v>
                </c:pt>
                <c:pt idx="67">
                  <c:v>44568</c:v>
                </c:pt>
                <c:pt idx="68">
                  <c:v>44561</c:v>
                </c:pt>
                <c:pt idx="69">
                  <c:v>44554</c:v>
                </c:pt>
                <c:pt idx="70">
                  <c:v>44547</c:v>
                </c:pt>
                <c:pt idx="71">
                  <c:v>44540</c:v>
                </c:pt>
                <c:pt idx="72">
                  <c:v>44533</c:v>
                </c:pt>
                <c:pt idx="73">
                  <c:v>44526</c:v>
                </c:pt>
                <c:pt idx="74">
                  <c:v>44519</c:v>
                </c:pt>
                <c:pt idx="75">
                  <c:v>44512</c:v>
                </c:pt>
                <c:pt idx="76">
                  <c:v>44505</c:v>
                </c:pt>
                <c:pt idx="77">
                  <c:v>44498</c:v>
                </c:pt>
                <c:pt idx="78">
                  <c:v>44491</c:v>
                </c:pt>
                <c:pt idx="79">
                  <c:v>44484</c:v>
                </c:pt>
                <c:pt idx="80">
                  <c:v>44477</c:v>
                </c:pt>
                <c:pt idx="81">
                  <c:v>44470</c:v>
                </c:pt>
                <c:pt idx="82">
                  <c:v>44463</c:v>
                </c:pt>
                <c:pt idx="83">
                  <c:v>44456</c:v>
                </c:pt>
                <c:pt idx="84">
                  <c:v>44449</c:v>
                </c:pt>
                <c:pt idx="85">
                  <c:v>44442</c:v>
                </c:pt>
                <c:pt idx="86">
                  <c:v>44435</c:v>
                </c:pt>
                <c:pt idx="87">
                  <c:v>44428</c:v>
                </c:pt>
                <c:pt idx="88">
                  <c:v>44421</c:v>
                </c:pt>
                <c:pt idx="89">
                  <c:v>44414</c:v>
                </c:pt>
                <c:pt idx="90">
                  <c:v>44407</c:v>
                </c:pt>
                <c:pt idx="91">
                  <c:v>44400</c:v>
                </c:pt>
                <c:pt idx="92">
                  <c:v>44393</c:v>
                </c:pt>
                <c:pt idx="93">
                  <c:v>44386</c:v>
                </c:pt>
                <c:pt idx="94">
                  <c:v>44379</c:v>
                </c:pt>
                <c:pt idx="95">
                  <c:v>44372</c:v>
                </c:pt>
                <c:pt idx="96">
                  <c:v>44365</c:v>
                </c:pt>
                <c:pt idx="97">
                  <c:v>44358</c:v>
                </c:pt>
                <c:pt idx="98">
                  <c:v>44351</c:v>
                </c:pt>
                <c:pt idx="99">
                  <c:v>44344</c:v>
                </c:pt>
                <c:pt idx="100">
                  <c:v>44337</c:v>
                </c:pt>
                <c:pt idx="101">
                  <c:v>44330</c:v>
                </c:pt>
                <c:pt idx="102">
                  <c:v>44323</c:v>
                </c:pt>
                <c:pt idx="103">
                  <c:v>44316</c:v>
                </c:pt>
                <c:pt idx="104">
                  <c:v>44309</c:v>
                </c:pt>
                <c:pt idx="105">
                  <c:v>44302</c:v>
                </c:pt>
                <c:pt idx="106">
                  <c:v>44295</c:v>
                </c:pt>
                <c:pt idx="107">
                  <c:v>44288</c:v>
                </c:pt>
                <c:pt idx="108">
                  <c:v>44281</c:v>
                </c:pt>
                <c:pt idx="109">
                  <c:v>44274</c:v>
                </c:pt>
                <c:pt idx="110">
                  <c:v>44267</c:v>
                </c:pt>
                <c:pt idx="111">
                  <c:v>44260</c:v>
                </c:pt>
                <c:pt idx="112">
                  <c:v>44253</c:v>
                </c:pt>
                <c:pt idx="113">
                  <c:v>44246</c:v>
                </c:pt>
                <c:pt idx="114">
                  <c:v>44239</c:v>
                </c:pt>
                <c:pt idx="115">
                  <c:v>44232</c:v>
                </c:pt>
                <c:pt idx="116">
                  <c:v>44225</c:v>
                </c:pt>
                <c:pt idx="117">
                  <c:v>44218</c:v>
                </c:pt>
                <c:pt idx="118">
                  <c:v>44211</c:v>
                </c:pt>
                <c:pt idx="119">
                  <c:v>44204</c:v>
                </c:pt>
                <c:pt idx="120">
                  <c:v>44197</c:v>
                </c:pt>
                <c:pt idx="121">
                  <c:v>44190</c:v>
                </c:pt>
                <c:pt idx="122">
                  <c:v>44183</c:v>
                </c:pt>
                <c:pt idx="123">
                  <c:v>44176</c:v>
                </c:pt>
                <c:pt idx="124">
                  <c:v>44169</c:v>
                </c:pt>
                <c:pt idx="125">
                  <c:v>44162</c:v>
                </c:pt>
                <c:pt idx="126">
                  <c:v>44155</c:v>
                </c:pt>
                <c:pt idx="127">
                  <c:v>44148</c:v>
                </c:pt>
                <c:pt idx="128">
                  <c:v>44141</c:v>
                </c:pt>
                <c:pt idx="129">
                  <c:v>44134</c:v>
                </c:pt>
                <c:pt idx="130">
                  <c:v>44127</c:v>
                </c:pt>
                <c:pt idx="131">
                  <c:v>44120</c:v>
                </c:pt>
                <c:pt idx="132">
                  <c:v>44113</c:v>
                </c:pt>
                <c:pt idx="133">
                  <c:v>44106</c:v>
                </c:pt>
                <c:pt idx="134">
                  <c:v>44099</c:v>
                </c:pt>
                <c:pt idx="135">
                  <c:v>44092</c:v>
                </c:pt>
                <c:pt idx="136">
                  <c:v>44085</c:v>
                </c:pt>
                <c:pt idx="137">
                  <c:v>44078</c:v>
                </c:pt>
                <c:pt idx="138">
                  <c:v>44071</c:v>
                </c:pt>
                <c:pt idx="139">
                  <c:v>44064</c:v>
                </c:pt>
                <c:pt idx="140">
                  <c:v>44057</c:v>
                </c:pt>
                <c:pt idx="141">
                  <c:v>44050</c:v>
                </c:pt>
                <c:pt idx="142">
                  <c:v>44043</c:v>
                </c:pt>
                <c:pt idx="143">
                  <c:v>44036</c:v>
                </c:pt>
                <c:pt idx="144">
                  <c:v>44029</c:v>
                </c:pt>
                <c:pt idx="145">
                  <c:v>44022</c:v>
                </c:pt>
                <c:pt idx="146">
                  <c:v>44015</c:v>
                </c:pt>
                <c:pt idx="147">
                  <c:v>44008</c:v>
                </c:pt>
                <c:pt idx="148">
                  <c:v>44001</c:v>
                </c:pt>
                <c:pt idx="149">
                  <c:v>43994</c:v>
                </c:pt>
                <c:pt idx="150">
                  <c:v>43987</c:v>
                </c:pt>
                <c:pt idx="151">
                  <c:v>43980</c:v>
                </c:pt>
                <c:pt idx="152">
                  <c:v>43973</c:v>
                </c:pt>
                <c:pt idx="153">
                  <c:v>43966</c:v>
                </c:pt>
                <c:pt idx="154">
                  <c:v>43959</c:v>
                </c:pt>
                <c:pt idx="155">
                  <c:v>43952</c:v>
                </c:pt>
                <c:pt idx="156">
                  <c:v>43945</c:v>
                </c:pt>
                <c:pt idx="157">
                  <c:v>43938</c:v>
                </c:pt>
                <c:pt idx="158">
                  <c:v>43931</c:v>
                </c:pt>
                <c:pt idx="159">
                  <c:v>43924</c:v>
                </c:pt>
                <c:pt idx="160">
                  <c:v>43917</c:v>
                </c:pt>
                <c:pt idx="161">
                  <c:v>43910</c:v>
                </c:pt>
                <c:pt idx="162">
                  <c:v>43903</c:v>
                </c:pt>
                <c:pt idx="163">
                  <c:v>43896</c:v>
                </c:pt>
                <c:pt idx="164">
                  <c:v>43889</c:v>
                </c:pt>
                <c:pt idx="165">
                  <c:v>43882</c:v>
                </c:pt>
                <c:pt idx="166">
                  <c:v>43875</c:v>
                </c:pt>
                <c:pt idx="167">
                  <c:v>43868</c:v>
                </c:pt>
                <c:pt idx="168">
                  <c:v>43861</c:v>
                </c:pt>
                <c:pt idx="169">
                  <c:v>43854</c:v>
                </c:pt>
                <c:pt idx="170">
                  <c:v>43847</c:v>
                </c:pt>
                <c:pt idx="171">
                  <c:v>43840</c:v>
                </c:pt>
                <c:pt idx="172">
                  <c:v>43833</c:v>
                </c:pt>
                <c:pt idx="173">
                  <c:v>43826</c:v>
                </c:pt>
                <c:pt idx="174">
                  <c:v>43819</c:v>
                </c:pt>
                <c:pt idx="175">
                  <c:v>43812</c:v>
                </c:pt>
                <c:pt idx="176">
                  <c:v>43805</c:v>
                </c:pt>
                <c:pt idx="177">
                  <c:v>43798</c:v>
                </c:pt>
                <c:pt idx="178">
                  <c:v>43791</c:v>
                </c:pt>
                <c:pt idx="179">
                  <c:v>43784</c:v>
                </c:pt>
                <c:pt idx="180">
                  <c:v>43777</c:v>
                </c:pt>
                <c:pt idx="181">
                  <c:v>43770</c:v>
                </c:pt>
                <c:pt idx="182">
                  <c:v>43763</c:v>
                </c:pt>
                <c:pt idx="183">
                  <c:v>43756</c:v>
                </c:pt>
                <c:pt idx="184">
                  <c:v>43749</c:v>
                </c:pt>
                <c:pt idx="185">
                  <c:v>43742</c:v>
                </c:pt>
                <c:pt idx="186">
                  <c:v>43735</c:v>
                </c:pt>
                <c:pt idx="187">
                  <c:v>43728</c:v>
                </c:pt>
                <c:pt idx="188">
                  <c:v>43721</c:v>
                </c:pt>
                <c:pt idx="189">
                  <c:v>43714</c:v>
                </c:pt>
                <c:pt idx="190">
                  <c:v>43707</c:v>
                </c:pt>
                <c:pt idx="191">
                  <c:v>43700</c:v>
                </c:pt>
                <c:pt idx="192">
                  <c:v>43693</c:v>
                </c:pt>
                <c:pt idx="193">
                  <c:v>43686</c:v>
                </c:pt>
                <c:pt idx="194">
                  <c:v>43679</c:v>
                </c:pt>
                <c:pt idx="195">
                  <c:v>43672</c:v>
                </c:pt>
                <c:pt idx="196">
                  <c:v>43665</c:v>
                </c:pt>
                <c:pt idx="197">
                  <c:v>43658</c:v>
                </c:pt>
                <c:pt idx="198">
                  <c:v>43651</c:v>
                </c:pt>
                <c:pt idx="199">
                  <c:v>43644</c:v>
                </c:pt>
                <c:pt idx="200">
                  <c:v>43637</c:v>
                </c:pt>
                <c:pt idx="201">
                  <c:v>43630</c:v>
                </c:pt>
                <c:pt idx="202">
                  <c:v>43623</c:v>
                </c:pt>
                <c:pt idx="203">
                  <c:v>43616</c:v>
                </c:pt>
                <c:pt idx="204">
                  <c:v>43609</c:v>
                </c:pt>
                <c:pt idx="205">
                  <c:v>43602</c:v>
                </c:pt>
                <c:pt idx="206">
                  <c:v>43595</c:v>
                </c:pt>
                <c:pt idx="207">
                  <c:v>43588</c:v>
                </c:pt>
                <c:pt idx="208">
                  <c:v>43581</c:v>
                </c:pt>
                <c:pt idx="209">
                  <c:v>43574</c:v>
                </c:pt>
                <c:pt idx="210">
                  <c:v>43567</c:v>
                </c:pt>
                <c:pt idx="211">
                  <c:v>43560</c:v>
                </c:pt>
                <c:pt idx="212">
                  <c:v>43553</c:v>
                </c:pt>
                <c:pt idx="213">
                  <c:v>43546</c:v>
                </c:pt>
                <c:pt idx="214">
                  <c:v>43539</c:v>
                </c:pt>
                <c:pt idx="215">
                  <c:v>43532</c:v>
                </c:pt>
                <c:pt idx="216">
                  <c:v>43525</c:v>
                </c:pt>
                <c:pt idx="217">
                  <c:v>43518</c:v>
                </c:pt>
                <c:pt idx="218">
                  <c:v>43511</c:v>
                </c:pt>
                <c:pt idx="219">
                  <c:v>43504</c:v>
                </c:pt>
                <c:pt idx="220">
                  <c:v>43497</c:v>
                </c:pt>
                <c:pt idx="221">
                  <c:v>43490</c:v>
                </c:pt>
                <c:pt idx="222">
                  <c:v>43483</c:v>
                </c:pt>
                <c:pt idx="223">
                  <c:v>43476</c:v>
                </c:pt>
                <c:pt idx="224">
                  <c:v>43469</c:v>
                </c:pt>
                <c:pt idx="225">
                  <c:v>43462</c:v>
                </c:pt>
                <c:pt idx="226">
                  <c:v>43455</c:v>
                </c:pt>
                <c:pt idx="227">
                  <c:v>43448</c:v>
                </c:pt>
                <c:pt idx="228">
                  <c:v>43441</c:v>
                </c:pt>
                <c:pt idx="229">
                  <c:v>43434</c:v>
                </c:pt>
                <c:pt idx="230">
                  <c:v>43427</c:v>
                </c:pt>
                <c:pt idx="231">
                  <c:v>43420</c:v>
                </c:pt>
                <c:pt idx="232">
                  <c:v>43413</c:v>
                </c:pt>
                <c:pt idx="233">
                  <c:v>43406</c:v>
                </c:pt>
                <c:pt idx="234">
                  <c:v>43399</c:v>
                </c:pt>
                <c:pt idx="235">
                  <c:v>43392</c:v>
                </c:pt>
                <c:pt idx="236">
                  <c:v>43385</c:v>
                </c:pt>
                <c:pt idx="237">
                  <c:v>43378</c:v>
                </c:pt>
                <c:pt idx="238">
                  <c:v>43371</c:v>
                </c:pt>
                <c:pt idx="239">
                  <c:v>43364</c:v>
                </c:pt>
                <c:pt idx="240">
                  <c:v>43357</c:v>
                </c:pt>
                <c:pt idx="241">
                  <c:v>43350</c:v>
                </c:pt>
                <c:pt idx="242">
                  <c:v>43343</c:v>
                </c:pt>
                <c:pt idx="243">
                  <c:v>43336</c:v>
                </c:pt>
                <c:pt idx="244">
                  <c:v>43329</c:v>
                </c:pt>
                <c:pt idx="245">
                  <c:v>43322</c:v>
                </c:pt>
                <c:pt idx="246">
                  <c:v>43315</c:v>
                </c:pt>
                <c:pt idx="247">
                  <c:v>43308</c:v>
                </c:pt>
                <c:pt idx="248">
                  <c:v>43301</c:v>
                </c:pt>
                <c:pt idx="249">
                  <c:v>43294</c:v>
                </c:pt>
                <c:pt idx="250">
                  <c:v>43287</c:v>
                </c:pt>
                <c:pt idx="251">
                  <c:v>43280</c:v>
                </c:pt>
                <c:pt idx="252">
                  <c:v>43273</c:v>
                </c:pt>
                <c:pt idx="253">
                  <c:v>43266</c:v>
                </c:pt>
                <c:pt idx="254">
                  <c:v>43259</c:v>
                </c:pt>
                <c:pt idx="255">
                  <c:v>43252</c:v>
                </c:pt>
                <c:pt idx="256">
                  <c:v>43245</c:v>
                </c:pt>
                <c:pt idx="257">
                  <c:v>43238</c:v>
                </c:pt>
                <c:pt idx="258">
                  <c:v>43231</c:v>
                </c:pt>
                <c:pt idx="259">
                  <c:v>43224</c:v>
                </c:pt>
                <c:pt idx="260">
                  <c:v>43217</c:v>
                </c:pt>
                <c:pt idx="261">
                  <c:v>43210</c:v>
                </c:pt>
              </c:numCache>
            </c:numRef>
          </c:cat>
          <c:val>
            <c:numRef>
              <c:f>工作表4!$D$2:$D$263</c:f>
              <c:numCache>
                <c:formatCode>General</c:formatCode>
                <c:ptCount val="262"/>
                <c:pt idx="0">
                  <c:v>20.444000763358765</c:v>
                </c:pt>
                <c:pt idx="1">
                  <c:v>20.444000763358765</c:v>
                </c:pt>
                <c:pt idx="2">
                  <c:v>20.444000763358765</c:v>
                </c:pt>
                <c:pt idx="3">
                  <c:v>20.444000763358765</c:v>
                </c:pt>
                <c:pt idx="4">
                  <c:v>20.444000763358765</c:v>
                </c:pt>
                <c:pt idx="5">
                  <c:v>20.444000763358765</c:v>
                </c:pt>
                <c:pt idx="6">
                  <c:v>20.444000763358765</c:v>
                </c:pt>
                <c:pt idx="7">
                  <c:v>20.444000763358765</c:v>
                </c:pt>
                <c:pt idx="8">
                  <c:v>20.444000763358765</c:v>
                </c:pt>
                <c:pt idx="9">
                  <c:v>20.444000763358765</c:v>
                </c:pt>
                <c:pt idx="10">
                  <c:v>20.444000763358765</c:v>
                </c:pt>
                <c:pt idx="11">
                  <c:v>20.444000763358765</c:v>
                </c:pt>
                <c:pt idx="12">
                  <c:v>20.444000763358765</c:v>
                </c:pt>
                <c:pt idx="13">
                  <c:v>20.444000763358765</c:v>
                </c:pt>
                <c:pt idx="14">
                  <c:v>20.444000763358765</c:v>
                </c:pt>
                <c:pt idx="15">
                  <c:v>20.444000763358765</c:v>
                </c:pt>
                <c:pt idx="16">
                  <c:v>20.444000763358765</c:v>
                </c:pt>
                <c:pt idx="17">
                  <c:v>20.444000763358765</c:v>
                </c:pt>
                <c:pt idx="18">
                  <c:v>20.444000763358765</c:v>
                </c:pt>
                <c:pt idx="19">
                  <c:v>20.444000763358765</c:v>
                </c:pt>
                <c:pt idx="20">
                  <c:v>20.444000763358765</c:v>
                </c:pt>
                <c:pt idx="21">
                  <c:v>20.444000763358765</c:v>
                </c:pt>
                <c:pt idx="22">
                  <c:v>20.444000763358765</c:v>
                </c:pt>
                <c:pt idx="23">
                  <c:v>20.444000763358765</c:v>
                </c:pt>
                <c:pt idx="24">
                  <c:v>20.444000763358765</c:v>
                </c:pt>
                <c:pt idx="25">
                  <c:v>20.444000763358765</c:v>
                </c:pt>
                <c:pt idx="26">
                  <c:v>20.444000763358765</c:v>
                </c:pt>
                <c:pt idx="27">
                  <c:v>20.444000763358765</c:v>
                </c:pt>
                <c:pt idx="28">
                  <c:v>20.444000763358765</c:v>
                </c:pt>
                <c:pt idx="29">
                  <c:v>20.444000763358765</c:v>
                </c:pt>
                <c:pt idx="30">
                  <c:v>20.444000763358765</c:v>
                </c:pt>
                <c:pt idx="31">
                  <c:v>20.444000763358765</c:v>
                </c:pt>
                <c:pt idx="32">
                  <c:v>20.444000763358765</c:v>
                </c:pt>
                <c:pt idx="33">
                  <c:v>20.444000763358765</c:v>
                </c:pt>
                <c:pt idx="34">
                  <c:v>20.444000763358765</c:v>
                </c:pt>
                <c:pt idx="35">
                  <c:v>20.444000763358765</c:v>
                </c:pt>
                <c:pt idx="36">
                  <c:v>20.444000763358765</c:v>
                </c:pt>
                <c:pt idx="37">
                  <c:v>20.444000763358765</c:v>
                </c:pt>
                <c:pt idx="38">
                  <c:v>20.444000763358765</c:v>
                </c:pt>
                <c:pt idx="39">
                  <c:v>20.444000763358765</c:v>
                </c:pt>
                <c:pt idx="40">
                  <c:v>20.444000763358765</c:v>
                </c:pt>
                <c:pt idx="41">
                  <c:v>20.444000763358765</c:v>
                </c:pt>
                <c:pt idx="42">
                  <c:v>20.444000763358765</c:v>
                </c:pt>
                <c:pt idx="43">
                  <c:v>20.444000763358765</c:v>
                </c:pt>
                <c:pt idx="44">
                  <c:v>20.444000763358765</c:v>
                </c:pt>
                <c:pt idx="45">
                  <c:v>20.444000763358765</c:v>
                </c:pt>
                <c:pt idx="46">
                  <c:v>20.444000763358765</c:v>
                </c:pt>
                <c:pt idx="47">
                  <c:v>20.444000763358765</c:v>
                </c:pt>
                <c:pt idx="48">
                  <c:v>20.444000763358765</c:v>
                </c:pt>
                <c:pt idx="49">
                  <c:v>20.444000763358765</c:v>
                </c:pt>
                <c:pt idx="50">
                  <c:v>20.444000763358765</c:v>
                </c:pt>
                <c:pt idx="51">
                  <c:v>20.444000763358765</c:v>
                </c:pt>
                <c:pt idx="52">
                  <c:v>20.444000763358765</c:v>
                </c:pt>
                <c:pt idx="53">
                  <c:v>20.444000763358765</c:v>
                </c:pt>
                <c:pt idx="54">
                  <c:v>20.444000763358765</c:v>
                </c:pt>
                <c:pt idx="55">
                  <c:v>20.444000763358765</c:v>
                </c:pt>
                <c:pt idx="56">
                  <c:v>20.444000763358765</c:v>
                </c:pt>
                <c:pt idx="57">
                  <c:v>20.444000763358765</c:v>
                </c:pt>
                <c:pt idx="58">
                  <c:v>20.444000763358765</c:v>
                </c:pt>
                <c:pt idx="59">
                  <c:v>20.444000763358765</c:v>
                </c:pt>
                <c:pt idx="60">
                  <c:v>20.444000763358765</c:v>
                </c:pt>
                <c:pt idx="61">
                  <c:v>20.444000763358765</c:v>
                </c:pt>
                <c:pt idx="62">
                  <c:v>20.444000763358765</c:v>
                </c:pt>
                <c:pt idx="63">
                  <c:v>20.444000763358765</c:v>
                </c:pt>
                <c:pt idx="64">
                  <c:v>20.444000763358765</c:v>
                </c:pt>
                <c:pt idx="65">
                  <c:v>20.444000763358765</c:v>
                </c:pt>
                <c:pt idx="66">
                  <c:v>20.444000763358765</c:v>
                </c:pt>
                <c:pt idx="67">
                  <c:v>20.444000763358765</c:v>
                </c:pt>
                <c:pt idx="68">
                  <c:v>20.444000763358765</c:v>
                </c:pt>
                <c:pt idx="69">
                  <c:v>20.444000763358765</c:v>
                </c:pt>
                <c:pt idx="70">
                  <c:v>20.444000763358765</c:v>
                </c:pt>
                <c:pt idx="71">
                  <c:v>20.444000763358765</c:v>
                </c:pt>
                <c:pt idx="72">
                  <c:v>20.444000763358765</c:v>
                </c:pt>
                <c:pt idx="73">
                  <c:v>20.444000763358765</c:v>
                </c:pt>
                <c:pt idx="74">
                  <c:v>20.444000763358765</c:v>
                </c:pt>
                <c:pt idx="75">
                  <c:v>20.444000763358765</c:v>
                </c:pt>
                <c:pt idx="76">
                  <c:v>20.444000763358765</c:v>
                </c:pt>
                <c:pt idx="77">
                  <c:v>20.444000763358765</c:v>
                </c:pt>
                <c:pt idx="78">
                  <c:v>20.444000763358765</c:v>
                </c:pt>
                <c:pt idx="79">
                  <c:v>20.444000763358765</c:v>
                </c:pt>
                <c:pt idx="80">
                  <c:v>20.444000763358765</c:v>
                </c:pt>
                <c:pt idx="81">
                  <c:v>20.444000763358765</c:v>
                </c:pt>
                <c:pt idx="82">
                  <c:v>20.444000763358765</c:v>
                </c:pt>
                <c:pt idx="83">
                  <c:v>20.444000763358765</c:v>
                </c:pt>
                <c:pt idx="84">
                  <c:v>20.444000763358765</c:v>
                </c:pt>
                <c:pt idx="85">
                  <c:v>20.444000763358765</c:v>
                </c:pt>
                <c:pt idx="86">
                  <c:v>20.444000763358765</c:v>
                </c:pt>
                <c:pt idx="87">
                  <c:v>20.444000763358765</c:v>
                </c:pt>
                <c:pt idx="88">
                  <c:v>20.444000763358765</c:v>
                </c:pt>
                <c:pt idx="89">
                  <c:v>20.444000763358765</c:v>
                </c:pt>
                <c:pt idx="90">
                  <c:v>20.444000763358765</c:v>
                </c:pt>
                <c:pt idx="91">
                  <c:v>20.444000763358765</c:v>
                </c:pt>
                <c:pt idx="92">
                  <c:v>20.444000763358765</c:v>
                </c:pt>
                <c:pt idx="93">
                  <c:v>20.444000763358765</c:v>
                </c:pt>
                <c:pt idx="94">
                  <c:v>20.444000763358765</c:v>
                </c:pt>
                <c:pt idx="95">
                  <c:v>20.444000763358765</c:v>
                </c:pt>
                <c:pt idx="96">
                  <c:v>20.444000763358765</c:v>
                </c:pt>
                <c:pt idx="97">
                  <c:v>20.444000763358765</c:v>
                </c:pt>
                <c:pt idx="98">
                  <c:v>20.444000763358765</c:v>
                </c:pt>
                <c:pt idx="99">
                  <c:v>20.444000763358765</c:v>
                </c:pt>
                <c:pt idx="100">
                  <c:v>20.444000763358765</c:v>
                </c:pt>
                <c:pt idx="101">
                  <c:v>20.444000763358765</c:v>
                </c:pt>
                <c:pt idx="102">
                  <c:v>20.444000763358765</c:v>
                </c:pt>
                <c:pt idx="103">
                  <c:v>20.444000763358765</c:v>
                </c:pt>
                <c:pt idx="104">
                  <c:v>20.444000763358765</c:v>
                </c:pt>
                <c:pt idx="105">
                  <c:v>20.444000763358765</c:v>
                </c:pt>
                <c:pt idx="106">
                  <c:v>20.444000763358765</c:v>
                </c:pt>
                <c:pt idx="107">
                  <c:v>20.444000763358765</c:v>
                </c:pt>
                <c:pt idx="108">
                  <c:v>20.444000763358765</c:v>
                </c:pt>
                <c:pt idx="109">
                  <c:v>20.444000763358765</c:v>
                </c:pt>
                <c:pt idx="110">
                  <c:v>20.444000763358765</c:v>
                </c:pt>
                <c:pt idx="111">
                  <c:v>20.444000763358765</c:v>
                </c:pt>
                <c:pt idx="112">
                  <c:v>20.444000763358765</c:v>
                </c:pt>
                <c:pt idx="113">
                  <c:v>20.444000763358765</c:v>
                </c:pt>
                <c:pt idx="114">
                  <c:v>20.444000763358765</c:v>
                </c:pt>
                <c:pt idx="115">
                  <c:v>20.444000763358765</c:v>
                </c:pt>
                <c:pt idx="116">
                  <c:v>20.444000763358765</c:v>
                </c:pt>
                <c:pt idx="117">
                  <c:v>20.444000763358765</c:v>
                </c:pt>
                <c:pt idx="118">
                  <c:v>20.444000763358765</c:v>
                </c:pt>
                <c:pt idx="119">
                  <c:v>20.444000763358765</c:v>
                </c:pt>
                <c:pt idx="120">
                  <c:v>20.444000763358765</c:v>
                </c:pt>
                <c:pt idx="121">
                  <c:v>20.444000763358765</c:v>
                </c:pt>
                <c:pt idx="122">
                  <c:v>20.444000763358765</c:v>
                </c:pt>
                <c:pt idx="123">
                  <c:v>20.444000763358765</c:v>
                </c:pt>
                <c:pt idx="124">
                  <c:v>20.444000763358765</c:v>
                </c:pt>
                <c:pt idx="125">
                  <c:v>20.444000763358765</c:v>
                </c:pt>
                <c:pt idx="126">
                  <c:v>20.444000763358765</c:v>
                </c:pt>
                <c:pt idx="127">
                  <c:v>20.444000763358765</c:v>
                </c:pt>
                <c:pt idx="128">
                  <c:v>20.444000763358765</c:v>
                </c:pt>
                <c:pt idx="129">
                  <c:v>20.444000763358765</c:v>
                </c:pt>
                <c:pt idx="130">
                  <c:v>20.444000763358765</c:v>
                </c:pt>
                <c:pt idx="131">
                  <c:v>20.444000763358765</c:v>
                </c:pt>
                <c:pt idx="132">
                  <c:v>20.444000763358765</c:v>
                </c:pt>
                <c:pt idx="133">
                  <c:v>20.444000763358765</c:v>
                </c:pt>
                <c:pt idx="134">
                  <c:v>20.444000763358765</c:v>
                </c:pt>
                <c:pt idx="135">
                  <c:v>20.444000763358765</c:v>
                </c:pt>
                <c:pt idx="136">
                  <c:v>20.444000763358765</c:v>
                </c:pt>
                <c:pt idx="137">
                  <c:v>20.444000763358765</c:v>
                </c:pt>
                <c:pt idx="138">
                  <c:v>20.444000763358765</c:v>
                </c:pt>
                <c:pt idx="139">
                  <c:v>20.444000763358765</c:v>
                </c:pt>
                <c:pt idx="140">
                  <c:v>20.444000763358765</c:v>
                </c:pt>
                <c:pt idx="141">
                  <c:v>20.444000763358765</c:v>
                </c:pt>
                <c:pt idx="142">
                  <c:v>20.444000763358765</c:v>
                </c:pt>
                <c:pt idx="143">
                  <c:v>20.444000763358765</c:v>
                </c:pt>
                <c:pt idx="144">
                  <c:v>20.444000763358765</c:v>
                </c:pt>
                <c:pt idx="145">
                  <c:v>20.444000763358765</c:v>
                </c:pt>
                <c:pt idx="146">
                  <c:v>20.444000763358765</c:v>
                </c:pt>
                <c:pt idx="147">
                  <c:v>20.444000763358765</c:v>
                </c:pt>
                <c:pt idx="148">
                  <c:v>20.444000763358765</c:v>
                </c:pt>
                <c:pt idx="149">
                  <c:v>20.444000763358765</c:v>
                </c:pt>
                <c:pt idx="150">
                  <c:v>20.444000763358765</c:v>
                </c:pt>
                <c:pt idx="151">
                  <c:v>20.444000763358765</c:v>
                </c:pt>
                <c:pt idx="152">
                  <c:v>20.444000763358765</c:v>
                </c:pt>
                <c:pt idx="153">
                  <c:v>20.444000763358765</c:v>
                </c:pt>
                <c:pt idx="154">
                  <c:v>20.444000763358765</c:v>
                </c:pt>
                <c:pt idx="155">
                  <c:v>20.444000763358765</c:v>
                </c:pt>
                <c:pt idx="156">
                  <c:v>20.444000763358765</c:v>
                </c:pt>
                <c:pt idx="157">
                  <c:v>20.444000763358765</c:v>
                </c:pt>
                <c:pt idx="158">
                  <c:v>20.444000763358765</c:v>
                </c:pt>
                <c:pt idx="159">
                  <c:v>20.444000763358765</c:v>
                </c:pt>
                <c:pt idx="160">
                  <c:v>20.444000763358765</c:v>
                </c:pt>
                <c:pt idx="161">
                  <c:v>20.444000763358765</c:v>
                </c:pt>
                <c:pt idx="162">
                  <c:v>20.444000763358765</c:v>
                </c:pt>
                <c:pt idx="163">
                  <c:v>20.444000763358765</c:v>
                </c:pt>
                <c:pt idx="164">
                  <c:v>20.444000763358765</c:v>
                </c:pt>
                <c:pt idx="165">
                  <c:v>20.444000763358765</c:v>
                </c:pt>
                <c:pt idx="166">
                  <c:v>20.444000763358765</c:v>
                </c:pt>
                <c:pt idx="167">
                  <c:v>20.444000763358765</c:v>
                </c:pt>
                <c:pt idx="168">
                  <c:v>20.444000763358765</c:v>
                </c:pt>
                <c:pt idx="169">
                  <c:v>20.444000763358765</c:v>
                </c:pt>
                <c:pt idx="170">
                  <c:v>20.444000763358765</c:v>
                </c:pt>
                <c:pt idx="171">
                  <c:v>20.444000763358765</c:v>
                </c:pt>
                <c:pt idx="172">
                  <c:v>20.444000763358765</c:v>
                </c:pt>
                <c:pt idx="173">
                  <c:v>20.444000763358765</c:v>
                </c:pt>
                <c:pt idx="174">
                  <c:v>20.444000763358765</c:v>
                </c:pt>
                <c:pt idx="175">
                  <c:v>20.444000763358765</c:v>
                </c:pt>
                <c:pt idx="176">
                  <c:v>20.444000763358765</c:v>
                </c:pt>
                <c:pt idx="177">
                  <c:v>20.444000763358765</c:v>
                </c:pt>
                <c:pt idx="178">
                  <c:v>20.444000763358765</c:v>
                </c:pt>
                <c:pt idx="179">
                  <c:v>20.444000763358765</c:v>
                </c:pt>
                <c:pt idx="180">
                  <c:v>20.444000763358765</c:v>
                </c:pt>
                <c:pt idx="181">
                  <c:v>20.444000763358765</c:v>
                </c:pt>
                <c:pt idx="182">
                  <c:v>20.444000763358765</c:v>
                </c:pt>
                <c:pt idx="183">
                  <c:v>20.444000763358765</c:v>
                </c:pt>
                <c:pt idx="184">
                  <c:v>20.444000763358765</c:v>
                </c:pt>
                <c:pt idx="185">
                  <c:v>20.444000763358765</c:v>
                </c:pt>
                <c:pt idx="186">
                  <c:v>20.444000763358765</c:v>
                </c:pt>
                <c:pt idx="187">
                  <c:v>20.444000763358765</c:v>
                </c:pt>
                <c:pt idx="188">
                  <c:v>20.444000763358765</c:v>
                </c:pt>
                <c:pt idx="189">
                  <c:v>20.444000763358765</c:v>
                </c:pt>
                <c:pt idx="190">
                  <c:v>20.444000763358765</c:v>
                </c:pt>
                <c:pt idx="191">
                  <c:v>20.444000763358765</c:v>
                </c:pt>
                <c:pt idx="192">
                  <c:v>20.444000763358765</c:v>
                </c:pt>
                <c:pt idx="193">
                  <c:v>20.444000763358765</c:v>
                </c:pt>
                <c:pt idx="194">
                  <c:v>20.444000763358765</c:v>
                </c:pt>
                <c:pt idx="195">
                  <c:v>20.444000763358765</c:v>
                </c:pt>
                <c:pt idx="196">
                  <c:v>20.444000763358765</c:v>
                </c:pt>
                <c:pt idx="197">
                  <c:v>20.444000763358765</c:v>
                </c:pt>
                <c:pt idx="198">
                  <c:v>20.444000763358765</c:v>
                </c:pt>
                <c:pt idx="199">
                  <c:v>20.444000763358765</c:v>
                </c:pt>
                <c:pt idx="200">
                  <c:v>20.444000763358765</c:v>
                </c:pt>
                <c:pt idx="201">
                  <c:v>20.444000763358765</c:v>
                </c:pt>
                <c:pt idx="202">
                  <c:v>20.444000763358765</c:v>
                </c:pt>
                <c:pt idx="203">
                  <c:v>20.444000763358765</c:v>
                </c:pt>
                <c:pt idx="204">
                  <c:v>20.444000763358765</c:v>
                </c:pt>
                <c:pt idx="205">
                  <c:v>20.444000763358765</c:v>
                </c:pt>
                <c:pt idx="206">
                  <c:v>20.444000763358765</c:v>
                </c:pt>
                <c:pt idx="207">
                  <c:v>20.444000763358765</c:v>
                </c:pt>
                <c:pt idx="208">
                  <c:v>20.444000763358765</c:v>
                </c:pt>
                <c:pt idx="209">
                  <c:v>20.444000763358765</c:v>
                </c:pt>
                <c:pt idx="210">
                  <c:v>20.444000763358765</c:v>
                </c:pt>
                <c:pt idx="211">
                  <c:v>20.444000763358765</c:v>
                </c:pt>
                <c:pt idx="212">
                  <c:v>20.444000763358765</c:v>
                </c:pt>
                <c:pt idx="213">
                  <c:v>20.444000763358765</c:v>
                </c:pt>
                <c:pt idx="214">
                  <c:v>20.444000763358765</c:v>
                </c:pt>
                <c:pt idx="215">
                  <c:v>20.444000763358765</c:v>
                </c:pt>
                <c:pt idx="216">
                  <c:v>20.444000763358765</c:v>
                </c:pt>
                <c:pt idx="217">
                  <c:v>20.444000763358765</c:v>
                </c:pt>
                <c:pt idx="218">
                  <c:v>20.444000763358765</c:v>
                </c:pt>
                <c:pt idx="219">
                  <c:v>20.444000763358765</c:v>
                </c:pt>
                <c:pt idx="220">
                  <c:v>20.444000763358765</c:v>
                </c:pt>
                <c:pt idx="221">
                  <c:v>20.444000763358765</c:v>
                </c:pt>
                <c:pt idx="222">
                  <c:v>20.444000763358765</c:v>
                </c:pt>
                <c:pt idx="223">
                  <c:v>20.444000763358765</c:v>
                </c:pt>
                <c:pt idx="224">
                  <c:v>20.444000763358765</c:v>
                </c:pt>
                <c:pt idx="225">
                  <c:v>20.444000763358765</c:v>
                </c:pt>
                <c:pt idx="226">
                  <c:v>20.444000763358765</c:v>
                </c:pt>
                <c:pt idx="227">
                  <c:v>20.444000763358765</c:v>
                </c:pt>
                <c:pt idx="228">
                  <c:v>20.444000763358765</c:v>
                </c:pt>
                <c:pt idx="229">
                  <c:v>20.444000763358765</c:v>
                </c:pt>
                <c:pt idx="230">
                  <c:v>20.444000763358765</c:v>
                </c:pt>
                <c:pt idx="231">
                  <c:v>20.444000763358765</c:v>
                </c:pt>
                <c:pt idx="232">
                  <c:v>20.444000763358765</c:v>
                </c:pt>
                <c:pt idx="233">
                  <c:v>20.444000763358765</c:v>
                </c:pt>
                <c:pt idx="234">
                  <c:v>20.444000763358765</c:v>
                </c:pt>
                <c:pt idx="235">
                  <c:v>20.444000763358765</c:v>
                </c:pt>
                <c:pt idx="236">
                  <c:v>20.444000763358765</c:v>
                </c:pt>
                <c:pt idx="237">
                  <c:v>20.444000763358765</c:v>
                </c:pt>
                <c:pt idx="238">
                  <c:v>20.444000763358765</c:v>
                </c:pt>
                <c:pt idx="239">
                  <c:v>20.444000763358765</c:v>
                </c:pt>
                <c:pt idx="240">
                  <c:v>20.444000763358765</c:v>
                </c:pt>
                <c:pt idx="241">
                  <c:v>20.444000763358765</c:v>
                </c:pt>
                <c:pt idx="242">
                  <c:v>20.444000763358765</c:v>
                </c:pt>
                <c:pt idx="243">
                  <c:v>20.444000763358765</c:v>
                </c:pt>
                <c:pt idx="244">
                  <c:v>20.444000763358765</c:v>
                </c:pt>
                <c:pt idx="245">
                  <c:v>20.444000763358765</c:v>
                </c:pt>
                <c:pt idx="246">
                  <c:v>20.444000763358765</c:v>
                </c:pt>
                <c:pt idx="247">
                  <c:v>20.444000763358765</c:v>
                </c:pt>
                <c:pt idx="248">
                  <c:v>20.444000763358765</c:v>
                </c:pt>
                <c:pt idx="249">
                  <c:v>20.444000763358765</c:v>
                </c:pt>
                <c:pt idx="250">
                  <c:v>20.444000763358765</c:v>
                </c:pt>
                <c:pt idx="251">
                  <c:v>20.444000763358765</c:v>
                </c:pt>
                <c:pt idx="252">
                  <c:v>20.444000763358765</c:v>
                </c:pt>
                <c:pt idx="253">
                  <c:v>20.444000763358765</c:v>
                </c:pt>
                <c:pt idx="254">
                  <c:v>20.444000763358765</c:v>
                </c:pt>
                <c:pt idx="255">
                  <c:v>20.444000763358765</c:v>
                </c:pt>
                <c:pt idx="256">
                  <c:v>20.444000763358765</c:v>
                </c:pt>
                <c:pt idx="257">
                  <c:v>20.444000763358765</c:v>
                </c:pt>
                <c:pt idx="258">
                  <c:v>20.444000763358765</c:v>
                </c:pt>
                <c:pt idx="259">
                  <c:v>20.444000763358765</c:v>
                </c:pt>
                <c:pt idx="260">
                  <c:v>20.444000763358765</c:v>
                </c:pt>
                <c:pt idx="261">
                  <c:v>20.444000763358765</c:v>
                </c:pt>
              </c:numCache>
            </c:numRef>
          </c:val>
          <c:smooth val="0"/>
          <c:extLst xmlns:c16r2="http://schemas.microsoft.com/office/drawing/2015/06/chart">
            <c:ext xmlns:c16="http://schemas.microsoft.com/office/drawing/2014/chart" uri="{C3380CC4-5D6E-409C-BE32-E72D297353CC}">
              <c16:uniqueId val="{00000002-DAD9-594C-9FF9-CE3287339BC1}"/>
            </c:ext>
          </c:extLst>
        </c:ser>
        <c:ser>
          <c:idx val="3"/>
          <c:order val="3"/>
          <c:tx>
            <c:strRef>
              <c:f>工作表4!$E$1</c:f>
              <c:strCache>
                <c:ptCount val="1"/>
                <c:pt idx="0">
                  <c:v>+1Std</c:v>
                </c:pt>
              </c:strCache>
            </c:strRef>
          </c:tx>
          <c:spPr>
            <a:ln w="12700" cap="rnd">
              <a:solidFill>
                <a:schemeClr val="bg1">
                  <a:lumMod val="50000"/>
                </a:schemeClr>
              </a:solidFill>
              <a:round/>
            </a:ln>
            <a:effectLst/>
          </c:spPr>
          <c:marker>
            <c:symbol val="none"/>
          </c:marker>
          <c:cat>
            <c:numRef>
              <c:f>工作表4!$A$2:$A$263</c:f>
              <c:numCache>
                <c:formatCode>m/d/yy</c:formatCode>
                <c:ptCount val="262"/>
                <c:pt idx="0">
                  <c:v>45035</c:v>
                </c:pt>
                <c:pt idx="1">
                  <c:v>45030</c:v>
                </c:pt>
                <c:pt idx="2">
                  <c:v>45023</c:v>
                </c:pt>
                <c:pt idx="3">
                  <c:v>45016</c:v>
                </c:pt>
                <c:pt idx="4">
                  <c:v>45009</c:v>
                </c:pt>
                <c:pt idx="5">
                  <c:v>45002</c:v>
                </c:pt>
                <c:pt idx="6">
                  <c:v>44995</c:v>
                </c:pt>
                <c:pt idx="7">
                  <c:v>44988</c:v>
                </c:pt>
                <c:pt idx="8">
                  <c:v>44981</c:v>
                </c:pt>
                <c:pt idx="9">
                  <c:v>44974</c:v>
                </c:pt>
                <c:pt idx="10">
                  <c:v>44967</c:v>
                </c:pt>
                <c:pt idx="11">
                  <c:v>44960</c:v>
                </c:pt>
                <c:pt idx="12">
                  <c:v>44953</c:v>
                </c:pt>
                <c:pt idx="13">
                  <c:v>44946</c:v>
                </c:pt>
                <c:pt idx="14">
                  <c:v>44939</c:v>
                </c:pt>
                <c:pt idx="15">
                  <c:v>44932</c:v>
                </c:pt>
                <c:pt idx="16">
                  <c:v>44925</c:v>
                </c:pt>
                <c:pt idx="17">
                  <c:v>44918</c:v>
                </c:pt>
                <c:pt idx="18">
                  <c:v>44911</c:v>
                </c:pt>
                <c:pt idx="19">
                  <c:v>44904</c:v>
                </c:pt>
                <c:pt idx="20">
                  <c:v>44897</c:v>
                </c:pt>
                <c:pt idx="21">
                  <c:v>44890</c:v>
                </c:pt>
                <c:pt idx="22">
                  <c:v>44883</c:v>
                </c:pt>
                <c:pt idx="23">
                  <c:v>44876</c:v>
                </c:pt>
                <c:pt idx="24">
                  <c:v>44869</c:v>
                </c:pt>
                <c:pt idx="25">
                  <c:v>44862</c:v>
                </c:pt>
                <c:pt idx="26">
                  <c:v>44855</c:v>
                </c:pt>
                <c:pt idx="27">
                  <c:v>44848</c:v>
                </c:pt>
                <c:pt idx="28">
                  <c:v>44841</c:v>
                </c:pt>
                <c:pt idx="29">
                  <c:v>44834</c:v>
                </c:pt>
                <c:pt idx="30">
                  <c:v>44827</c:v>
                </c:pt>
                <c:pt idx="31">
                  <c:v>44820</c:v>
                </c:pt>
                <c:pt idx="32">
                  <c:v>44813</c:v>
                </c:pt>
                <c:pt idx="33">
                  <c:v>44806</c:v>
                </c:pt>
                <c:pt idx="34">
                  <c:v>44799</c:v>
                </c:pt>
                <c:pt idx="35">
                  <c:v>44792</c:v>
                </c:pt>
                <c:pt idx="36">
                  <c:v>44785</c:v>
                </c:pt>
                <c:pt idx="37">
                  <c:v>44778</c:v>
                </c:pt>
                <c:pt idx="38">
                  <c:v>44771</c:v>
                </c:pt>
                <c:pt idx="39">
                  <c:v>44764</c:v>
                </c:pt>
                <c:pt idx="40">
                  <c:v>44757</c:v>
                </c:pt>
                <c:pt idx="41">
                  <c:v>44750</c:v>
                </c:pt>
                <c:pt idx="42">
                  <c:v>44743</c:v>
                </c:pt>
                <c:pt idx="43">
                  <c:v>44736</c:v>
                </c:pt>
                <c:pt idx="44">
                  <c:v>44729</c:v>
                </c:pt>
                <c:pt idx="45">
                  <c:v>44722</c:v>
                </c:pt>
                <c:pt idx="46">
                  <c:v>44715</c:v>
                </c:pt>
                <c:pt idx="47">
                  <c:v>44708</c:v>
                </c:pt>
                <c:pt idx="48">
                  <c:v>44701</c:v>
                </c:pt>
                <c:pt idx="49">
                  <c:v>44694</c:v>
                </c:pt>
                <c:pt idx="50">
                  <c:v>44687</c:v>
                </c:pt>
                <c:pt idx="51">
                  <c:v>44680</c:v>
                </c:pt>
                <c:pt idx="52">
                  <c:v>44673</c:v>
                </c:pt>
                <c:pt idx="53">
                  <c:v>44666</c:v>
                </c:pt>
                <c:pt idx="54">
                  <c:v>44659</c:v>
                </c:pt>
                <c:pt idx="55">
                  <c:v>44652</c:v>
                </c:pt>
                <c:pt idx="56">
                  <c:v>44645</c:v>
                </c:pt>
                <c:pt idx="57">
                  <c:v>44638</c:v>
                </c:pt>
                <c:pt idx="58">
                  <c:v>44631</c:v>
                </c:pt>
                <c:pt idx="59">
                  <c:v>44624</c:v>
                </c:pt>
                <c:pt idx="60">
                  <c:v>44617</c:v>
                </c:pt>
                <c:pt idx="61">
                  <c:v>44610</c:v>
                </c:pt>
                <c:pt idx="62">
                  <c:v>44603</c:v>
                </c:pt>
                <c:pt idx="63">
                  <c:v>44596</c:v>
                </c:pt>
                <c:pt idx="64">
                  <c:v>44589</c:v>
                </c:pt>
                <c:pt idx="65">
                  <c:v>44582</c:v>
                </c:pt>
                <c:pt idx="66">
                  <c:v>44575</c:v>
                </c:pt>
                <c:pt idx="67">
                  <c:v>44568</c:v>
                </c:pt>
                <c:pt idx="68">
                  <c:v>44561</c:v>
                </c:pt>
                <c:pt idx="69">
                  <c:v>44554</c:v>
                </c:pt>
                <c:pt idx="70">
                  <c:v>44547</c:v>
                </c:pt>
                <c:pt idx="71">
                  <c:v>44540</c:v>
                </c:pt>
                <c:pt idx="72">
                  <c:v>44533</c:v>
                </c:pt>
                <c:pt idx="73">
                  <c:v>44526</c:v>
                </c:pt>
                <c:pt idx="74">
                  <c:v>44519</c:v>
                </c:pt>
                <c:pt idx="75">
                  <c:v>44512</c:v>
                </c:pt>
                <c:pt idx="76">
                  <c:v>44505</c:v>
                </c:pt>
                <c:pt idx="77">
                  <c:v>44498</c:v>
                </c:pt>
                <c:pt idx="78">
                  <c:v>44491</c:v>
                </c:pt>
                <c:pt idx="79">
                  <c:v>44484</c:v>
                </c:pt>
                <c:pt idx="80">
                  <c:v>44477</c:v>
                </c:pt>
                <c:pt idx="81">
                  <c:v>44470</c:v>
                </c:pt>
                <c:pt idx="82">
                  <c:v>44463</c:v>
                </c:pt>
                <c:pt idx="83">
                  <c:v>44456</c:v>
                </c:pt>
                <c:pt idx="84">
                  <c:v>44449</c:v>
                </c:pt>
                <c:pt idx="85">
                  <c:v>44442</c:v>
                </c:pt>
                <c:pt idx="86">
                  <c:v>44435</c:v>
                </c:pt>
                <c:pt idx="87">
                  <c:v>44428</c:v>
                </c:pt>
                <c:pt idx="88">
                  <c:v>44421</c:v>
                </c:pt>
                <c:pt idx="89">
                  <c:v>44414</c:v>
                </c:pt>
                <c:pt idx="90">
                  <c:v>44407</c:v>
                </c:pt>
                <c:pt idx="91">
                  <c:v>44400</c:v>
                </c:pt>
                <c:pt idx="92">
                  <c:v>44393</c:v>
                </c:pt>
                <c:pt idx="93">
                  <c:v>44386</c:v>
                </c:pt>
                <c:pt idx="94">
                  <c:v>44379</c:v>
                </c:pt>
                <c:pt idx="95">
                  <c:v>44372</c:v>
                </c:pt>
                <c:pt idx="96">
                  <c:v>44365</c:v>
                </c:pt>
                <c:pt idx="97">
                  <c:v>44358</c:v>
                </c:pt>
                <c:pt idx="98">
                  <c:v>44351</c:v>
                </c:pt>
                <c:pt idx="99">
                  <c:v>44344</c:v>
                </c:pt>
                <c:pt idx="100">
                  <c:v>44337</c:v>
                </c:pt>
                <c:pt idx="101">
                  <c:v>44330</c:v>
                </c:pt>
                <c:pt idx="102">
                  <c:v>44323</c:v>
                </c:pt>
                <c:pt idx="103">
                  <c:v>44316</c:v>
                </c:pt>
                <c:pt idx="104">
                  <c:v>44309</c:v>
                </c:pt>
                <c:pt idx="105">
                  <c:v>44302</c:v>
                </c:pt>
                <c:pt idx="106">
                  <c:v>44295</c:v>
                </c:pt>
                <c:pt idx="107">
                  <c:v>44288</c:v>
                </c:pt>
                <c:pt idx="108">
                  <c:v>44281</c:v>
                </c:pt>
                <c:pt idx="109">
                  <c:v>44274</c:v>
                </c:pt>
                <c:pt idx="110">
                  <c:v>44267</c:v>
                </c:pt>
                <c:pt idx="111">
                  <c:v>44260</c:v>
                </c:pt>
                <c:pt idx="112">
                  <c:v>44253</c:v>
                </c:pt>
                <c:pt idx="113">
                  <c:v>44246</c:v>
                </c:pt>
                <c:pt idx="114">
                  <c:v>44239</c:v>
                </c:pt>
                <c:pt idx="115">
                  <c:v>44232</c:v>
                </c:pt>
                <c:pt idx="116">
                  <c:v>44225</c:v>
                </c:pt>
                <c:pt idx="117">
                  <c:v>44218</c:v>
                </c:pt>
                <c:pt idx="118">
                  <c:v>44211</c:v>
                </c:pt>
                <c:pt idx="119">
                  <c:v>44204</c:v>
                </c:pt>
                <c:pt idx="120">
                  <c:v>44197</c:v>
                </c:pt>
                <c:pt idx="121">
                  <c:v>44190</c:v>
                </c:pt>
                <c:pt idx="122">
                  <c:v>44183</c:v>
                </c:pt>
                <c:pt idx="123">
                  <c:v>44176</c:v>
                </c:pt>
                <c:pt idx="124">
                  <c:v>44169</c:v>
                </c:pt>
                <c:pt idx="125">
                  <c:v>44162</c:v>
                </c:pt>
                <c:pt idx="126">
                  <c:v>44155</c:v>
                </c:pt>
                <c:pt idx="127">
                  <c:v>44148</c:v>
                </c:pt>
                <c:pt idx="128">
                  <c:v>44141</c:v>
                </c:pt>
                <c:pt idx="129">
                  <c:v>44134</c:v>
                </c:pt>
                <c:pt idx="130">
                  <c:v>44127</c:v>
                </c:pt>
                <c:pt idx="131">
                  <c:v>44120</c:v>
                </c:pt>
                <c:pt idx="132">
                  <c:v>44113</c:v>
                </c:pt>
                <c:pt idx="133">
                  <c:v>44106</c:v>
                </c:pt>
                <c:pt idx="134">
                  <c:v>44099</c:v>
                </c:pt>
                <c:pt idx="135">
                  <c:v>44092</c:v>
                </c:pt>
                <c:pt idx="136">
                  <c:v>44085</c:v>
                </c:pt>
                <c:pt idx="137">
                  <c:v>44078</c:v>
                </c:pt>
                <c:pt idx="138">
                  <c:v>44071</c:v>
                </c:pt>
                <c:pt idx="139">
                  <c:v>44064</c:v>
                </c:pt>
                <c:pt idx="140">
                  <c:v>44057</c:v>
                </c:pt>
                <c:pt idx="141">
                  <c:v>44050</c:v>
                </c:pt>
                <c:pt idx="142">
                  <c:v>44043</c:v>
                </c:pt>
                <c:pt idx="143">
                  <c:v>44036</c:v>
                </c:pt>
                <c:pt idx="144">
                  <c:v>44029</c:v>
                </c:pt>
                <c:pt idx="145">
                  <c:v>44022</c:v>
                </c:pt>
                <c:pt idx="146">
                  <c:v>44015</c:v>
                </c:pt>
                <c:pt idx="147">
                  <c:v>44008</c:v>
                </c:pt>
                <c:pt idx="148">
                  <c:v>44001</c:v>
                </c:pt>
                <c:pt idx="149">
                  <c:v>43994</c:v>
                </c:pt>
                <c:pt idx="150">
                  <c:v>43987</c:v>
                </c:pt>
                <c:pt idx="151">
                  <c:v>43980</c:v>
                </c:pt>
                <c:pt idx="152">
                  <c:v>43973</c:v>
                </c:pt>
                <c:pt idx="153">
                  <c:v>43966</c:v>
                </c:pt>
                <c:pt idx="154">
                  <c:v>43959</c:v>
                </c:pt>
                <c:pt idx="155">
                  <c:v>43952</c:v>
                </c:pt>
                <c:pt idx="156">
                  <c:v>43945</c:v>
                </c:pt>
                <c:pt idx="157">
                  <c:v>43938</c:v>
                </c:pt>
                <c:pt idx="158">
                  <c:v>43931</c:v>
                </c:pt>
                <c:pt idx="159">
                  <c:v>43924</c:v>
                </c:pt>
                <c:pt idx="160">
                  <c:v>43917</c:v>
                </c:pt>
                <c:pt idx="161">
                  <c:v>43910</c:v>
                </c:pt>
                <c:pt idx="162">
                  <c:v>43903</c:v>
                </c:pt>
                <c:pt idx="163">
                  <c:v>43896</c:v>
                </c:pt>
                <c:pt idx="164">
                  <c:v>43889</c:v>
                </c:pt>
                <c:pt idx="165">
                  <c:v>43882</c:v>
                </c:pt>
                <c:pt idx="166">
                  <c:v>43875</c:v>
                </c:pt>
                <c:pt idx="167">
                  <c:v>43868</c:v>
                </c:pt>
                <c:pt idx="168">
                  <c:v>43861</c:v>
                </c:pt>
                <c:pt idx="169">
                  <c:v>43854</c:v>
                </c:pt>
                <c:pt idx="170">
                  <c:v>43847</c:v>
                </c:pt>
                <c:pt idx="171">
                  <c:v>43840</c:v>
                </c:pt>
                <c:pt idx="172">
                  <c:v>43833</c:v>
                </c:pt>
                <c:pt idx="173">
                  <c:v>43826</c:v>
                </c:pt>
                <c:pt idx="174">
                  <c:v>43819</c:v>
                </c:pt>
                <c:pt idx="175">
                  <c:v>43812</c:v>
                </c:pt>
                <c:pt idx="176">
                  <c:v>43805</c:v>
                </c:pt>
                <c:pt idx="177">
                  <c:v>43798</c:v>
                </c:pt>
                <c:pt idx="178">
                  <c:v>43791</c:v>
                </c:pt>
                <c:pt idx="179">
                  <c:v>43784</c:v>
                </c:pt>
                <c:pt idx="180">
                  <c:v>43777</c:v>
                </c:pt>
                <c:pt idx="181">
                  <c:v>43770</c:v>
                </c:pt>
                <c:pt idx="182">
                  <c:v>43763</c:v>
                </c:pt>
                <c:pt idx="183">
                  <c:v>43756</c:v>
                </c:pt>
                <c:pt idx="184">
                  <c:v>43749</c:v>
                </c:pt>
                <c:pt idx="185">
                  <c:v>43742</c:v>
                </c:pt>
                <c:pt idx="186">
                  <c:v>43735</c:v>
                </c:pt>
                <c:pt idx="187">
                  <c:v>43728</c:v>
                </c:pt>
                <c:pt idx="188">
                  <c:v>43721</c:v>
                </c:pt>
                <c:pt idx="189">
                  <c:v>43714</c:v>
                </c:pt>
                <c:pt idx="190">
                  <c:v>43707</c:v>
                </c:pt>
                <c:pt idx="191">
                  <c:v>43700</c:v>
                </c:pt>
                <c:pt idx="192">
                  <c:v>43693</c:v>
                </c:pt>
                <c:pt idx="193">
                  <c:v>43686</c:v>
                </c:pt>
                <c:pt idx="194">
                  <c:v>43679</c:v>
                </c:pt>
                <c:pt idx="195">
                  <c:v>43672</c:v>
                </c:pt>
                <c:pt idx="196">
                  <c:v>43665</c:v>
                </c:pt>
                <c:pt idx="197">
                  <c:v>43658</c:v>
                </c:pt>
                <c:pt idx="198">
                  <c:v>43651</c:v>
                </c:pt>
                <c:pt idx="199">
                  <c:v>43644</c:v>
                </c:pt>
                <c:pt idx="200">
                  <c:v>43637</c:v>
                </c:pt>
                <c:pt idx="201">
                  <c:v>43630</c:v>
                </c:pt>
                <c:pt idx="202">
                  <c:v>43623</c:v>
                </c:pt>
                <c:pt idx="203">
                  <c:v>43616</c:v>
                </c:pt>
                <c:pt idx="204">
                  <c:v>43609</c:v>
                </c:pt>
                <c:pt idx="205">
                  <c:v>43602</c:v>
                </c:pt>
                <c:pt idx="206">
                  <c:v>43595</c:v>
                </c:pt>
                <c:pt idx="207">
                  <c:v>43588</c:v>
                </c:pt>
                <c:pt idx="208">
                  <c:v>43581</c:v>
                </c:pt>
                <c:pt idx="209">
                  <c:v>43574</c:v>
                </c:pt>
                <c:pt idx="210">
                  <c:v>43567</c:v>
                </c:pt>
                <c:pt idx="211">
                  <c:v>43560</c:v>
                </c:pt>
                <c:pt idx="212">
                  <c:v>43553</c:v>
                </c:pt>
                <c:pt idx="213">
                  <c:v>43546</c:v>
                </c:pt>
                <c:pt idx="214">
                  <c:v>43539</c:v>
                </c:pt>
                <c:pt idx="215">
                  <c:v>43532</c:v>
                </c:pt>
                <c:pt idx="216">
                  <c:v>43525</c:v>
                </c:pt>
                <c:pt idx="217">
                  <c:v>43518</c:v>
                </c:pt>
                <c:pt idx="218">
                  <c:v>43511</c:v>
                </c:pt>
                <c:pt idx="219">
                  <c:v>43504</c:v>
                </c:pt>
                <c:pt idx="220">
                  <c:v>43497</c:v>
                </c:pt>
                <c:pt idx="221">
                  <c:v>43490</c:v>
                </c:pt>
                <c:pt idx="222">
                  <c:v>43483</c:v>
                </c:pt>
                <c:pt idx="223">
                  <c:v>43476</c:v>
                </c:pt>
                <c:pt idx="224">
                  <c:v>43469</c:v>
                </c:pt>
                <c:pt idx="225">
                  <c:v>43462</c:v>
                </c:pt>
                <c:pt idx="226">
                  <c:v>43455</c:v>
                </c:pt>
                <c:pt idx="227">
                  <c:v>43448</c:v>
                </c:pt>
                <c:pt idx="228">
                  <c:v>43441</c:v>
                </c:pt>
                <c:pt idx="229">
                  <c:v>43434</c:v>
                </c:pt>
                <c:pt idx="230">
                  <c:v>43427</c:v>
                </c:pt>
                <c:pt idx="231">
                  <c:v>43420</c:v>
                </c:pt>
                <c:pt idx="232">
                  <c:v>43413</c:v>
                </c:pt>
                <c:pt idx="233">
                  <c:v>43406</c:v>
                </c:pt>
                <c:pt idx="234">
                  <c:v>43399</c:v>
                </c:pt>
                <c:pt idx="235">
                  <c:v>43392</c:v>
                </c:pt>
                <c:pt idx="236">
                  <c:v>43385</c:v>
                </c:pt>
                <c:pt idx="237">
                  <c:v>43378</c:v>
                </c:pt>
                <c:pt idx="238">
                  <c:v>43371</c:v>
                </c:pt>
                <c:pt idx="239">
                  <c:v>43364</c:v>
                </c:pt>
                <c:pt idx="240">
                  <c:v>43357</c:v>
                </c:pt>
                <c:pt idx="241">
                  <c:v>43350</c:v>
                </c:pt>
                <c:pt idx="242">
                  <c:v>43343</c:v>
                </c:pt>
                <c:pt idx="243">
                  <c:v>43336</c:v>
                </c:pt>
                <c:pt idx="244">
                  <c:v>43329</c:v>
                </c:pt>
                <c:pt idx="245">
                  <c:v>43322</c:v>
                </c:pt>
                <c:pt idx="246">
                  <c:v>43315</c:v>
                </c:pt>
                <c:pt idx="247">
                  <c:v>43308</c:v>
                </c:pt>
                <c:pt idx="248">
                  <c:v>43301</c:v>
                </c:pt>
                <c:pt idx="249">
                  <c:v>43294</c:v>
                </c:pt>
                <c:pt idx="250">
                  <c:v>43287</c:v>
                </c:pt>
                <c:pt idx="251">
                  <c:v>43280</c:v>
                </c:pt>
                <c:pt idx="252">
                  <c:v>43273</c:v>
                </c:pt>
                <c:pt idx="253">
                  <c:v>43266</c:v>
                </c:pt>
                <c:pt idx="254">
                  <c:v>43259</c:v>
                </c:pt>
                <c:pt idx="255">
                  <c:v>43252</c:v>
                </c:pt>
                <c:pt idx="256">
                  <c:v>43245</c:v>
                </c:pt>
                <c:pt idx="257">
                  <c:v>43238</c:v>
                </c:pt>
                <c:pt idx="258">
                  <c:v>43231</c:v>
                </c:pt>
                <c:pt idx="259">
                  <c:v>43224</c:v>
                </c:pt>
                <c:pt idx="260">
                  <c:v>43217</c:v>
                </c:pt>
                <c:pt idx="261">
                  <c:v>43210</c:v>
                </c:pt>
              </c:numCache>
            </c:numRef>
          </c:cat>
          <c:val>
            <c:numRef>
              <c:f>工作表4!$E$2:$E$263</c:f>
              <c:numCache>
                <c:formatCode>General</c:formatCode>
                <c:ptCount val="262"/>
                <c:pt idx="0">
                  <c:v>24.05774363580041</c:v>
                </c:pt>
                <c:pt idx="1">
                  <c:v>24.05774363580041</c:v>
                </c:pt>
                <c:pt idx="2">
                  <c:v>24.05774363580041</c:v>
                </c:pt>
                <c:pt idx="3">
                  <c:v>24.05774363580041</c:v>
                </c:pt>
                <c:pt idx="4">
                  <c:v>24.05774363580041</c:v>
                </c:pt>
                <c:pt idx="5">
                  <c:v>24.05774363580041</c:v>
                </c:pt>
                <c:pt idx="6">
                  <c:v>24.05774363580041</c:v>
                </c:pt>
                <c:pt idx="7">
                  <c:v>24.05774363580041</c:v>
                </c:pt>
                <c:pt idx="8">
                  <c:v>24.05774363580041</c:v>
                </c:pt>
                <c:pt idx="9">
                  <c:v>24.05774363580041</c:v>
                </c:pt>
                <c:pt idx="10">
                  <c:v>24.05774363580041</c:v>
                </c:pt>
                <c:pt idx="11">
                  <c:v>24.05774363580041</c:v>
                </c:pt>
                <c:pt idx="12">
                  <c:v>24.05774363580041</c:v>
                </c:pt>
                <c:pt idx="13">
                  <c:v>24.05774363580041</c:v>
                </c:pt>
                <c:pt idx="14">
                  <c:v>24.05774363580041</c:v>
                </c:pt>
                <c:pt idx="15">
                  <c:v>24.05774363580041</c:v>
                </c:pt>
                <c:pt idx="16">
                  <c:v>24.05774363580041</c:v>
                </c:pt>
                <c:pt idx="17">
                  <c:v>24.05774363580041</c:v>
                </c:pt>
                <c:pt idx="18">
                  <c:v>24.05774363580041</c:v>
                </c:pt>
                <c:pt idx="19">
                  <c:v>24.05774363580041</c:v>
                </c:pt>
                <c:pt idx="20">
                  <c:v>24.05774363580041</c:v>
                </c:pt>
                <c:pt idx="21">
                  <c:v>24.05774363580041</c:v>
                </c:pt>
                <c:pt idx="22">
                  <c:v>24.05774363580041</c:v>
                </c:pt>
                <c:pt idx="23">
                  <c:v>24.05774363580041</c:v>
                </c:pt>
                <c:pt idx="24">
                  <c:v>24.05774363580041</c:v>
                </c:pt>
                <c:pt idx="25">
                  <c:v>24.05774363580041</c:v>
                </c:pt>
                <c:pt idx="26">
                  <c:v>24.05774363580041</c:v>
                </c:pt>
                <c:pt idx="27">
                  <c:v>24.05774363580041</c:v>
                </c:pt>
                <c:pt idx="28">
                  <c:v>24.05774363580041</c:v>
                </c:pt>
                <c:pt idx="29">
                  <c:v>24.05774363580041</c:v>
                </c:pt>
                <c:pt idx="30">
                  <c:v>24.05774363580041</c:v>
                </c:pt>
                <c:pt idx="31">
                  <c:v>24.05774363580041</c:v>
                </c:pt>
                <c:pt idx="32">
                  <c:v>24.05774363580041</c:v>
                </c:pt>
                <c:pt idx="33">
                  <c:v>24.05774363580041</c:v>
                </c:pt>
                <c:pt idx="34">
                  <c:v>24.05774363580041</c:v>
                </c:pt>
                <c:pt idx="35">
                  <c:v>24.05774363580041</c:v>
                </c:pt>
                <c:pt idx="36">
                  <c:v>24.05774363580041</c:v>
                </c:pt>
                <c:pt idx="37">
                  <c:v>24.05774363580041</c:v>
                </c:pt>
                <c:pt idx="38">
                  <c:v>24.05774363580041</c:v>
                </c:pt>
                <c:pt idx="39">
                  <c:v>24.05774363580041</c:v>
                </c:pt>
                <c:pt idx="40">
                  <c:v>24.05774363580041</c:v>
                </c:pt>
                <c:pt idx="41">
                  <c:v>24.05774363580041</c:v>
                </c:pt>
                <c:pt idx="42">
                  <c:v>24.05774363580041</c:v>
                </c:pt>
                <c:pt idx="43">
                  <c:v>24.05774363580041</c:v>
                </c:pt>
                <c:pt idx="44">
                  <c:v>24.05774363580041</c:v>
                </c:pt>
                <c:pt idx="45">
                  <c:v>24.05774363580041</c:v>
                </c:pt>
                <c:pt idx="46">
                  <c:v>24.05774363580041</c:v>
                </c:pt>
                <c:pt idx="47">
                  <c:v>24.05774363580041</c:v>
                </c:pt>
                <c:pt idx="48">
                  <c:v>24.05774363580041</c:v>
                </c:pt>
                <c:pt idx="49">
                  <c:v>24.05774363580041</c:v>
                </c:pt>
                <c:pt idx="50">
                  <c:v>24.05774363580041</c:v>
                </c:pt>
                <c:pt idx="51">
                  <c:v>24.05774363580041</c:v>
                </c:pt>
                <c:pt idx="52">
                  <c:v>24.05774363580041</c:v>
                </c:pt>
                <c:pt idx="53">
                  <c:v>24.05774363580041</c:v>
                </c:pt>
                <c:pt idx="54">
                  <c:v>24.05774363580041</c:v>
                </c:pt>
                <c:pt idx="55">
                  <c:v>24.05774363580041</c:v>
                </c:pt>
                <c:pt idx="56">
                  <c:v>24.05774363580041</c:v>
                </c:pt>
                <c:pt idx="57">
                  <c:v>24.05774363580041</c:v>
                </c:pt>
                <c:pt idx="58">
                  <c:v>24.05774363580041</c:v>
                </c:pt>
                <c:pt idx="59">
                  <c:v>24.05774363580041</c:v>
                </c:pt>
                <c:pt idx="60">
                  <c:v>24.05774363580041</c:v>
                </c:pt>
                <c:pt idx="61">
                  <c:v>24.05774363580041</c:v>
                </c:pt>
                <c:pt idx="62">
                  <c:v>24.05774363580041</c:v>
                </c:pt>
                <c:pt idx="63">
                  <c:v>24.05774363580041</c:v>
                </c:pt>
                <c:pt idx="64">
                  <c:v>24.05774363580041</c:v>
                </c:pt>
                <c:pt idx="65">
                  <c:v>24.05774363580041</c:v>
                </c:pt>
                <c:pt idx="66">
                  <c:v>24.05774363580041</c:v>
                </c:pt>
                <c:pt idx="67">
                  <c:v>24.05774363580041</c:v>
                </c:pt>
                <c:pt idx="68">
                  <c:v>24.05774363580041</c:v>
                </c:pt>
                <c:pt idx="69">
                  <c:v>24.05774363580041</c:v>
                </c:pt>
                <c:pt idx="70">
                  <c:v>24.05774363580041</c:v>
                </c:pt>
                <c:pt idx="71">
                  <c:v>24.05774363580041</c:v>
                </c:pt>
                <c:pt idx="72">
                  <c:v>24.05774363580041</c:v>
                </c:pt>
                <c:pt idx="73">
                  <c:v>24.05774363580041</c:v>
                </c:pt>
                <c:pt idx="74">
                  <c:v>24.05774363580041</c:v>
                </c:pt>
                <c:pt idx="75">
                  <c:v>24.05774363580041</c:v>
                </c:pt>
                <c:pt idx="76">
                  <c:v>24.05774363580041</c:v>
                </c:pt>
                <c:pt idx="77">
                  <c:v>24.05774363580041</c:v>
                </c:pt>
                <c:pt idx="78">
                  <c:v>24.05774363580041</c:v>
                </c:pt>
                <c:pt idx="79">
                  <c:v>24.05774363580041</c:v>
                </c:pt>
                <c:pt idx="80">
                  <c:v>24.05774363580041</c:v>
                </c:pt>
                <c:pt idx="81">
                  <c:v>24.05774363580041</c:v>
                </c:pt>
                <c:pt idx="82">
                  <c:v>24.05774363580041</c:v>
                </c:pt>
                <c:pt idx="83">
                  <c:v>24.05774363580041</c:v>
                </c:pt>
                <c:pt idx="84">
                  <c:v>24.05774363580041</c:v>
                </c:pt>
                <c:pt idx="85">
                  <c:v>24.05774363580041</c:v>
                </c:pt>
                <c:pt idx="86">
                  <c:v>24.05774363580041</c:v>
                </c:pt>
                <c:pt idx="87">
                  <c:v>24.05774363580041</c:v>
                </c:pt>
                <c:pt idx="88">
                  <c:v>24.05774363580041</c:v>
                </c:pt>
                <c:pt idx="89">
                  <c:v>24.05774363580041</c:v>
                </c:pt>
                <c:pt idx="90">
                  <c:v>24.05774363580041</c:v>
                </c:pt>
                <c:pt idx="91">
                  <c:v>24.05774363580041</c:v>
                </c:pt>
                <c:pt idx="92">
                  <c:v>24.05774363580041</c:v>
                </c:pt>
                <c:pt idx="93">
                  <c:v>24.05774363580041</c:v>
                </c:pt>
                <c:pt idx="94">
                  <c:v>24.05774363580041</c:v>
                </c:pt>
                <c:pt idx="95">
                  <c:v>24.05774363580041</c:v>
                </c:pt>
                <c:pt idx="96">
                  <c:v>24.05774363580041</c:v>
                </c:pt>
                <c:pt idx="97">
                  <c:v>24.05774363580041</c:v>
                </c:pt>
                <c:pt idx="98">
                  <c:v>24.05774363580041</c:v>
                </c:pt>
                <c:pt idx="99">
                  <c:v>24.05774363580041</c:v>
                </c:pt>
                <c:pt idx="100">
                  <c:v>24.05774363580041</c:v>
                </c:pt>
                <c:pt idx="101">
                  <c:v>24.05774363580041</c:v>
                </c:pt>
                <c:pt idx="102">
                  <c:v>24.05774363580041</c:v>
                </c:pt>
                <c:pt idx="103">
                  <c:v>24.05774363580041</c:v>
                </c:pt>
                <c:pt idx="104">
                  <c:v>24.05774363580041</c:v>
                </c:pt>
                <c:pt idx="105">
                  <c:v>24.05774363580041</c:v>
                </c:pt>
                <c:pt idx="106">
                  <c:v>24.05774363580041</c:v>
                </c:pt>
                <c:pt idx="107">
                  <c:v>24.05774363580041</c:v>
                </c:pt>
                <c:pt idx="108">
                  <c:v>24.05774363580041</c:v>
                </c:pt>
                <c:pt idx="109">
                  <c:v>24.05774363580041</c:v>
                </c:pt>
                <c:pt idx="110">
                  <c:v>24.05774363580041</c:v>
                </c:pt>
                <c:pt idx="111">
                  <c:v>24.05774363580041</c:v>
                </c:pt>
                <c:pt idx="112">
                  <c:v>24.05774363580041</c:v>
                </c:pt>
                <c:pt idx="113">
                  <c:v>24.05774363580041</c:v>
                </c:pt>
                <c:pt idx="114">
                  <c:v>24.05774363580041</c:v>
                </c:pt>
                <c:pt idx="115">
                  <c:v>24.05774363580041</c:v>
                </c:pt>
                <c:pt idx="116">
                  <c:v>24.05774363580041</c:v>
                </c:pt>
                <c:pt idx="117">
                  <c:v>24.05774363580041</c:v>
                </c:pt>
                <c:pt idx="118">
                  <c:v>24.05774363580041</c:v>
                </c:pt>
                <c:pt idx="119">
                  <c:v>24.05774363580041</c:v>
                </c:pt>
                <c:pt idx="120">
                  <c:v>24.05774363580041</c:v>
                </c:pt>
                <c:pt idx="121">
                  <c:v>24.05774363580041</c:v>
                </c:pt>
                <c:pt idx="122">
                  <c:v>24.05774363580041</c:v>
                </c:pt>
                <c:pt idx="123">
                  <c:v>24.05774363580041</c:v>
                </c:pt>
                <c:pt idx="124">
                  <c:v>24.05774363580041</c:v>
                </c:pt>
                <c:pt idx="125">
                  <c:v>24.05774363580041</c:v>
                </c:pt>
                <c:pt idx="126">
                  <c:v>24.05774363580041</c:v>
                </c:pt>
                <c:pt idx="127">
                  <c:v>24.05774363580041</c:v>
                </c:pt>
                <c:pt idx="128">
                  <c:v>24.05774363580041</c:v>
                </c:pt>
                <c:pt idx="129">
                  <c:v>24.05774363580041</c:v>
                </c:pt>
                <c:pt idx="130">
                  <c:v>24.05774363580041</c:v>
                </c:pt>
                <c:pt idx="131">
                  <c:v>24.05774363580041</c:v>
                </c:pt>
                <c:pt idx="132">
                  <c:v>24.05774363580041</c:v>
                </c:pt>
                <c:pt idx="133">
                  <c:v>24.05774363580041</c:v>
                </c:pt>
                <c:pt idx="134">
                  <c:v>24.05774363580041</c:v>
                </c:pt>
                <c:pt idx="135">
                  <c:v>24.05774363580041</c:v>
                </c:pt>
                <c:pt idx="136">
                  <c:v>24.05774363580041</c:v>
                </c:pt>
                <c:pt idx="137">
                  <c:v>24.05774363580041</c:v>
                </c:pt>
                <c:pt idx="138">
                  <c:v>24.05774363580041</c:v>
                </c:pt>
                <c:pt idx="139">
                  <c:v>24.05774363580041</c:v>
                </c:pt>
                <c:pt idx="140">
                  <c:v>24.05774363580041</c:v>
                </c:pt>
                <c:pt idx="141">
                  <c:v>24.05774363580041</c:v>
                </c:pt>
                <c:pt idx="142">
                  <c:v>24.05774363580041</c:v>
                </c:pt>
                <c:pt idx="143">
                  <c:v>24.05774363580041</c:v>
                </c:pt>
                <c:pt idx="144">
                  <c:v>24.05774363580041</c:v>
                </c:pt>
                <c:pt idx="145">
                  <c:v>24.05774363580041</c:v>
                </c:pt>
                <c:pt idx="146">
                  <c:v>24.05774363580041</c:v>
                </c:pt>
                <c:pt idx="147">
                  <c:v>24.05774363580041</c:v>
                </c:pt>
                <c:pt idx="148">
                  <c:v>24.05774363580041</c:v>
                </c:pt>
                <c:pt idx="149">
                  <c:v>24.05774363580041</c:v>
                </c:pt>
                <c:pt idx="150">
                  <c:v>24.05774363580041</c:v>
                </c:pt>
                <c:pt idx="151">
                  <c:v>24.05774363580041</c:v>
                </c:pt>
                <c:pt idx="152">
                  <c:v>24.05774363580041</c:v>
                </c:pt>
                <c:pt idx="153">
                  <c:v>24.05774363580041</c:v>
                </c:pt>
                <c:pt idx="154">
                  <c:v>24.05774363580041</c:v>
                </c:pt>
                <c:pt idx="155">
                  <c:v>24.05774363580041</c:v>
                </c:pt>
                <c:pt idx="156">
                  <c:v>24.05774363580041</c:v>
                </c:pt>
                <c:pt idx="157">
                  <c:v>24.05774363580041</c:v>
                </c:pt>
                <c:pt idx="158">
                  <c:v>24.05774363580041</c:v>
                </c:pt>
                <c:pt idx="159">
                  <c:v>24.05774363580041</c:v>
                </c:pt>
                <c:pt idx="160">
                  <c:v>24.05774363580041</c:v>
                </c:pt>
                <c:pt idx="161">
                  <c:v>24.05774363580041</c:v>
                </c:pt>
                <c:pt idx="162">
                  <c:v>24.05774363580041</c:v>
                </c:pt>
                <c:pt idx="163">
                  <c:v>24.05774363580041</c:v>
                </c:pt>
                <c:pt idx="164">
                  <c:v>24.05774363580041</c:v>
                </c:pt>
                <c:pt idx="165">
                  <c:v>24.05774363580041</c:v>
                </c:pt>
                <c:pt idx="166">
                  <c:v>24.05774363580041</c:v>
                </c:pt>
                <c:pt idx="167">
                  <c:v>24.05774363580041</c:v>
                </c:pt>
                <c:pt idx="168">
                  <c:v>24.05774363580041</c:v>
                </c:pt>
                <c:pt idx="169">
                  <c:v>24.05774363580041</c:v>
                </c:pt>
                <c:pt idx="170">
                  <c:v>24.05774363580041</c:v>
                </c:pt>
                <c:pt idx="171">
                  <c:v>24.05774363580041</c:v>
                </c:pt>
                <c:pt idx="172">
                  <c:v>24.05774363580041</c:v>
                </c:pt>
                <c:pt idx="173">
                  <c:v>24.05774363580041</c:v>
                </c:pt>
                <c:pt idx="174">
                  <c:v>24.05774363580041</c:v>
                </c:pt>
                <c:pt idx="175">
                  <c:v>24.05774363580041</c:v>
                </c:pt>
                <c:pt idx="176">
                  <c:v>24.05774363580041</c:v>
                </c:pt>
                <c:pt idx="177">
                  <c:v>24.05774363580041</c:v>
                </c:pt>
                <c:pt idx="178">
                  <c:v>24.05774363580041</c:v>
                </c:pt>
                <c:pt idx="179">
                  <c:v>24.05774363580041</c:v>
                </c:pt>
                <c:pt idx="180">
                  <c:v>24.05774363580041</c:v>
                </c:pt>
                <c:pt idx="181">
                  <c:v>24.05774363580041</c:v>
                </c:pt>
                <c:pt idx="182">
                  <c:v>24.05774363580041</c:v>
                </c:pt>
                <c:pt idx="183">
                  <c:v>24.05774363580041</c:v>
                </c:pt>
                <c:pt idx="184">
                  <c:v>24.05774363580041</c:v>
                </c:pt>
                <c:pt idx="185">
                  <c:v>24.05774363580041</c:v>
                </c:pt>
                <c:pt idx="186">
                  <c:v>24.05774363580041</c:v>
                </c:pt>
                <c:pt idx="187">
                  <c:v>24.05774363580041</c:v>
                </c:pt>
                <c:pt idx="188">
                  <c:v>24.05774363580041</c:v>
                </c:pt>
                <c:pt idx="189">
                  <c:v>24.05774363580041</c:v>
                </c:pt>
                <c:pt idx="190">
                  <c:v>24.05774363580041</c:v>
                </c:pt>
                <c:pt idx="191">
                  <c:v>24.05774363580041</c:v>
                </c:pt>
                <c:pt idx="192">
                  <c:v>24.05774363580041</c:v>
                </c:pt>
                <c:pt idx="193">
                  <c:v>24.05774363580041</c:v>
                </c:pt>
                <c:pt idx="194">
                  <c:v>24.05774363580041</c:v>
                </c:pt>
                <c:pt idx="195">
                  <c:v>24.05774363580041</c:v>
                </c:pt>
                <c:pt idx="196">
                  <c:v>24.05774363580041</c:v>
                </c:pt>
                <c:pt idx="197">
                  <c:v>24.05774363580041</c:v>
                </c:pt>
                <c:pt idx="198">
                  <c:v>24.05774363580041</c:v>
                </c:pt>
                <c:pt idx="199">
                  <c:v>24.05774363580041</c:v>
                </c:pt>
                <c:pt idx="200">
                  <c:v>24.05774363580041</c:v>
                </c:pt>
                <c:pt idx="201">
                  <c:v>24.05774363580041</c:v>
                </c:pt>
                <c:pt idx="202">
                  <c:v>24.05774363580041</c:v>
                </c:pt>
                <c:pt idx="203">
                  <c:v>24.05774363580041</c:v>
                </c:pt>
                <c:pt idx="204">
                  <c:v>24.05774363580041</c:v>
                </c:pt>
                <c:pt idx="205">
                  <c:v>24.05774363580041</c:v>
                </c:pt>
                <c:pt idx="206">
                  <c:v>24.05774363580041</c:v>
                </c:pt>
                <c:pt idx="207">
                  <c:v>24.05774363580041</c:v>
                </c:pt>
                <c:pt idx="208">
                  <c:v>24.05774363580041</c:v>
                </c:pt>
                <c:pt idx="209">
                  <c:v>24.05774363580041</c:v>
                </c:pt>
                <c:pt idx="210">
                  <c:v>24.05774363580041</c:v>
                </c:pt>
                <c:pt idx="211">
                  <c:v>24.05774363580041</c:v>
                </c:pt>
                <c:pt idx="212">
                  <c:v>24.05774363580041</c:v>
                </c:pt>
                <c:pt idx="213">
                  <c:v>24.05774363580041</c:v>
                </c:pt>
                <c:pt idx="214">
                  <c:v>24.05774363580041</c:v>
                </c:pt>
                <c:pt idx="215">
                  <c:v>24.05774363580041</c:v>
                </c:pt>
                <c:pt idx="216">
                  <c:v>24.05774363580041</c:v>
                </c:pt>
                <c:pt idx="217">
                  <c:v>24.05774363580041</c:v>
                </c:pt>
                <c:pt idx="218">
                  <c:v>24.05774363580041</c:v>
                </c:pt>
                <c:pt idx="219">
                  <c:v>24.05774363580041</c:v>
                </c:pt>
                <c:pt idx="220">
                  <c:v>24.05774363580041</c:v>
                </c:pt>
                <c:pt idx="221">
                  <c:v>24.05774363580041</c:v>
                </c:pt>
                <c:pt idx="222">
                  <c:v>24.05774363580041</c:v>
                </c:pt>
                <c:pt idx="223">
                  <c:v>24.05774363580041</c:v>
                </c:pt>
                <c:pt idx="224">
                  <c:v>24.05774363580041</c:v>
                </c:pt>
                <c:pt idx="225">
                  <c:v>24.05774363580041</c:v>
                </c:pt>
                <c:pt idx="226">
                  <c:v>24.05774363580041</c:v>
                </c:pt>
                <c:pt idx="227">
                  <c:v>24.05774363580041</c:v>
                </c:pt>
                <c:pt idx="228">
                  <c:v>24.05774363580041</c:v>
                </c:pt>
                <c:pt idx="229">
                  <c:v>24.05774363580041</c:v>
                </c:pt>
                <c:pt idx="230">
                  <c:v>24.05774363580041</c:v>
                </c:pt>
                <c:pt idx="231">
                  <c:v>24.05774363580041</c:v>
                </c:pt>
                <c:pt idx="232">
                  <c:v>24.05774363580041</c:v>
                </c:pt>
                <c:pt idx="233">
                  <c:v>24.05774363580041</c:v>
                </c:pt>
                <c:pt idx="234">
                  <c:v>24.05774363580041</c:v>
                </c:pt>
                <c:pt idx="235">
                  <c:v>24.05774363580041</c:v>
                </c:pt>
                <c:pt idx="236">
                  <c:v>24.05774363580041</c:v>
                </c:pt>
                <c:pt idx="237">
                  <c:v>24.05774363580041</c:v>
                </c:pt>
                <c:pt idx="238">
                  <c:v>24.05774363580041</c:v>
                </c:pt>
                <c:pt idx="239">
                  <c:v>24.05774363580041</c:v>
                </c:pt>
                <c:pt idx="240">
                  <c:v>24.05774363580041</c:v>
                </c:pt>
                <c:pt idx="241">
                  <c:v>24.05774363580041</c:v>
                </c:pt>
                <c:pt idx="242">
                  <c:v>24.05774363580041</c:v>
                </c:pt>
                <c:pt idx="243">
                  <c:v>24.05774363580041</c:v>
                </c:pt>
                <c:pt idx="244">
                  <c:v>24.05774363580041</c:v>
                </c:pt>
                <c:pt idx="245">
                  <c:v>24.05774363580041</c:v>
                </c:pt>
                <c:pt idx="246">
                  <c:v>24.05774363580041</c:v>
                </c:pt>
                <c:pt idx="247">
                  <c:v>24.05774363580041</c:v>
                </c:pt>
                <c:pt idx="248">
                  <c:v>24.05774363580041</c:v>
                </c:pt>
                <c:pt idx="249">
                  <c:v>24.05774363580041</c:v>
                </c:pt>
                <c:pt idx="250">
                  <c:v>24.05774363580041</c:v>
                </c:pt>
                <c:pt idx="251">
                  <c:v>24.05774363580041</c:v>
                </c:pt>
                <c:pt idx="252">
                  <c:v>24.05774363580041</c:v>
                </c:pt>
                <c:pt idx="253">
                  <c:v>24.05774363580041</c:v>
                </c:pt>
                <c:pt idx="254">
                  <c:v>24.05774363580041</c:v>
                </c:pt>
                <c:pt idx="255">
                  <c:v>24.05774363580041</c:v>
                </c:pt>
                <c:pt idx="256">
                  <c:v>24.05774363580041</c:v>
                </c:pt>
                <c:pt idx="257">
                  <c:v>24.05774363580041</c:v>
                </c:pt>
                <c:pt idx="258">
                  <c:v>24.05774363580041</c:v>
                </c:pt>
                <c:pt idx="259">
                  <c:v>24.05774363580041</c:v>
                </c:pt>
                <c:pt idx="260">
                  <c:v>24.05774363580041</c:v>
                </c:pt>
                <c:pt idx="261">
                  <c:v>24.05774363580041</c:v>
                </c:pt>
              </c:numCache>
            </c:numRef>
          </c:val>
          <c:smooth val="0"/>
          <c:extLst xmlns:c16r2="http://schemas.microsoft.com/office/drawing/2015/06/chart">
            <c:ext xmlns:c16="http://schemas.microsoft.com/office/drawing/2014/chart" uri="{C3380CC4-5D6E-409C-BE32-E72D297353CC}">
              <c16:uniqueId val="{00000003-DAD9-594C-9FF9-CE3287339BC1}"/>
            </c:ext>
          </c:extLst>
        </c:ser>
        <c:dLbls>
          <c:showLegendKey val="0"/>
          <c:showVal val="0"/>
          <c:showCatName val="0"/>
          <c:showSerName val="0"/>
          <c:showPercent val="0"/>
          <c:showBubbleSize val="0"/>
        </c:dLbls>
        <c:smooth val="0"/>
        <c:axId val="2111630560"/>
        <c:axId val="2111631104"/>
      </c:lineChart>
      <c:dateAx>
        <c:axId val="2111630560"/>
        <c:scaling>
          <c:orientation val="minMax"/>
          <c:min val="43466"/>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zh-TW"/>
          </a:p>
        </c:txPr>
        <c:crossAx val="2111631104"/>
        <c:crosses val="autoZero"/>
        <c:auto val="1"/>
        <c:lblOffset val="100"/>
        <c:baseTimeUnit val="days"/>
        <c:majorUnit val="12"/>
        <c:majorTimeUnit val="months"/>
      </c:dateAx>
      <c:valAx>
        <c:axId val="2111631104"/>
        <c:scaling>
          <c:orientation val="minMax"/>
          <c:min val="1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zh-TW"/>
          </a:p>
        </c:txPr>
        <c:crossAx val="21116305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zh-TW"/>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solidFill>
            <a:schemeClr val="tx1"/>
          </a:solidFill>
        </a:defRPr>
      </a:pPr>
      <a:endParaRPr lang="zh-TW"/>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EPS!$B$1</c:f>
              <c:strCache>
                <c:ptCount val="1"/>
                <c:pt idx="0">
                  <c:v>Bottom-up Concensus EPS Growth</c:v>
                </c:pt>
              </c:strCache>
            </c:strRef>
          </c:tx>
          <c:spPr>
            <a:solidFill>
              <a:srgbClr val="C00000"/>
            </a:solidFill>
            <a:ln>
              <a:noFill/>
            </a:ln>
            <a:effectLst/>
          </c:spPr>
          <c:invertIfNegative val="0"/>
          <c:dPt>
            <c:idx val="3"/>
            <c:invertIfNegative val="0"/>
            <c:bubble3D val="0"/>
            <c:spPr>
              <a:solidFill>
                <a:srgbClr val="00B050"/>
              </a:solidFill>
              <a:ln>
                <a:noFill/>
              </a:ln>
              <a:effectLst/>
            </c:spPr>
            <c:extLst xmlns:c16r2="http://schemas.microsoft.com/office/drawing/2015/06/chart">
              <c:ext xmlns:c16="http://schemas.microsoft.com/office/drawing/2014/chart" uri="{C3380CC4-5D6E-409C-BE32-E72D297353CC}">
                <c16:uniqueId val="{00000001-E90B-C143-B826-51E697F1A89C}"/>
              </c:ext>
            </c:extLst>
          </c:dPt>
          <c:dPt>
            <c:idx val="4"/>
            <c:invertIfNegative val="0"/>
            <c:bubble3D val="0"/>
            <c:spPr>
              <a:pattFill prst="wdUpDiag">
                <a:fgClr>
                  <a:srgbClr val="00B050"/>
                </a:fgClr>
                <a:bgClr>
                  <a:schemeClr val="bg1"/>
                </a:bgClr>
              </a:pattFill>
              <a:ln>
                <a:solidFill>
                  <a:srgbClr val="00B050"/>
                </a:solidFill>
              </a:ln>
              <a:effectLst/>
            </c:spPr>
            <c:extLst xmlns:c16r2="http://schemas.microsoft.com/office/drawing/2015/06/chart">
              <c:ext xmlns:c16="http://schemas.microsoft.com/office/drawing/2014/chart" uri="{C3380CC4-5D6E-409C-BE32-E72D297353CC}">
                <c16:uniqueId val="{00000002-E90B-C143-B826-51E697F1A89C}"/>
              </c:ext>
            </c:extLst>
          </c:dPt>
          <c:dPt>
            <c:idx val="5"/>
            <c:invertIfNegative val="0"/>
            <c:bubble3D val="0"/>
            <c:spPr>
              <a:pattFill prst="wdUpDiag">
                <a:fgClr>
                  <a:srgbClr val="00B050"/>
                </a:fgClr>
                <a:bgClr>
                  <a:schemeClr val="bg1"/>
                </a:bgClr>
              </a:pattFill>
              <a:ln>
                <a:solidFill>
                  <a:srgbClr val="00B050"/>
                </a:solidFill>
              </a:ln>
              <a:effectLst/>
            </c:spPr>
            <c:extLst xmlns:c16r2="http://schemas.microsoft.com/office/drawing/2015/06/chart">
              <c:ext xmlns:c16="http://schemas.microsoft.com/office/drawing/2014/chart" uri="{C3380CC4-5D6E-409C-BE32-E72D297353CC}">
                <c16:uniqueId val="{00000003-E90B-C143-B826-51E697F1A89C}"/>
              </c:ext>
            </c:extLst>
          </c:dPt>
          <c:dPt>
            <c:idx val="6"/>
            <c:invertIfNegative val="0"/>
            <c:bubble3D val="0"/>
            <c:spPr>
              <a:pattFill prst="wdUpDiag">
                <a:fgClr>
                  <a:srgbClr val="C00000"/>
                </a:fgClr>
                <a:bgClr>
                  <a:schemeClr val="bg1"/>
                </a:bgClr>
              </a:pattFill>
              <a:ln>
                <a:solidFill>
                  <a:srgbClr val="C00000"/>
                </a:solidFill>
              </a:ln>
              <a:effectLst/>
            </c:spPr>
            <c:extLst xmlns:c16r2="http://schemas.microsoft.com/office/drawing/2015/06/chart">
              <c:ext xmlns:c16="http://schemas.microsoft.com/office/drawing/2014/chart" uri="{C3380CC4-5D6E-409C-BE32-E72D297353CC}">
                <c16:uniqueId val="{00000004-E90B-C143-B826-51E697F1A89C}"/>
              </c:ext>
            </c:extLst>
          </c:dPt>
          <c:dPt>
            <c:idx val="7"/>
            <c:invertIfNegative val="0"/>
            <c:bubble3D val="0"/>
            <c:spPr>
              <a:pattFill prst="wdUpDiag">
                <a:fgClr>
                  <a:srgbClr val="C00000"/>
                </a:fgClr>
                <a:bgClr>
                  <a:schemeClr val="bg1"/>
                </a:bgClr>
              </a:pattFill>
              <a:ln>
                <a:solidFill>
                  <a:srgbClr val="C00000"/>
                </a:solidFill>
              </a:ln>
              <a:effectLst/>
            </c:spPr>
            <c:extLst xmlns:c16r2="http://schemas.microsoft.com/office/drawing/2015/06/chart">
              <c:ext xmlns:c16="http://schemas.microsoft.com/office/drawing/2014/chart" uri="{C3380CC4-5D6E-409C-BE32-E72D297353CC}">
                <c16:uniqueId val="{00000005-E90B-C143-B826-51E697F1A89C}"/>
              </c:ext>
            </c:extLst>
          </c:dPt>
          <c:dPt>
            <c:idx val="8"/>
            <c:invertIfNegative val="0"/>
            <c:bubble3D val="0"/>
            <c:spPr>
              <a:pattFill prst="wdUpDiag">
                <a:fgClr>
                  <a:srgbClr val="C00000"/>
                </a:fgClr>
                <a:bgClr>
                  <a:schemeClr val="bg1"/>
                </a:bgClr>
              </a:pattFill>
              <a:ln>
                <a:solidFill>
                  <a:srgbClr val="C00000"/>
                </a:solidFill>
              </a:ln>
              <a:effectLst/>
            </c:spPr>
            <c:extLst xmlns:c16r2="http://schemas.microsoft.com/office/drawing/2015/06/chart">
              <c:ext xmlns:c16="http://schemas.microsoft.com/office/drawing/2014/chart" uri="{C3380CC4-5D6E-409C-BE32-E72D297353CC}">
                <c16:uniqueId val="{00000006-E90B-C143-B826-51E697F1A89C}"/>
              </c:ext>
            </c:extLst>
          </c:dPt>
          <c:dPt>
            <c:idx val="9"/>
            <c:invertIfNegative val="0"/>
            <c:bubble3D val="0"/>
            <c:spPr>
              <a:pattFill prst="wdUpDiag">
                <a:fgClr>
                  <a:srgbClr val="C00000"/>
                </a:fgClr>
                <a:bgClr>
                  <a:schemeClr val="bg1"/>
                </a:bgClr>
              </a:pattFill>
              <a:ln>
                <a:solidFill>
                  <a:srgbClr val="C00000"/>
                </a:solidFill>
              </a:ln>
              <a:effectLst/>
            </c:spPr>
            <c:extLst xmlns:c16r2="http://schemas.microsoft.com/office/drawing/2015/06/chart">
              <c:ext xmlns:c16="http://schemas.microsoft.com/office/drawing/2014/chart" uri="{C3380CC4-5D6E-409C-BE32-E72D297353CC}">
                <c16:uniqueId val="{00000007-E90B-C143-B826-51E697F1A89C}"/>
              </c:ext>
            </c:extLst>
          </c:dPt>
          <c:dPt>
            <c:idx val="10"/>
            <c:invertIfNegative val="0"/>
            <c:bubble3D val="0"/>
            <c:spPr>
              <a:pattFill prst="wdUpDiag">
                <a:fgClr>
                  <a:srgbClr val="C00000"/>
                </a:fgClr>
                <a:bgClr>
                  <a:schemeClr val="bg1"/>
                </a:bgClr>
              </a:pattFill>
              <a:ln>
                <a:solidFill>
                  <a:srgbClr val="C00000"/>
                </a:solidFill>
              </a:ln>
              <a:effectLst/>
            </c:spPr>
            <c:extLst xmlns:c16r2="http://schemas.microsoft.com/office/drawing/2015/06/chart">
              <c:ext xmlns:c16="http://schemas.microsoft.com/office/drawing/2014/chart" uri="{C3380CC4-5D6E-409C-BE32-E72D297353CC}">
                <c16:uniqueId val="{00000008-E90B-C143-B826-51E697F1A89C}"/>
              </c:ext>
            </c:extLst>
          </c:dPt>
          <c:dPt>
            <c:idx val="11"/>
            <c:invertIfNegative val="0"/>
            <c:bubble3D val="0"/>
            <c:spPr>
              <a:pattFill prst="wdUpDiag">
                <a:fgClr>
                  <a:srgbClr val="C00000"/>
                </a:fgClr>
                <a:bgClr>
                  <a:schemeClr val="bg1"/>
                </a:bgClr>
              </a:pattFill>
              <a:ln>
                <a:solidFill>
                  <a:srgbClr val="C00000"/>
                </a:solidFill>
              </a:ln>
              <a:effectLst/>
            </c:spPr>
            <c:extLst xmlns:c16r2="http://schemas.microsoft.com/office/drawing/2015/06/chart">
              <c:ext xmlns:c16="http://schemas.microsoft.com/office/drawing/2014/chart" uri="{C3380CC4-5D6E-409C-BE32-E72D297353CC}">
                <c16:uniqueId val="{00000009-E90B-C143-B826-51E697F1A89C}"/>
              </c:ext>
            </c:extLst>
          </c:dPt>
          <c:cat>
            <c:strRef>
              <c:f>EPS!$A$2:$A$13</c:f>
              <c:strCache>
                <c:ptCount val="12"/>
                <c:pt idx="0">
                  <c:v>1Q22</c:v>
                </c:pt>
                <c:pt idx="1">
                  <c:v>2Q22</c:v>
                </c:pt>
                <c:pt idx="2">
                  <c:v>3Q22</c:v>
                </c:pt>
                <c:pt idx="3">
                  <c:v>4Q22</c:v>
                </c:pt>
                <c:pt idx="4">
                  <c:v>1Q23</c:v>
                </c:pt>
                <c:pt idx="5">
                  <c:v>2Q23</c:v>
                </c:pt>
                <c:pt idx="6">
                  <c:v>3Q23</c:v>
                </c:pt>
                <c:pt idx="7">
                  <c:v>4Q23</c:v>
                </c:pt>
                <c:pt idx="8">
                  <c:v>1Q24</c:v>
                </c:pt>
                <c:pt idx="9">
                  <c:v>2Q24</c:v>
                </c:pt>
                <c:pt idx="10">
                  <c:v>3Q24</c:v>
                </c:pt>
                <c:pt idx="11">
                  <c:v>4Q24</c:v>
                </c:pt>
              </c:strCache>
            </c:strRef>
          </c:cat>
          <c:val>
            <c:numRef>
              <c:f>EPS!$B$2:$B$13</c:f>
              <c:numCache>
                <c:formatCode>0%</c:formatCode>
                <c:ptCount val="12"/>
                <c:pt idx="0">
                  <c:v>0.12</c:v>
                </c:pt>
                <c:pt idx="1">
                  <c:v>0.1</c:v>
                </c:pt>
                <c:pt idx="2">
                  <c:v>0.04</c:v>
                </c:pt>
                <c:pt idx="3">
                  <c:v>-0.01</c:v>
                </c:pt>
                <c:pt idx="4">
                  <c:v>-7.0000000000000007E-2</c:v>
                </c:pt>
                <c:pt idx="5">
                  <c:v>-0.06</c:v>
                </c:pt>
                <c:pt idx="6">
                  <c:v>0.02</c:v>
                </c:pt>
                <c:pt idx="7">
                  <c:v>0.09</c:v>
                </c:pt>
                <c:pt idx="8">
                  <c:v>0.14000000000000001</c:v>
                </c:pt>
                <c:pt idx="9">
                  <c:v>0.12</c:v>
                </c:pt>
                <c:pt idx="10">
                  <c:v>0.11</c:v>
                </c:pt>
                <c:pt idx="11">
                  <c:v>0.12</c:v>
                </c:pt>
              </c:numCache>
            </c:numRef>
          </c:val>
          <c:extLst xmlns:c16r2="http://schemas.microsoft.com/office/drawing/2015/06/chart">
            <c:ext xmlns:c16="http://schemas.microsoft.com/office/drawing/2014/chart" uri="{C3380CC4-5D6E-409C-BE32-E72D297353CC}">
              <c16:uniqueId val="{00000000-E90B-C143-B826-51E697F1A89C}"/>
            </c:ext>
          </c:extLst>
        </c:ser>
        <c:dLbls>
          <c:showLegendKey val="0"/>
          <c:showVal val="0"/>
          <c:showCatName val="0"/>
          <c:showSerName val="0"/>
          <c:showPercent val="0"/>
          <c:showBubbleSize val="0"/>
        </c:dLbls>
        <c:gapWidth val="90"/>
        <c:overlap val="-27"/>
        <c:axId val="2111619136"/>
        <c:axId val="2111627840"/>
      </c:barChart>
      <c:catAx>
        <c:axId val="2111619136"/>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111627840"/>
        <c:crosses val="autoZero"/>
        <c:auto val="1"/>
        <c:lblAlgn val="ctr"/>
        <c:lblOffset val="100"/>
        <c:tickLblSkip val="2"/>
        <c:noMultiLvlLbl val="0"/>
      </c:catAx>
      <c:valAx>
        <c:axId val="2111627840"/>
        <c:scaling>
          <c:orientation val="minMax"/>
          <c:max val="0.15000000000000002"/>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111619136"/>
        <c:crosses val="autoZero"/>
        <c:crossBetween val="between"/>
        <c:majorUnit val="5.000000000000001E-2"/>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defRPr>
      </a:pPr>
      <a:endParaRPr lang="zh-TW"/>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rgbClr val="C00000"/>
              </a:solidFill>
              <a:round/>
            </a:ln>
            <a:effectLst/>
          </c:spPr>
          <c:marker>
            <c:symbol val="none"/>
          </c:marker>
          <c:cat>
            <c:numRef>
              <c:f>View!$V$5:$V$423</c:f>
              <c:numCache>
                <c:formatCode>dd\ mmm\ yy</c:formatCode>
                <c:ptCount val="419"/>
                <c:pt idx="0">
                  <c:v>42099</c:v>
                </c:pt>
                <c:pt idx="1">
                  <c:v>42106</c:v>
                </c:pt>
                <c:pt idx="2">
                  <c:v>42113</c:v>
                </c:pt>
                <c:pt idx="3">
                  <c:v>42120</c:v>
                </c:pt>
                <c:pt idx="4">
                  <c:v>42127</c:v>
                </c:pt>
                <c:pt idx="5">
                  <c:v>42134</c:v>
                </c:pt>
                <c:pt idx="6">
                  <c:v>42141</c:v>
                </c:pt>
                <c:pt idx="7">
                  <c:v>42148</c:v>
                </c:pt>
                <c:pt idx="8">
                  <c:v>42155</c:v>
                </c:pt>
                <c:pt idx="9">
                  <c:v>42162</c:v>
                </c:pt>
                <c:pt idx="10">
                  <c:v>42169</c:v>
                </c:pt>
                <c:pt idx="11">
                  <c:v>42176</c:v>
                </c:pt>
                <c:pt idx="12">
                  <c:v>42183</c:v>
                </c:pt>
                <c:pt idx="13">
                  <c:v>42190</c:v>
                </c:pt>
                <c:pt idx="14">
                  <c:v>42197</c:v>
                </c:pt>
                <c:pt idx="15">
                  <c:v>42204</c:v>
                </c:pt>
                <c:pt idx="16">
                  <c:v>42211</c:v>
                </c:pt>
                <c:pt idx="17">
                  <c:v>42218</c:v>
                </c:pt>
                <c:pt idx="18">
                  <c:v>42225</c:v>
                </c:pt>
                <c:pt idx="19">
                  <c:v>42232</c:v>
                </c:pt>
                <c:pt idx="20">
                  <c:v>42239</c:v>
                </c:pt>
                <c:pt idx="21">
                  <c:v>42246</c:v>
                </c:pt>
                <c:pt idx="22">
                  <c:v>42253</c:v>
                </c:pt>
                <c:pt idx="23">
                  <c:v>42260</c:v>
                </c:pt>
                <c:pt idx="24">
                  <c:v>42267</c:v>
                </c:pt>
                <c:pt idx="25">
                  <c:v>42274</c:v>
                </c:pt>
                <c:pt idx="26">
                  <c:v>42281</c:v>
                </c:pt>
                <c:pt idx="27">
                  <c:v>42288</c:v>
                </c:pt>
                <c:pt idx="28">
                  <c:v>42295</c:v>
                </c:pt>
                <c:pt idx="29">
                  <c:v>42302</c:v>
                </c:pt>
                <c:pt idx="30">
                  <c:v>42309</c:v>
                </c:pt>
                <c:pt idx="31">
                  <c:v>42316</c:v>
                </c:pt>
                <c:pt idx="32">
                  <c:v>42323</c:v>
                </c:pt>
                <c:pt idx="33">
                  <c:v>42330</c:v>
                </c:pt>
                <c:pt idx="34">
                  <c:v>42337</c:v>
                </c:pt>
                <c:pt idx="35">
                  <c:v>42344</c:v>
                </c:pt>
                <c:pt idx="36">
                  <c:v>42351</c:v>
                </c:pt>
                <c:pt idx="37">
                  <c:v>42358</c:v>
                </c:pt>
                <c:pt idx="38">
                  <c:v>42365</c:v>
                </c:pt>
                <c:pt idx="39">
                  <c:v>42372</c:v>
                </c:pt>
                <c:pt idx="40">
                  <c:v>42379</c:v>
                </c:pt>
                <c:pt idx="41">
                  <c:v>42386</c:v>
                </c:pt>
                <c:pt idx="42">
                  <c:v>42393</c:v>
                </c:pt>
                <c:pt idx="43">
                  <c:v>42400</c:v>
                </c:pt>
                <c:pt idx="44">
                  <c:v>42407</c:v>
                </c:pt>
                <c:pt idx="45">
                  <c:v>42414</c:v>
                </c:pt>
                <c:pt idx="46">
                  <c:v>42421</c:v>
                </c:pt>
                <c:pt idx="47">
                  <c:v>42428</c:v>
                </c:pt>
                <c:pt idx="48">
                  <c:v>42435</c:v>
                </c:pt>
                <c:pt idx="49">
                  <c:v>42442</c:v>
                </c:pt>
                <c:pt idx="50">
                  <c:v>42449</c:v>
                </c:pt>
                <c:pt idx="51">
                  <c:v>42456</c:v>
                </c:pt>
                <c:pt idx="52">
                  <c:v>42463</c:v>
                </c:pt>
                <c:pt idx="53">
                  <c:v>42470</c:v>
                </c:pt>
                <c:pt idx="54">
                  <c:v>42477</c:v>
                </c:pt>
                <c:pt idx="55">
                  <c:v>42484</c:v>
                </c:pt>
                <c:pt idx="56">
                  <c:v>42491</c:v>
                </c:pt>
                <c:pt idx="57">
                  <c:v>42498</c:v>
                </c:pt>
                <c:pt idx="58">
                  <c:v>42505</c:v>
                </c:pt>
                <c:pt idx="59">
                  <c:v>42512</c:v>
                </c:pt>
                <c:pt idx="60">
                  <c:v>42519</c:v>
                </c:pt>
                <c:pt idx="61">
                  <c:v>42526</c:v>
                </c:pt>
                <c:pt idx="62">
                  <c:v>42533</c:v>
                </c:pt>
                <c:pt idx="63">
                  <c:v>42540</c:v>
                </c:pt>
                <c:pt idx="64">
                  <c:v>42547</c:v>
                </c:pt>
                <c:pt idx="65">
                  <c:v>42554</c:v>
                </c:pt>
                <c:pt idx="66">
                  <c:v>42561</c:v>
                </c:pt>
                <c:pt idx="67">
                  <c:v>42568</c:v>
                </c:pt>
                <c:pt idx="68">
                  <c:v>42575</c:v>
                </c:pt>
                <c:pt idx="69">
                  <c:v>42582</c:v>
                </c:pt>
                <c:pt idx="70">
                  <c:v>42589</c:v>
                </c:pt>
                <c:pt idx="71">
                  <c:v>42596</c:v>
                </c:pt>
                <c:pt idx="72">
                  <c:v>42603</c:v>
                </c:pt>
                <c:pt idx="73">
                  <c:v>42610</c:v>
                </c:pt>
                <c:pt idx="74">
                  <c:v>42617</c:v>
                </c:pt>
                <c:pt idx="75">
                  <c:v>42624</c:v>
                </c:pt>
                <c:pt idx="76">
                  <c:v>42631</c:v>
                </c:pt>
                <c:pt idx="77">
                  <c:v>42638</c:v>
                </c:pt>
                <c:pt idx="78">
                  <c:v>42645</c:v>
                </c:pt>
                <c:pt idx="79">
                  <c:v>42652</c:v>
                </c:pt>
                <c:pt idx="80">
                  <c:v>42659</c:v>
                </c:pt>
                <c:pt idx="81">
                  <c:v>42666</c:v>
                </c:pt>
                <c:pt idx="82">
                  <c:v>42673</c:v>
                </c:pt>
                <c:pt idx="83">
                  <c:v>42680</c:v>
                </c:pt>
                <c:pt idx="84">
                  <c:v>42687</c:v>
                </c:pt>
                <c:pt idx="85">
                  <c:v>42694</c:v>
                </c:pt>
                <c:pt idx="86">
                  <c:v>42701</c:v>
                </c:pt>
                <c:pt idx="87">
                  <c:v>42708</c:v>
                </c:pt>
                <c:pt idx="88">
                  <c:v>42715</c:v>
                </c:pt>
                <c:pt idx="89">
                  <c:v>42722</c:v>
                </c:pt>
                <c:pt idx="90">
                  <c:v>42729</c:v>
                </c:pt>
                <c:pt idx="91">
                  <c:v>42736</c:v>
                </c:pt>
                <c:pt idx="92">
                  <c:v>42743</c:v>
                </c:pt>
                <c:pt idx="93">
                  <c:v>42750</c:v>
                </c:pt>
                <c:pt idx="94">
                  <c:v>42757</c:v>
                </c:pt>
                <c:pt idx="95">
                  <c:v>42764</c:v>
                </c:pt>
                <c:pt idx="96">
                  <c:v>42771</c:v>
                </c:pt>
                <c:pt idx="97">
                  <c:v>42778</c:v>
                </c:pt>
                <c:pt idx="98">
                  <c:v>42785</c:v>
                </c:pt>
                <c:pt idx="99">
                  <c:v>42792</c:v>
                </c:pt>
                <c:pt idx="100">
                  <c:v>42799</c:v>
                </c:pt>
                <c:pt idx="101">
                  <c:v>42806</c:v>
                </c:pt>
                <c:pt idx="102">
                  <c:v>42813</c:v>
                </c:pt>
                <c:pt idx="103">
                  <c:v>42820</c:v>
                </c:pt>
                <c:pt idx="104">
                  <c:v>42827</c:v>
                </c:pt>
                <c:pt idx="105">
                  <c:v>42834</c:v>
                </c:pt>
                <c:pt idx="106">
                  <c:v>42841</c:v>
                </c:pt>
                <c:pt idx="107">
                  <c:v>42848</c:v>
                </c:pt>
                <c:pt idx="108">
                  <c:v>42855</c:v>
                </c:pt>
                <c:pt idx="109">
                  <c:v>42862</c:v>
                </c:pt>
                <c:pt idx="110">
                  <c:v>42869</c:v>
                </c:pt>
                <c:pt idx="111">
                  <c:v>42876</c:v>
                </c:pt>
                <c:pt idx="112">
                  <c:v>42883</c:v>
                </c:pt>
                <c:pt idx="113">
                  <c:v>42890</c:v>
                </c:pt>
                <c:pt idx="114">
                  <c:v>42897</c:v>
                </c:pt>
                <c:pt idx="115">
                  <c:v>42904</c:v>
                </c:pt>
                <c:pt idx="116">
                  <c:v>42911</c:v>
                </c:pt>
                <c:pt idx="117">
                  <c:v>42918</c:v>
                </c:pt>
                <c:pt idx="118">
                  <c:v>42925</c:v>
                </c:pt>
                <c:pt idx="119">
                  <c:v>42932</c:v>
                </c:pt>
                <c:pt idx="120">
                  <c:v>42939</c:v>
                </c:pt>
                <c:pt idx="121">
                  <c:v>42946</c:v>
                </c:pt>
                <c:pt idx="122">
                  <c:v>42953</c:v>
                </c:pt>
                <c:pt idx="123">
                  <c:v>42960</c:v>
                </c:pt>
                <c:pt idx="124">
                  <c:v>42967</c:v>
                </c:pt>
                <c:pt idx="125">
                  <c:v>42974</c:v>
                </c:pt>
                <c:pt idx="126">
                  <c:v>42981</c:v>
                </c:pt>
                <c:pt idx="127">
                  <c:v>42988</c:v>
                </c:pt>
                <c:pt idx="128">
                  <c:v>42995</c:v>
                </c:pt>
                <c:pt idx="129">
                  <c:v>43002</c:v>
                </c:pt>
                <c:pt idx="130">
                  <c:v>43009</c:v>
                </c:pt>
                <c:pt idx="131">
                  <c:v>43016</c:v>
                </c:pt>
                <c:pt idx="132">
                  <c:v>43023</c:v>
                </c:pt>
                <c:pt idx="133">
                  <c:v>43030</c:v>
                </c:pt>
                <c:pt idx="134">
                  <c:v>43037</c:v>
                </c:pt>
                <c:pt idx="135">
                  <c:v>43044</c:v>
                </c:pt>
                <c:pt idx="136">
                  <c:v>43051</c:v>
                </c:pt>
                <c:pt idx="137">
                  <c:v>43058</c:v>
                </c:pt>
                <c:pt idx="138">
                  <c:v>43065</c:v>
                </c:pt>
                <c:pt idx="139">
                  <c:v>43072</c:v>
                </c:pt>
                <c:pt idx="140">
                  <c:v>43079</c:v>
                </c:pt>
                <c:pt idx="141">
                  <c:v>43086</c:v>
                </c:pt>
                <c:pt idx="142">
                  <c:v>43093</c:v>
                </c:pt>
                <c:pt idx="143">
                  <c:v>43100</c:v>
                </c:pt>
                <c:pt idx="144">
                  <c:v>43107</c:v>
                </c:pt>
                <c:pt idx="145">
                  <c:v>43114</c:v>
                </c:pt>
                <c:pt idx="146">
                  <c:v>43121</c:v>
                </c:pt>
                <c:pt idx="147">
                  <c:v>43128</c:v>
                </c:pt>
                <c:pt idx="148">
                  <c:v>43135</c:v>
                </c:pt>
                <c:pt idx="149">
                  <c:v>43142</c:v>
                </c:pt>
                <c:pt idx="150">
                  <c:v>43149</c:v>
                </c:pt>
                <c:pt idx="151">
                  <c:v>43156</c:v>
                </c:pt>
                <c:pt idx="152">
                  <c:v>43163</c:v>
                </c:pt>
                <c:pt idx="153">
                  <c:v>43170</c:v>
                </c:pt>
                <c:pt idx="154">
                  <c:v>43177</c:v>
                </c:pt>
                <c:pt idx="155">
                  <c:v>43184</c:v>
                </c:pt>
                <c:pt idx="156">
                  <c:v>43191</c:v>
                </c:pt>
                <c:pt idx="157">
                  <c:v>43198</c:v>
                </c:pt>
                <c:pt idx="158">
                  <c:v>43205</c:v>
                </c:pt>
                <c:pt idx="159">
                  <c:v>43212</c:v>
                </c:pt>
                <c:pt idx="160">
                  <c:v>43219</c:v>
                </c:pt>
                <c:pt idx="161">
                  <c:v>43226</c:v>
                </c:pt>
                <c:pt idx="162">
                  <c:v>43233</c:v>
                </c:pt>
                <c:pt idx="163">
                  <c:v>43240</c:v>
                </c:pt>
                <c:pt idx="164">
                  <c:v>43247</c:v>
                </c:pt>
                <c:pt idx="165">
                  <c:v>43254</c:v>
                </c:pt>
                <c:pt idx="166">
                  <c:v>43261</c:v>
                </c:pt>
                <c:pt idx="167">
                  <c:v>43268</c:v>
                </c:pt>
                <c:pt idx="168">
                  <c:v>43275</c:v>
                </c:pt>
                <c:pt idx="169">
                  <c:v>43282</c:v>
                </c:pt>
                <c:pt idx="170">
                  <c:v>43289</c:v>
                </c:pt>
                <c:pt idx="171">
                  <c:v>43296</c:v>
                </c:pt>
                <c:pt idx="172">
                  <c:v>43303</c:v>
                </c:pt>
                <c:pt idx="173">
                  <c:v>43310</c:v>
                </c:pt>
                <c:pt idx="174">
                  <c:v>43317</c:v>
                </c:pt>
                <c:pt idx="175">
                  <c:v>43324</c:v>
                </c:pt>
                <c:pt idx="176">
                  <c:v>43331</c:v>
                </c:pt>
                <c:pt idx="177">
                  <c:v>43338</c:v>
                </c:pt>
                <c:pt idx="178">
                  <c:v>43345</c:v>
                </c:pt>
                <c:pt idx="179">
                  <c:v>43352</c:v>
                </c:pt>
                <c:pt idx="180">
                  <c:v>43359</c:v>
                </c:pt>
                <c:pt idx="181">
                  <c:v>43366</c:v>
                </c:pt>
                <c:pt idx="182">
                  <c:v>43373</c:v>
                </c:pt>
                <c:pt idx="183">
                  <c:v>43380</c:v>
                </c:pt>
                <c:pt idx="184">
                  <c:v>43387</c:v>
                </c:pt>
                <c:pt idx="185">
                  <c:v>43394</c:v>
                </c:pt>
                <c:pt idx="186">
                  <c:v>43401</c:v>
                </c:pt>
                <c:pt idx="187">
                  <c:v>43408</c:v>
                </c:pt>
                <c:pt idx="188">
                  <c:v>43415</c:v>
                </c:pt>
                <c:pt idx="189">
                  <c:v>43422</c:v>
                </c:pt>
                <c:pt idx="190">
                  <c:v>43429</c:v>
                </c:pt>
                <c:pt idx="191">
                  <c:v>43436</c:v>
                </c:pt>
                <c:pt idx="192">
                  <c:v>43443</c:v>
                </c:pt>
                <c:pt idx="193">
                  <c:v>43450</c:v>
                </c:pt>
                <c:pt idx="194">
                  <c:v>43457</c:v>
                </c:pt>
                <c:pt idx="195">
                  <c:v>43464</c:v>
                </c:pt>
                <c:pt idx="196">
                  <c:v>43471</c:v>
                </c:pt>
                <c:pt idx="197">
                  <c:v>43478</c:v>
                </c:pt>
                <c:pt idx="198">
                  <c:v>43485</c:v>
                </c:pt>
                <c:pt idx="199">
                  <c:v>43492</c:v>
                </c:pt>
                <c:pt idx="200">
                  <c:v>43499</c:v>
                </c:pt>
                <c:pt idx="201">
                  <c:v>43506</c:v>
                </c:pt>
                <c:pt idx="202">
                  <c:v>43513</c:v>
                </c:pt>
                <c:pt idx="203">
                  <c:v>43520</c:v>
                </c:pt>
                <c:pt idx="204">
                  <c:v>43527</c:v>
                </c:pt>
                <c:pt idx="205">
                  <c:v>43534</c:v>
                </c:pt>
                <c:pt idx="206">
                  <c:v>43541</c:v>
                </c:pt>
                <c:pt idx="207">
                  <c:v>43548</c:v>
                </c:pt>
                <c:pt idx="208">
                  <c:v>43555</c:v>
                </c:pt>
                <c:pt idx="209">
                  <c:v>43562</c:v>
                </c:pt>
                <c:pt idx="210">
                  <c:v>43569</c:v>
                </c:pt>
                <c:pt idx="211">
                  <c:v>43576</c:v>
                </c:pt>
                <c:pt idx="212">
                  <c:v>43583</c:v>
                </c:pt>
                <c:pt idx="213">
                  <c:v>43590</c:v>
                </c:pt>
                <c:pt idx="214">
                  <c:v>43597</c:v>
                </c:pt>
                <c:pt idx="215">
                  <c:v>43604</c:v>
                </c:pt>
                <c:pt idx="216">
                  <c:v>43611</c:v>
                </c:pt>
                <c:pt idx="217">
                  <c:v>43618</c:v>
                </c:pt>
                <c:pt idx="218">
                  <c:v>43625</c:v>
                </c:pt>
                <c:pt idx="219">
                  <c:v>43632</c:v>
                </c:pt>
                <c:pt idx="220">
                  <c:v>43639</c:v>
                </c:pt>
                <c:pt idx="221">
                  <c:v>43646</c:v>
                </c:pt>
                <c:pt idx="222">
                  <c:v>43653</c:v>
                </c:pt>
                <c:pt idx="223">
                  <c:v>43660</c:v>
                </c:pt>
                <c:pt idx="224">
                  <c:v>43667</c:v>
                </c:pt>
                <c:pt idx="225">
                  <c:v>43674</c:v>
                </c:pt>
                <c:pt idx="226">
                  <c:v>43681</c:v>
                </c:pt>
                <c:pt idx="227">
                  <c:v>43688</c:v>
                </c:pt>
                <c:pt idx="228">
                  <c:v>43695</c:v>
                </c:pt>
                <c:pt idx="229">
                  <c:v>43702</c:v>
                </c:pt>
                <c:pt idx="230">
                  <c:v>43709</c:v>
                </c:pt>
                <c:pt idx="231">
                  <c:v>43716</c:v>
                </c:pt>
                <c:pt idx="232">
                  <c:v>43723</c:v>
                </c:pt>
                <c:pt idx="233">
                  <c:v>43730</c:v>
                </c:pt>
                <c:pt idx="234">
                  <c:v>43737</c:v>
                </c:pt>
                <c:pt idx="235">
                  <c:v>43744</c:v>
                </c:pt>
                <c:pt idx="236">
                  <c:v>43751</c:v>
                </c:pt>
                <c:pt idx="237">
                  <c:v>43758</c:v>
                </c:pt>
                <c:pt idx="238">
                  <c:v>43765</c:v>
                </c:pt>
                <c:pt idx="239">
                  <c:v>43772</c:v>
                </c:pt>
                <c:pt idx="240">
                  <c:v>43779</c:v>
                </c:pt>
                <c:pt idx="241">
                  <c:v>43786</c:v>
                </c:pt>
                <c:pt idx="242">
                  <c:v>43793</c:v>
                </c:pt>
                <c:pt idx="243">
                  <c:v>43800</c:v>
                </c:pt>
                <c:pt idx="244">
                  <c:v>43807</c:v>
                </c:pt>
                <c:pt idx="245">
                  <c:v>43814</c:v>
                </c:pt>
                <c:pt idx="246">
                  <c:v>43821</c:v>
                </c:pt>
                <c:pt idx="247">
                  <c:v>43828</c:v>
                </c:pt>
                <c:pt idx="248">
                  <c:v>43835</c:v>
                </c:pt>
                <c:pt idx="249">
                  <c:v>43842</c:v>
                </c:pt>
                <c:pt idx="250">
                  <c:v>43849</c:v>
                </c:pt>
                <c:pt idx="251">
                  <c:v>43856</c:v>
                </c:pt>
                <c:pt idx="252">
                  <c:v>43863</c:v>
                </c:pt>
                <c:pt idx="253">
                  <c:v>43870</c:v>
                </c:pt>
                <c:pt idx="254">
                  <c:v>43877</c:v>
                </c:pt>
                <c:pt idx="255">
                  <c:v>43884</c:v>
                </c:pt>
                <c:pt idx="256">
                  <c:v>43891</c:v>
                </c:pt>
                <c:pt idx="257">
                  <c:v>43898</c:v>
                </c:pt>
                <c:pt idx="258">
                  <c:v>43905</c:v>
                </c:pt>
                <c:pt idx="259">
                  <c:v>43912</c:v>
                </c:pt>
                <c:pt idx="260">
                  <c:v>43919</c:v>
                </c:pt>
                <c:pt idx="261">
                  <c:v>43926</c:v>
                </c:pt>
                <c:pt idx="262">
                  <c:v>43933</c:v>
                </c:pt>
                <c:pt idx="263">
                  <c:v>43940</c:v>
                </c:pt>
                <c:pt idx="264">
                  <c:v>43947</c:v>
                </c:pt>
                <c:pt idx="265">
                  <c:v>43954</c:v>
                </c:pt>
                <c:pt idx="266">
                  <c:v>43961</c:v>
                </c:pt>
                <c:pt idx="267">
                  <c:v>43968</c:v>
                </c:pt>
                <c:pt idx="268">
                  <c:v>43975</c:v>
                </c:pt>
                <c:pt idx="269">
                  <c:v>43982</c:v>
                </c:pt>
                <c:pt idx="270">
                  <c:v>43989</c:v>
                </c:pt>
                <c:pt idx="271">
                  <c:v>43996</c:v>
                </c:pt>
                <c:pt idx="272">
                  <c:v>44003</c:v>
                </c:pt>
                <c:pt idx="273">
                  <c:v>44010</c:v>
                </c:pt>
                <c:pt idx="274">
                  <c:v>44017</c:v>
                </c:pt>
                <c:pt idx="275">
                  <c:v>44024</c:v>
                </c:pt>
                <c:pt idx="276">
                  <c:v>44031</c:v>
                </c:pt>
                <c:pt idx="277">
                  <c:v>44038</c:v>
                </c:pt>
                <c:pt idx="278">
                  <c:v>44045</c:v>
                </c:pt>
                <c:pt idx="279">
                  <c:v>44052</c:v>
                </c:pt>
                <c:pt idx="280">
                  <c:v>44059</c:v>
                </c:pt>
                <c:pt idx="281">
                  <c:v>44066</c:v>
                </c:pt>
                <c:pt idx="282">
                  <c:v>44073</c:v>
                </c:pt>
                <c:pt idx="283">
                  <c:v>44080</c:v>
                </c:pt>
                <c:pt idx="284">
                  <c:v>44087</c:v>
                </c:pt>
                <c:pt idx="285">
                  <c:v>44094</c:v>
                </c:pt>
                <c:pt idx="286">
                  <c:v>44101</c:v>
                </c:pt>
                <c:pt idx="287">
                  <c:v>44108</c:v>
                </c:pt>
                <c:pt idx="288">
                  <c:v>44115</c:v>
                </c:pt>
                <c:pt idx="289">
                  <c:v>44122</c:v>
                </c:pt>
                <c:pt idx="290">
                  <c:v>44129</c:v>
                </c:pt>
                <c:pt idx="291">
                  <c:v>44136</c:v>
                </c:pt>
                <c:pt idx="292">
                  <c:v>44143</c:v>
                </c:pt>
                <c:pt idx="293">
                  <c:v>44150</c:v>
                </c:pt>
                <c:pt idx="294">
                  <c:v>44157</c:v>
                </c:pt>
                <c:pt idx="295">
                  <c:v>44164</c:v>
                </c:pt>
                <c:pt idx="296">
                  <c:v>44171</c:v>
                </c:pt>
                <c:pt idx="297">
                  <c:v>44178</c:v>
                </c:pt>
                <c:pt idx="298">
                  <c:v>44185</c:v>
                </c:pt>
                <c:pt idx="299">
                  <c:v>44192</c:v>
                </c:pt>
                <c:pt idx="300">
                  <c:v>44199</c:v>
                </c:pt>
                <c:pt idx="301">
                  <c:v>44206</c:v>
                </c:pt>
                <c:pt idx="302">
                  <c:v>44213</c:v>
                </c:pt>
                <c:pt idx="303">
                  <c:v>44220</c:v>
                </c:pt>
                <c:pt idx="304">
                  <c:v>44227</c:v>
                </c:pt>
                <c:pt idx="305">
                  <c:v>44234</c:v>
                </c:pt>
                <c:pt idx="306">
                  <c:v>44241</c:v>
                </c:pt>
                <c:pt idx="307">
                  <c:v>44248</c:v>
                </c:pt>
                <c:pt idx="308">
                  <c:v>44255</c:v>
                </c:pt>
                <c:pt idx="309">
                  <c:v>44262</c:v>
                </c:pt>
                <c:pt idx="310">
                  <c:v>44269</c:v>
                </c:pt>
                <c:pt idx="311">
                  <c:v>44276</c:v>
                </c:pt>
                <c:pt idx="312">
                  <c:v>44283</c:v>
                </c:pt>
                <c:pt idx="313">
                  <c:v>44290</c:v>
                </c:pt>
                <c:pt idx="314">
                  <c:v>44297</c:v>
                </c:pt>
                <c:pt idx="315">
                  <c:v>44304</c:v>
                </c:pt>
                <c:pt idx="316">
                  <c:v>44311</c:v>
                </c:pt>
                <c:pt idx="317">
                  <c:v>44318</c:v>
                </c:pt>
                <c:pt idx="318">
                  <c:v>44325</c:v>
                </c:pt>
                <c:pt idx="319">
                  <c:v>44332</c:v>
                </c:pt>
                <c:pt idx="320">
                  <c:v>44339</c:v>
                </c:pt>
                <c:pt idx="321">
                  <c:v>44346</c:v>
                </c:pt>
                <c:pt idx="322">
                  <c:v>44353</c:v>
                </c:pt>
                <c:pt idx="323">
                  <c:v>44360</c:v>
                </c:pt>
                <c:pt idx="324">
                  <c:v>44367</c:v>
                </c:pt>
                <c:pt idx="325">
                  <c:v>44374</c:v>
                </c:pt>
                <c:pt idx="326">
                  <c:v>44381</c:v>
                </c:pt>
                <c:pt idx="327">
                  <c:v>44388</c:v>
                </c:pt>
                <c:pt idx="328">
                  <c:v>44395</c:v>
                </c:pt>
                <c:pt idx="329">
                  <c:v>44402</c:v>
                </c:pt>
                <c:pt idx="330">
                  <c:v>44409</c:v>
                </c:pt>
                <c:pt idx="331">
                  <c:v>44416</c:v>
                </c:pt>
                <c:pt idx="332">
                  <c:v>44423</c:v>
                </c:pt>
                <c:pt idx="333">
                  <c:v>44430</c:v>
                </c:pt>
                <c:pt idx="334">
                  <c:v>44437</c:v>
                </c:pt>
                <c:pt idx="335">
                  <c:v>44444</c:v>
                </c:pt>
                <c:pt idx="336">
                  <c:v>44451</c:v>
                </c:pt>
                <c:pt idx="337">
                  <c:v>44458</c:v>
                </c:pt>
                <c:pt idx="338">
                  <c:v>44465</c:v>
                </c:pt>
                <c:pt idx="339">
                  <c:v>44472</c:v>
                </c:pt>
                <c:pt idx="340">
                  <c:v>44479</c:v>
                </c:pt>
                <c:pt idx="341">
                  <c:v>44486</c:v>
                </c:pt>
                <c:pt idx="342">
                  <c:v>44493</c:v>
                </c:pt>
                <c:pt idx="343">
                  <c:v>44500</c:v>
                </c:pt>
                <c:pt idx="344">
                  <c:v>44507</c:v>
                </c:pt>
                <c:pt idx="345">
                  <c:v>44514</c:v>
                </c:pt>
                <c:pt idx="346">
                  <c:v>44521</c:v>
                </c:pt>
                <c:pt idx="347">
                  <c:v>44528</c:v>
                </c:pt>
                <c:pt idx="348">
                  <c:v>44535</c:v>
                </c:pt>
                <c:pt idx="349">
                  <c:v>44542</c:v>
                </c:pt>
                <c:pt idx="350">
                  <c:v>44549</c:v>
                </c:pt>
                <c:pt idx="351">
                  <c:v>44556</c:v>
                </c:pt>
                <c:pt idx="352">
                  <c:v>44563</c:v>
                </c:pt>
                <c:pt idx="353">
                  <c:v>44570</c:v>
                </c:pt>
                <c:pt idx="354">
                  <c:v>44577</c:v>
                </c:pt>
                <c:pt idx="355">
                  <c:v>44584</c:v>
                </c:pt>
                <c:pt idx="356">
                  <c:v>44591</c:v>
                </c:pt>
                <c:pt idx="357">
                  <c:v>44598</c:v>
                </c:pt>
                <c:pt idx="358">
                  <c:v>44605</c:v>
                </c:pt>
                <c:pt idx="359">
                  <c:v>44612</c:v>
                </c:pt>
                <c:pt idx="360">
                  <c:v>44619</c:v>
                </c:pt>
                <c:pt idx="361">
                  <c:v>44626</c:v>
                </c:pt>
                <c:pt idx="362">
                  <c:v>44633</c:v>
                </c:pt>
                <c:pt idx="363">
                  <c:v>44640</c:v>
                </c:pt>
                <c:pt idx="364">
                  <c:v>44647</c:v>
                </c:pt>
                <c:pt idx="365">
                  <c:v>44654</c:v>
                </c:pt>
                <c:pt idx="366">
                  <c:v>44661</c:v>
                </c:pt>
                <c:pt idx="367">
                  <c:v>44668</c:v>
                </c:pt>
                <c:pt idx="368">
                  <c:v>44675</c:v>
                </c:pt>
                <c:pt idx="369">
                  <c:v>44682</c:v>
                </c:pt>
                <c:pt idx="370">
                  <c:v>44689</c:v>
                </c:pt>
                <c:pt idx="371">
                  <c:v>44696</c:v>
                </c:pt>
                <c:pt idx="372">
                  <c:v>44703</c:v>
                </c:pt>
                <c:pt idx="373">
                  <c:v>44710</c:v>
                </c:pt>
                <c:pt idx="374">
                  <c:v>44717</c:v>
                </c:pt>
                <c:pt idx="375">
                  <c:v>44724</c:v>
                </c:pt>
                <c:pt idx="376">
                  <c:v>44731</c:v>
                </c:pt>
                <c:pt idx="377">
                  <c:v>44738</c:v>
                </c:pt>
                <c:pt idx="378">
                  <c:v>44745</c:v>
                </c:pt>
                <c:pt idx="379">
                  <c:v>44752</c:v>
                </c:pt>
                <c:pt idx="380">
                  <c:v>44759</c:v>
                </c:pt>
                <c:pt idx="381">
                  <c:v>44766</c:v>
                </c:pt>
                <c:pt idx="382">
                  <c:v>44773</c:v>
                </c:pt>
                <c:pt idx="383">
                  <c:v>44780</c:v>
                </c:pt>
                <c:pt idx="384">
                  <c:v>44787</c:v>
                </c:pt>
                <c:pt idx="385">
                  <c:v>44794</c:v>
                </c:pt>
                <c:pt idx="386">
                  <c:v>44801</c:v>
                </c:pt>
                <c:pt idx="387">
                  <c:v>44808</c:v>
                </c:pt>
                <c:pt idx="388">
                  <c:v>44815</c:v>
                </c:pt>
                <c:pt idx="389">
                  <c:v>44822</c:v>
                </c:pt>
                <c:pt idx="390">
                  <c:v>44829</c:v>
                </c:pt>
                <c:pt idx="391">
                  <c:v>44836</c:v>
                </c:pt>
                <c:pt idx="392">
                  <c:v>44843</c:v>
                </c:pt>
                <c:pt idx="393">
                  <c:v>44850</c:v>
                </c:pt>
                <c:pt idx="394">
                  <c:v>44857</c:v>
                </c:pt>
                <c:pt idx="395">
                  <c:v>44864</c:v>
                </c:pt>
                <c:pt idx="396">
                  <c:v>44871</c:v>
                </c:pt>
                <c:pt idx="397">
                  <c:v>44878</c:v>
                </c:pt>
                <c:pt idx="398">
                  <c:v>44885</c:v>
                </c:pt>
                <c:pt idx="399">
                  <c:v>44892</c:v>
                </c:pt>
                <c:pt idx="400">
                  <c:v>44899</c:v>
                </c:pt>
                <c:pt idx="401">
                  <c:v>44906</c:v>
                </c:pt>
                <c:pt idx="402">
                  <c:v>44913</c:v>
                </c:pt>
                <c:pt idx="403">
                  <c:v>44920</c:v>
                </c:pt>
                <c:pt idx="404">
                  <c:v>44927</c:v>
                </c:pt>
                <c:pt idx="405">
                  <c:v>44934</c:v>
                </c:pt>
                <c:pt idx="406">
                  <c:v>44941</c:v>
                </c:pt>
                <c:pt idx="407">
                  <c:v>44948</c:v>
                </c:pt>
                <c:pt idx="408">
                  <c:v>44955</c:v>
                </c:pt>
                <c:pt idx="409">
                  <c:v>44962</c:v>
                </c:pt>
                <c:pt idx="410">
                  <c:v>44969</c:v>
                </c:pt>
                <c:pt idx="411">
                  <c:v>44976</c:v>
                </c:pt>
                <c:pt idx="412">
                  <c:v>44983</c:v>
                </c:pt>
                <c:pt idx="413">
                  <c:v>44990</c:v>
                </c:pt>
                <c:pt idx="414">
                  <c:v>44997</c:v>
                </c:pt>
                <c:pt idx="415">
                  <c:v>45004</c:v>
                </c:pt>
                <c:pt idx="416">
                  <c:v>45011</c:v>
                </c:pt>
                <c:pt idx="417">
                  <c:v>45018</c:v>
                </c:pt>
                <c:pt idx="418">
                  <c:v>45025</c:v>
                </c:pt>
              </c:numCache>
            </c:numRef>
          </c:cat>
          <c:val>
            <c:numRef>
              <c:f>View!$X$5:$X$423</c:f>
              <c:numCache>
                <c:formatCode>0%</c:formatCode>
                <c:ptCount val="419"/>
                <c:pt idx="0">
                  <c:v>-0.532258064516129</c:v>
                </c:pt>
                <c:pt idx="1">
                  <c:v>-0.53097345132743401</c:v>
                </c:pt>
                <c:pt idx="2">
                  <c:v>-0.33823529411764702</c:v>
                </c:pt>
                <c:pt idx="3">
                  <c:v>-0.15523465703971101</c:v>
                </c:pt>
                <c:pt idx="4">
                  <c:v>-0.106806282722513</c:v>
                </c:pt>
                <c:pt idx="5">
                  <c:v>1.3008130081300801E-2</c:v>
                </c:pt>
                <c:pt idx="6">
                  <c:v>-0.12671232876712299</c:v>
                </c:pt>
                <c:pt idx="7">
                  <c:v>-0.152941176470588</c:v>
                </c:pt>
                <c:pt idx="8">
                  <c:v>6.3063063063063099E-2</c:v>
                </c:pt>
                <c:pt idx="9">
                  <c:v>-0.270029673590504</c:v>
                </c:pt>
                <c:pt idx="10">
                  <c:v>-0.196013289036545</c:v>
                </c:pt>
                <c:pt idx="11">
                  <c:v>-0.34920634920634902</c:v>
                </c:pt>
                <c:pt idx="12">
                  <c:v>-0.15981735159817401</c:v>
                </c:pt>
                <c:pt idx="13">
                  <c:v>-0.302540415704388</c:v>
                </c:pt>
                <c:pt idx="14">
                  <c:v>-0.33333333333333298</c:v>
                </c:pt>
                <c:pt idx="15">
                  <c:v>-0.25377643504531699</c:v>
                </c:pt>
                <c:pt idx="16">
                  <c:v>-0.100751879699248</c:v>
                </c:pt>
                <c:pt idx="17">
                  <c:v>-7.28003573023671E-2</c:v>
                </c:pt>
                <c:pt idx="18">
                  <c:v>-0.21942446043165501</c:v>
                </c:pt>
                <c:pt idx="19">
                  <c:v>-0.230769230769231</c:v>
                </c:pt>
                <c:pt idx="20">
                  <c:v>-8.6342229199372095E-2</c:v>
                </c:pt>
                <c:pt idx="21">
                  <c:v>-0.25704225352112697</c:v>
                </c:pt>
                <c:pt idx="22">
                  <c:v>-0.33500000000000002</c:v>
                </c:pt>
                <c:pt idx="23">
                  <c:v>-0.418831168831169</c:v>
                </c:pt>
                <c:pt idx="24">
                  <c:v>-0.38257575757575801</c:v>
                </c:pt>
                <c:pt idx="25">
                  <c:v>-0.22093023255814001</c:v>
                </c:pt>
                <c:pt idx="26">
                  <c:v>-0.608391608391608</c:v>
                </c:pt>
                <c:pt idx="27">
                  <c:v>-0.57781753130590296</c:v>
                </c:pt>
                <c:pt idx="28">
                  <c:v>-0.458096013018714</c:v>
                </c:pt>
                <c:pt idx="29">
                  <c:v>-0.248430493273543</c:v>
                </c:pt>
                <c:pt idx="30">
                  <c:v>-0.195732838589981</c:v>
                </c:pt>
                <c:pt idx="31">
                  <c:v>-0.211337030191004</c:v>
                </c:pt>
                <c:pt idx="32">
                  <c:v>-0.26070991432068502</c:v>
                </c:pt>
                <c:pt idx="33">
                  <c:v>-0.22126081582200199</c:v>
                </c:pt>
                <c:pt idx="34">
                  <c:v>-0.18435754189944101</c:v>
                </c:pt>
                <c:pt idx="35">
                  <c:v>-0.25954198473282403</c:v>
                </c:pt>
                <c:pt idx="36">
                  <c:v>-0.42495479204339998</c:v>
                </c:pt>
                <c:pt idx="37">
                  <c:v>-0.35897435897435898</c:v>
                </c:pt>
                <c:pt idx="38">
                  <c:v>-0.35897435897435898</c:v>
                </c:pt>
                <c:pt idx="39">
                  <c:v>-0.35897435897435898</c:v>
                </c:pt>
                <c:pt idx="40">
                  <c:v>-0.50796460176991198</c:v>
                </c:pt>
                <c:pt idx="41">
                  <c:v>-0.55113122171945705</c:v>
                </c:pt>
                <c:pt idx="42">
                  <c:v>-0.54351145038167903</c:v>
                </c:pt>
                <c:pt idx="43">
                  <c:v>-0.38842975206611602</c:v>
                </c:pt>
                <c:pt idx="44">
                  <c:v>-0.330543933054393</c:v>
                </c:pt>
                <c:pt idx="45">
                  <c:v>-0.32973944294698998</c:v>
                </c:pt>
                <c:pt idx="46">
                  <c:v>-0.327790973871734</c:v>
                </c:pt>
                <c:pt idx="47">
                  <c:v>-0.201251303441084</c:v>
                </c:pt>
                <c:pt idx="48">
                  <c:v>-0.221843003412969</c:v>
                </c:pt>
                <c:pt idx="49">
                  <c:v>-0.29175946547884202</c:v>
                </c:pt>
                <c:pt idx="50">
                  <c:v>-0.120567375886525</c:v>
                </c:pt>
                <c:pt idx="51">
                  <c:v>-0.18357487922705301</c:v>
                </c:pt>
                <c:pt idx="52">
                  <c:v>-0.216842105263158</c:v>
                </c:pt>
                <c:pt idx="53">
                  <c:v>-8.1730769230769204E-2</c:v>
                </c:pt>
                <c:pt idx="54">
                  <c:v>4.64037122969838E-3</c:v>
                </c:pt>
                <c:pt idx="55">
                  <c:v>8.9690721649484495E-2</c:v>
                </c:pt>
                <c:pt idx="56">
                  <c:v>5.63090834360871E-2</c:v>
                </c:pt>
                <c:pt idx="57">
                  <c:v>-1.8766756032171601E-2</c:v>
                </c:pt>
                <c:pt idx="58">
                  <c:v>1.3568521031207599E-3</c:v>
                </c:pt>
                <c:pt idx="59">
                  <c:v>-8.8372093023255799E-2</c:v>
                </c:pt>
                <c:pt idx="60">
                  <c:v>3.8724373576309798E-2</c:v>
                </c:pt>
                <c:pt idx="61">
                  <c:v>7.0028011204481794E-2</c:v>
                </c:pt>
                <c:pt idx="62">
                  <c:v>-6.3694267515923594E-2</c:v>
                </c:pt>
                <c:pt idx="63">
                  <c:v>-0.176151761517615</c:v>
                </c:pt>
                <c:pt idx="64">
                  <c:v>-0.31360946745562102</c:v>
                </c:pt>
                <c:pt idx="65">
                  <c:v>-0.52056737588652502</c:v>
                </c:pt>
                <c:pt idx="66">
                  <c:v>-0.38166894664842699</c:v>
                </c:pt>
                <c:pt idx="67">
                  <c:v>-0.12512315270936</c:v>
                </c:pt>
                <c:pt idx="68">
                  <c:v>-1.7931858936043E-3</c:v>
                </c:pt>
                <c:pt idx="69">
                  <c:v>6.2682824905975799E-3</c:v>
                </c:pt>
                <c:pt idx="70">
                  <c:v>0</c:v>
                </c:pt>
                <c:pt idx="71">
                  <c:v>-3.0625832223701702E-2</c:v>
                </c:pt>
                <c:pt idx="72">
                  <c:v>0.146757679180887</c:v>
                </c:pt>
                <c:pt idx="73">
                  <c:v>7.8299776286353498E-2</c:v>
                </c:pt>
                <c:pt idx="74">
                  <c:v>-9.6463022508038593E-3</c:v>
                </c:pt>
                <c:pt idx="75">
                  <c:v>-0.100529100529101</c:v>
                </c:pt>
                <c:pt idx="76">
                  <c:v>-0.15167095115681201</c:v>
                </c:pt>
                <c:pt idx="77">
                  <c:v>-0.105121293800539</c:v>
                </c:pt>
                <c:pt idx="78">
                  <c:v>-5.6994818652849701E-2</c:v>
                </c:pt>
                <c:pt idx="79">
                  <c:v>-0.121037463976945</c:v>
                </c:pt>
                <c:pt idx="80">
                  <c:v>-0.14521112255406801</c:v>
                </c:pt>
                <c:pt idx="81">
                  <c:v>-7.2225869993434002E-3</c:v>
                </c:pt>
                <c:pt idx="82">
                  <c:v>-0.18611459640317901</c:v>
                </c:pt>
                <c:pt idx="83">
                  <c:v>-0.188405797101449</c:v>
                </c:pt>
                <c:pt idx="84">
                  <c:v>-0.117845117845118</c:v>
                </c:pt>
                <c:pt idx="85">
                  <c:v>7.2319201995012503E-2</c:v>
                </c:pt>
                <c:pt idx="86">
                  <c:v>-2.1021021021020998E-2</c:v>
                </c:pt>
                <c:pt idx="87">
                  <c:v>4.96688741721854E-2</c:v>
                </c:pt>
                <c:pt idx="88">
                  <c:v>0.129087779690189</c:v>
                </c:pt>
                <c:pt idx="89">
                  <c:v>5.4773082942096998E-2</c:v>
                </c:pt>
                <c:pt idx="90">
                  <c:v>5.4773082942096998E-2</c:v>
                </c:pt>
                <c:pt idx="91">
                  <c:v>5.4773082942096998E-2</c:v>
                </c:pt>
                <c:pt idx="92">
                  <c:v>-0.15072463768115901</c:v>
                </c:pt>
                <c:pt idx="93">
                  <c:v>-3.9053254437869798E-2</c:v>
                </c:pt>
                <c:pt idx="94">
                  <c:v>-5.5776892430278897E-2</c:v>
                </c:pt>
                <c:pt idx="95">
                  <c:v>-2.3824068417837501E-2</c:v>
                </c:pt>
                <c:pt idx="96">
                  <c:v>-0.14844315713251299</c:v>
                </c:pt>
                <c:pt idx="97">
                  <c:v>-7.9245283018867907E-2</c:v>
                </c:pt>
                <c:pt idx="98">
                  <c:v>8.8495575221238902E-3</c:v>
                </c:pt>
                <c:pt idx="99">
                  <c:v>1.39968895800933E-2</c:v>
                </c:pt>
                <c:pt idx="100">
                  <c:v>-1.13960113960114E-2</c:v>
                </c:pt>
                <c:pt idx="101">
                  <c:v>2.1276595744680899E-2</c:v>
                </c:pt>
                <c:pt idx="102">
                  <c:v>0.248</c:v>
                </c:pt>
                <c:pt idx="103">
                  <c:v>5.1546391752577303E-2</c:v>
                </c:pt>
                <c:pt idx="104">
                  <c:v>5.4945054945054903E-2</c:v>
                </c:pt>
                <c:pt idx="105">
                  <c:v>8.7565674255691804E-3</c:v>
                </c:pt>
                <c:pt idx="106">
                  <c:v>-1.44E-2</c:v>
                </c:pt>
                <c:pt idx="107">
                  <c:v>3.8381018841591098E-2</c:v>
                </c:pt>
                <c:pt idx="108">
                  <c:v>0.22570408568028599</c:v>
                </c:pt>
                <c:pt idx="109">
                  <c:v>6.4120054570259197E-2</c:v>
                </c:pt>
                <c:pt idx="110">
                  <c:v>0.13356562137049899</c:v>
                </c:pt>
                <c:pt idx="111">
                  <c:v>6.5789473684210495E-2</c:v>
                </c:pt>
                <c:pt idx="112">
                  <c:v>3.8314176245210697E-2</c:v>
                </c:pt>
                <c:pt idx="113">
                  <c:v>0.278947368421053</c:v>
                </c:pt>
                <c:pt idx="114">
                  <c:v>-1.1494252873563199E-2</c:v>
                </c:pt>
                <c:pt idx="115">
                  <c:v>-0.110266159695817</c:v>
                </c:pt>
                <c:pt idx="116">
                  <c:v>-2.0161290322580599E-2</c:v>
                </c:pt>
                <c:pt idx="117">
                  <c:v>-6.0465116279069801E-2</c:v>
                </c:pt>
                <c:pt idx="118">
                  <c:v>-7.0754716981132101E-2</c:v>
                </c:pt>
                <c:pt idx="119">
                  <c:v>2.4081115335868201E-2</c:v>
                </c:pt>
                <c:pt idx="120">
                  <c:v>-2.8400597907324399E-2</c:v>
                </c:pt>
                <c:pt idx="121">
                  <c:v>0.118558860494344</c:v>
                </c:pt>
                <c:pt idx="122">
                  <c:v>4.5970149253731302E-2</c:v>
                </c:pt>
                <c:pt idx="123">
                  <c:v>2.00235571260306E-2</c:v>
                </c:pt>
                <c:pt idx="124">
                  <c:v>5.1635111876075701E-3</c:v>
                </c:pt>
                <c:pt idx="125">
                  <c:v>9.0196078431372506E-2</c:v>
                </c:pt>
                <c:pt idx="126">
                  <c:v>0.16</c:v>
                </c:pt>
                <c:pt idx="127">
                  <c:v>-0.25</c:v>
                </c:pt>
                <c:pt idx="128">
                  <c:v>-0.1976401179941</c:v>
                </c:pt>
                <c:pt idx="129">
                  <c:v>-0.153623188405797</c:v>
                </c:pt>
                <c:pt idx="130">
                  <c:v>-9.6774193548387094E-2</c:v>
                </c:pt>
                <c:pt idx="131">
                  <c:v>0.163636363636364</c:v>
                </c:pt>
                <c:pt idx="132">
                  <c:v>-2.61437908496732E-2</c:v>
                </c:pt>
                <c:pt idx="133">
                  <c:v>0.18602885345482201</c:v>
                </c:pt>
                <c:pt idx="134">
                  <c:v>0.12903225806451599</c:v>
                </c:pt>
                <c:pt idx="135">
                  <c:v>-8.7565674255691804E-3</c:v>
                </c:pt>
                <c:pt idx="136">
                  <c:v>-3.9603960396039596E-3</c:v>
                </c:pt>
                <c:pt idx="137">
                  <c:v>7.6190476190476197E-2</c:v>
                </c:pt>
                <c:pt idx="138">
                  <c:v>0.17906336088154301</c:v>
                </c:pt>
                <c:pt idx="139">
                  <c:v>0.27230046948356801</c:v>
                </c:pt>
                <c:pt idx="140">
                  <c:v>0.19166666666666701</c:v>
                </c:pt>
                <c:pt idx="141">
                  <c:v>0.22040072859745</c:v>
                </c:pt>
                <c:pt idx="142">
                  <c:v>0.59659781287970803</c:v>
                </c:pt>
                <c:pt idx="143">
                  <c:v>0.629139072847682</c:v>
                </c:pt>
                <c:pt idx="144">
                  <c:v>0.69497716894977202</c:v>
                </c:pt>
                <c:pt idx="145">
                  <c:v>0.69440000000000002</c:v>
                </c:pt>
                <c:pt idx="146">
                  <c:v>0.46547619047618999</c:v>
                </c:pt>
                <c:pt idx="147">
                  <c:v>0.52663438256658601</c:v>
                </c:pt>
                <c:pt idx="148">
                  <c:v>0.426447158789166</c:v>
                </c:pt>
                <c:pt idx="149">
                  <c:v>0.31578947368421101</c:v>
                </c:pt>
                <c:pt idx="150">
                  <c:v>0.32721010332950601</c:v>
                </c:pt>
                <c:pt idx="151">
                  <c:v>0.24682651622002799</c:v>
                </c:pt>
                <c:pt idx="152">
                  <c:v>0.283276450511945</c:v>
                </c:pt>
                <c:pt idx="153">
                  <c:v>0.20258620689655199</c:v>
                </c:pt>
                <c:pt idx="154">
                  <c:v>0.15433403805496801</c:v>
                </c:pt>
                <c:pt idx="155">
                  <c:v>0.199052132701422</c:v>
                </c:pt>
                <c:pt idx="156">
                  <c:v>0.193798449612403</c:v>
                </c:pt>
                <c:pt idx="157">
                  <c:v>7.0476190476190498E-2</c:v>
                </c:pt>
                <c:pt idx="158">
                  <c:v>-1.29366106080207E-3</c:v>
                </c:pt>
                <c:pt idx="159">
                  <c:v>0.27058823529411802</c:v>
                </c:pt>
                <c:pt idx="160">
                  <c:v>0.30885529157667402</c:v>
                </c:pt>
                <c:pt idx="161">
                  <c:v>0.139626907857547</c:v>
                </c:pt>
                <c:pt idx="162">
                  <c:v>0.106</c:v>
                </c:pt>
                <c:pt idx="163">
                  <c:v>0.27983539094650201</c:v>
                </c:pt>
                <c:pt idx="164">
                  <c:v>0.22448979591836701</c:v>
                </c:pt>
                <c:pt idx="165">
                  <c:v>0.27586206896551702</c:v>
                </c:pt>
                <c:pt idx="166">
                  <c:v>0.15485564304461899</c:v>
                </c:pt>
                <c:pt idx="167">
                  <c:v>0.14114114114114101</c:v>
                </c:pt>
                <c:pt idx="168">
                  <c:v>8.2666666666666694E-2</c:v>
                </c:pt>
                <c:pt idx="169">
                  <c:v>-3.4013605442176902E-2</c:v>
                </c:pt>
                <c:pt idx="170">
                  <c:v>1.54798761609907E-2</c:v>
                </c:pt>
                <c:pt idx="171">
                  <c:v>-0.10772833723653399</c:v>
                </c:pt>
                <c:pt idx="172">
                  <c:v>0.12396694214876</c:v>
                </c:pt>
                <c:pt idx="173">
                  <c:v>0.25477707006369399</c:v>
                </c:pt>
                <c:pt idx="174">
                  <c:v>0.25581395348837199</c:v>
                </c:pt>
                <c:pt idx="175">
                  <c:v>6.8965517241379296E-2</c:v>
                </c:pt>
                <c:pt idx="176">
                  <c:v>0.23611111111111099</c:v>
                </c:pt>
                <c:pt idx="177">
                  <c:v>0.14168377823408601</c:v>
                </c:pt>
                <c:pt idx="178">
                  <c:v>0.10941475826972</c:v>
                </c:pt>
                <c:pt idx="179">
                  <c:v>0.13125000000000001</c:v>
                </c:pt>
                <c:pt idx="180">
                  <c:v>3.0864197530864199E-2</c:v>
                </c:pt>
                <c:pt idx="181">
                  <c:v>0.10594315245478</c:v>
                </c:pt>
                <c:pt idx="182">
                  <c:v>-1.8604651162790701E-2</c:v>
                </c:pt>
                <c:pt idx="183">
                  <c:v>-0.154411764705882</c:v>
                </c:pt>
                <c:pt idx="184">
                  <c:v>-0.15844155844155799</c:v>
                </c:pt>
                <c:pt idx="185">
                  <c:v>-0.12398042414355601</c:v>
                </c:pt>
                <c:pt idx="186">
                  <c:v>-0.12733911455956201</c:v>
                </c:pt>
                <c:pt idx="187">
                  <c:v>-7.0601851851851805E-2</c:v>
                </c:pt>
                <c:pt idx="188">
                  <c:v>-0.117703349282297</c:v>
                </c:pt>
                <c:pt idx="189">
                  <c:v>-0.117932148626817</c:v>
                </c:pt>
                <c:pt idx="190">
                  <c:v>-0.24189526184538701</c:v>
                </c:pt>
                <c:pt idx="191">
                  <c:v>-0.13914656771799599</c:v>
                </c:pt>
                <c:pt idx="192">
                  <c:v>-0.22072936660268699</c:v>
                </c:pt>
                <c:pt idx="193">
                  <c:v>-0.30872483221476499</c:v>
                </c:pt>
                <c:pt idx="194">
                  <c:v>-0.44082840236686399</c:v>
                </c:pt>
                <c:pt idx="195">
                  <c:v>-0.44082840236686399</c:v>
                </c:pt>
                <c:pt idx="196">
                  <c:v>-0.60863697705802999</c:v>
                </c:pt>
                <c:pt idx="197">
                  <c:v>-0.527207850133809</c:v>
                </c:pt>
                <c:pt idx="198">
                  <c:v>-0.208879919273461</c:v>
                </c:pt>
                <c:pt idx="199">
                  <c:v>-0.26746506986027901</c:v>
                </c:pt>
                <c:pt idx="200">
                  <c:v>-0.14384508990318101</c:v>
                </c:pt>
                <c:pt idx="201">
                  <c:v>-0.181034482758621</c:v>
                </c:pt>
                <c:pt idx="202">
                  <c:v>-6.6666666666666693E-2</c:v>
                </c:pt>
                <c:pt idx="203">
                  <c:v>-0.26299694189602402</c:v>
                </c:pt>
                <c:pt idx="204">
                  <c:v>3.5714285714285698E-2</c:v>
                </c:pt>
                <c:pt idx="205">
                  <c:v>4.3478260869565202E-2</c:v>
                </c:pt>
                <c:pt idx="206">
                  <c:v>-5.5865921787709499E-3</c:v>
                </c:pt>
                <c:pt idx="207">
                  <c:v>-5.49828178694158E-2</c:v>
                </c:pt>
                <c:pt idx="208">
                  <c:v>-0.203252032520325</c:v>
                </c:pt>
                <c:pt idx="209">
                  <c:v>-0.19047619047618999</c:v>
                </c:pt>
                <c:pt idx="210">
                  <c:v>-0.113122171945701</c:v>
                </c:pt>
                <c:pt idx="211">
                  <c:v>4.8685491723466402E-3</c:v>
                </c:pt>
                <c:pt idx="212">
                  <c:v>9.8925946862634298E-2</c:v>
                </c:pt>
                <c:pt idx="213">
                  <c:v>2.79388508170796E-2</c:v>
                </c:pt>
                <c:pt idx="214">
                  <c:v>-0.110416666666667</c:v>
                </c:pt>
                <c:pt idx="215">
                  <c:v>-2.5423728813559299E-2</c:v>
                </c:pt>
                <c:pt idx="216">
                  <c:v>-0.14436619718309901</c:v>
                </c:pt>
                <c:pt idx="217">
                  <c:v>-0.294429708222812</c:v>
                </c:pt>
                <c:pt idx="218">
                  <c:v>-0.241192411924119</c:v>
                </c:pt>
                <c:pt idx="219">
                  <c:v>-0.53379953379953404</c:v>
                </c:pt>
                <c:pt idx="220">
                  <c:v>-0.43783783783783797</c:v>
                </c:pt>
                <c:pt idx="221">
                  <c:v>-0.55701754385964897</c:v>
                </c:pt>
                <c:pt idx="222">
                  <c:v>-0.41566265060240998</c:v>
                </c:pt>
                <c:pt idx="223">
                  <c:v>-0.492273730684327</c:v>
                </c:pt>
                <c:pt idx="224">
                  <c:v>-0.27768595041322303</c:v>
                </c:pt>
                <c:pt idx="225">
                  <c:v>-0.103678929765886</c:v>
                </c:pt>
                <c:pt idx="226">
                  <c:v>-7.9185520361990905E-2</c:v>
                </c:pt>
                <c:pt idx="227">
                  <c:v>-0.245785270629991</c:v>
                </c:pt>
                <c:pt idx="228">
                  <c:v>-0.323893805309734</c:v>
                </c:pt>
                <c:pt idx="229">
                  <c:v>-0.175627240143369</c:v>
                </c:pt>
                <c:pt idx="230">
                  <c:v>-0.23002421307506099</c:v>
                </c:pt>
                <c:pt idx="231">
                  <c:v>-0.38170347003154598</c:v>
                </c:pt>
                <c:pt idx="232">
                  <c:v>-0.36919315403422998</c:v>
                </c:pt>
                <c:pt idx="233">
                  <c:v>-0.42073170731707299</c:v>
                </c:pt>
                <c:pt idx="234">
                  <c:v>-0.245</c:v>
                </c:pt>
                <c:pt idx="235">
                  <c:v>-0.57299270072992703</c:v>
                </c:pt>
                <c:pt idx="236">
                  <c:v>-0.57562568008705095</c:v>
                </c:pt>
                <c:pt idx="237">
                  <c:v>-0.33276740237690999</c:v>
                </c:pt>
                <c:pt idx="238">
                  <c:v>-0.21664766248574699</c:v>
                </c:pt>
                <c:pt idx="239">
                  <c:v>-0.178240740740741</c:v>
                </c:pt>
                <c:pt idx="240">
                  <c:v>-0.19008264462809901</c:v>
                </c:pt>
                <c:pt idx="241">
                  <c:v>-7.0631970260223095E-2</c:v>
                </c:pt>
                <c:pt idx="242">
                  <c:v>2.21327967806841E-2</c:v>
                </c:pt>
                <c:pt idx="243">
                  <c:v>-0.29444444444444401</c:v>
                </c:pt>
                <c:pt idx="244">
                  <c:v>-0.309973045822102</c:v>
                </c:pt>
                <c:pt idx="245">
                  <c:v>-0.14503816793893101</c:v>
                </c:pt>
                <c:pt idx="246">
                  <c:v>-0.228956228956229</c:v>
                </c:pt>
                <c:pt idx="247">
                  <c:v>-0.214285714285714</c:v>
                </c:pt>
                <c:pt idx="248">
                  <c:v>-8.7557603686635899E-2</c:v>
                </c:pt>
                <c:pt idx="249">
                  <c:v>-6.1118335500650198E-2</c:v>
                </c:pt>
                <c:pt idx="250">
                  <c:v>-6.6137566137566106E-2</c:v>
                </c:pt>
                <c:pt idx="251">
                  <c:v>-8.9324618736383393E-2</c:v>
                </c:pt>
                <c:pt idx="252">
                  <c:v>-9.7848716169326902E-2</c:v>
                </c:pt>
                <c:pt idx="253">
                  <c:v>-0.216806722689076</c:v>
                </c:pt>
                <c:pt idx="254">
                  <c:v>-0.18537859007832899</c:v>
                </c:pt>
                <c:pt idx="255">
                  <c:v>-0.28698752228163998</c:v>
                </c:pt>
                <c:pt idx="256">
                  <c:v>-0.32408575031525799</c:v>
                </c:pt>
                <c:pt idx="257">
                  <c:v>-0.51418002466091295</c:v>
                </c:pt>
                <c:pt idx="258">
                  <c:v>-0.77880184331797198</c:v>
                </c:pt>
                <c:pt idx="259">
                  <c:v>-0.83531157270029699</c:v>
                </c:pt>
                <c:pt idx="260">
                  <c:v>-0.83039791258969298</c:v>
                </c:pt>
                <c:pt idx="261">
                  <c:v>-0.811232449297972</c:v>
                </c:pt>
                <c:pt idx="262">
                  <c:v>-0.77153558052434501</c:v>
                </c:pt>
                <c:pt idx="263">
                  <c:v>-0.62580645161290305</c:v>
                </c:pt>
                <c:pt idx="264">
                  <c:v>-0.47775423728813599</c:v>
                </c:pt>
                <c:pt idx="265">
                  <c:v>-0.36799017601309902</c:v>
                </c:pt>
                <c:pt idx="266">
                  <c:v>-0.30078895463510802</c:v>
                </c:pt>
                <c:pt idx="267">
                  <c:v>-0.326315789473684</c:v>
                </c:pt>
                <c:pt idx="268">
                  <c:v>-0.14285714285714299</c:v>
                </c:pt>
                <c:pt idx="269">
                  <c:v>-3.3189033189033199E-2</c:v>
                </c:pt>
                <c:pt idx="270">
                  <c:v>0.16268980477223399</c:v>
                </c:pt>
                <c:pt idx="271">
                  <c:v>0.182561307901907</c:v>
                </c:pt>
                <c:pt idx="272">
                  <c:v>0.13022113022112999</c:v>
                </c:pt>
                <c:pt idx="273">
                  <c:v>0.197339246119734</c:v>
                </c:pt>
                <c:pt idx="274">
                  <c:v>0.18938053097345101</c:v>
                </c:pt>
                <c:pt idx="275">
                  <c:v>0.17014270032930801</c:v>
                </c:pt>
                <c:pt idx="276">
                  <c:v>0.22274143302180699</c:v>
                </c:pt>
                <c:pt idx="277">
                  <c:v>0.39417475728155299</c:v>
                </c:pt>
                <c:pt idx="278">
                  <c:v>0.43877551020408201</c:v>
                </c:pt>
                <c:pt idx="279">
                  <c:v>0.32951653944020398</c:v>
                </c:pt>
                <c:pt idx="280">
                  <c:v>0.25734024179620002</c:v>
                </c:pt>
                <c:pt idx="281">
                  <c:v>0.32982456140350902</c:v>
                </c:pt>
                <c:pt idx="282">
                  <c:v>0.25318761384335198</c:v>
                </c:pt>
                <c:pt idx="283">
                  <c:v>0.463829787234043</c:v>
                </c:pt>
                <c:pt idx="284">
                  <c:v>0.409836065573771</c:v>
                </c:pt>
                <c:pt idx="285">
                  <c:v>0.40625</c:v>
                </c:pt>
                <c:pt idx="286">
                  <c:v>0.36768149882904</c:v>
                </c:pt>
                <c:pt idx="287">
                  <c:v>0.31800766283524901</c:v>
                </c:pt>
                <c:pt idx="288">
                  <c:v>0.29477196885428297</c:v>
                </c:pt>
                <c:pt idx="289">
                  <c:v>0.29459459459459503</c:v>
                </c:pt>
                <c:pt idx="290">
                  <c:v>0.42011834319526598</c:v>
                </c:pt>
                <c:pt idx="291">
                  <c:v>0.34706397896581898</c:v>
                </c:pt>
                <c:pt idx="292">
                  <c:v>0.38217000691085001</c:v>
                </c:pt>
                <c:pt idx="293">
                  <c:v>0.30379746835443</c:v>
                </c:pt>
                <c:pt idx="294">
                  <c:v>0.355817875210793</c:v>
                </c:pt>
                <c:pt idx="295">
                  <c:v>0.35029354200000001</c:v>
                </c:pt>
                <c:pt idx="296">
                  <c:v>0.13718411552346599</c:v>
                </c:pt>
                <c:pt idx="297">
                  <c:v>0.44881889763779498</c:v>
                </c:pt>
                <c:pt idx="298">
                  <c:v>0.427299703264095</c:v>
                </c:pt>
                <c:pt idx="299">
                  <c:v>0.455737704918033</c:v>
                </c:pt>
                <c:pt idx="300">
                  <c:v>0.467811158798283</c:v>
                </c:pt>
                <c:pt idx="301">
                  <c:v>0.43689320388349501</c:v>
                </c:pt>
                <c:pt idx="302">
                  <c:v>0.41592920353982299</c:v>
                </c:pt>
                <c:pt idx="303">
                  <c:v>0.417721518987342</c:v>
                </c:pt>
                <c:pt idx="304">
                  <c:v>0.41230972865651899</c:v>
                </c:pt>
                <c:pt idx="305">
                  <c:v>0.362431800467654</c:v>
                </c:pt>
                <c:pt idx="306">
                  <c:v>0.25161290322580598</c:v>
                </c:pt>
                <c:pt idx="307">
                  <c:v>0.35056542810985503</c:v>
                </c:pt>
                <c:pt idx="308">
                  <c:v>0.11238532110091699</c:v>
                </c:pt>
                <c:pt idx="309">
                  <c:v>0.36293436293436299</c:v>
                </c:pt>
                <c:pt idx="310">
                  <c:v>0.33163265306122403</c:v>
                </c:pt>
                <c:pt idx="311">
                  <c:v>0.45558739255014302</c:v>
                </c:pt>
                <c:pt idx="312">
                  <c:v>0.37222222222222201</c:v>
                </c:pt>
                <c:pt idx="313">
                  <c:v>0.46067415730337102</c:v>
                </c:pt>
                <c:pt idx="314">
                  <c:v>0.53984962406015002</c:v>
                </c:pt>
                <c:pt idx="315">
                  <c:v>0.46681415929203501</c:v>
                </c:pt>
                <c:pt idx="316">
                  <c:v>0.53858024691357997</c:v>
                </c:pt>
                <c:pt idx="317">
                  <c:v>0.58023611718408397</c:v>
                </c:pt>
                <c:pt idx="318">
                  <c:v>0.55104712041884796</c:v>
                </c:pt>
                <c:pt idx="319">
                  <c:v>0.54181818181818198</c:v>
                </c:pt>
                <c:pt idx="320">
                  <c:v>0.58834951456310702</c:v>
                </c:pt>
                <c:pt idx="321">
                  <c:v>0.61423220973782799</c:v>
                </c:pt>
                <c:pt idx="322">
                  <c:v>0.48022598870056499</c:v>
                </c:pt>
                <c:pt idx="323">
                  <c:v>0.34090909090909099</c:v>
                </c:pt>
                <c:pt idx="324">
                  <c:v>0.33734939759036098</c:v>
                </c:pt>
                <c:pt idx="325">
                  <c:v>0.51319648093841597</c:v>
                </c:pt>
                <c:pt idx="326">
                  <c:v>0.45945945945945899</c:v>
                </c:pt>
                <c:pt idx="327">
                  <c:v>0.46299483648881201</c:v>
                </c:pt>
                <c:pt idx="328">
                  <c:v>0.37745974955277301</c:v>
                </c:pt>
                <c:pt idx="329">
                  <c:v>0.47376311844078001</c:v>
                </c:pt>
                <c:pt idx="330">
                  <c:v>0.575949367088608</c:v>
                </c:pt>
                <c:pt idx="331">
                  <c:v>0.35675408213755599</c:v>
                </c:pt>
                <c:pt idx="332">
                  <c:v>0.29914529914529903</c:v>
                </c:pt>
                <c:pt idx="333">
                  <c:v>0.57798165137614699</c:v>
                </c:pt>
                <c:pt idx="334">
                  <c:v>0.28308823529411797</c:v>
                </c:pt>
                <c:pt idx="335">
                  <c:v>0.32142857142857101</c:v>
                </c:pt>
                <c:pt idx="336">
                  <c:v>0.212290502793296</c:v>
                </c:pt>
                <c:pt idx="337">
                  <c:v>9.2105263157894704E-2</c:v>
                </c:pt>
                <c:pt idx="338">
                  <c:v>4.81927710843374E-2</c:v>
                </c:pt>
                <c:pt idx="339">
                  <c:v>2.1231422505307899E-3</c:v>
                </c:pt>
                <c:pt idx="340">
                  <c:v>-1.1049723756906099E-2</c:v>
                </c:pt>
                <c:pt idx="341">
                  <c:v>3.0952380952380999E-2</c:v>
                </c:pt>
                <c:pt idx="342">
                  <c:v>0.189393939393939</c:v>
                </c:pt>
                <c:pt idx="343">
                  <c:v>0.158045977011494</c:v>
                </c:pt>
                <c:pt idx="344">
                  <c:v>0.11360574764256801</c:v>
                </c:pt>
                <c:pt idx="345">
                  <c:v>5.8823529411764698E-2</c:v>
                </c:pt>
                <c:pt idx="346">
                  <c:v>0.30088495575221202</c:v>
                </c:pt>
                <c:pt idx="347">
                  <c:v>6.1224489795918401E-2</c:v>
                </c:pt>
                <c:pt idx="348">
                  <c:v>0.161512027491409</c:v>
                </c:pt>
                <c:pt idx="349">
                  <c:v>0.23107569721115501</c:v>
                </c:pt>
                <c:pt idx="350">
                  <c:v>8.8461538461538494E-2</c:v>
                </c:pt>
                <c:pt idx="351">
                  <c:v>0.34117647058823503</c:v>
                </c:pt>
                <c:pt idx="352">
                  <c:v>0.17171717171717199</c:v>
                </c:pt>
                <c:pt idx="353">
                  <c:v>0.125</c:v>
                </c:pt>
                <c:pt idx="354">
                  <c:v>4.9281314168377797E-2</c:v>
                </c:pt>
                <c:pt idx="355">
                  <c:v>3.9534883720930197E-2</c:v>
                </c:pt>
                <c:pt idx="356">
                  <c:v>4.3963712491277E-2</c:v>
                </c:pt>
                <c:pt idx="357">
                  <c:v>0.12969283276450499</c:v>
                </c:pt>
                <c:pt idx="358">
                  <c:v>1.7094017094017099E-2</c:v>
                </c:pt>
                <c:pt idx="359">
                  <c:v>0.14702581369248</c:v>
                </c:pt>
                <c:pt idx="360">
                  <c:v>-0.126011560693642</c:v>
                </c:pt>
                <c:pt idx="361">
                  <c:v>7.4074074074074098E-2</c:v>
                </c:pt>
                <c:pt idx="362">
                  <c:v>7.7669902912621394E-2</c:v>
                </c:pt>
                <c:pt idx="363">
                  <c:v>-6.9767441860465101E-2</c:v>
                </c:pt>
                <c:pt idx="364">
                  <c:v>-1.22850122850123E-2</c:v>
                </c:pt>
                <c:pt idx="365">
                  <c:v>1.7408123791102501E-2</c:v>
                </c:pt>
                <c:pt idx="366">
                  <c:v>-5.0505050505050497E-2</c:v>
                </c:pt>
                <c:pt idx="367">
                  <c:v>-5.5417700578990897E-2</c:v>
                </c:pt>
                <c:pt idx="368">
                  <c:v>5.4911531421598502E-3</c:v>
                </c:pt>
                <c:pt idx="369">
                  <c:v>3.9719626168224297E-2</c:v>
                </c:pt>
                <c:pt idx="370">
                  <c:v>-1.45154962730483E-2</c:v>
                </c:pt>
                <c:pt idx="371">
                  <c:v>-0.149863760217984</c:v>
                </c:pt>
                <c:pt idx="372">
                  <c:v>-0.19040479760119899</c:v>
                </c:pt>
                <c:pt idx="373">
                  <c:v>3.0812324929972001E-2</c:v>
                </c:pt>
                <c:pt idx="374">
                  <c:v>-3.4090909090909102E-2</c:v>
                </c:pt>
                <c:pt idx="375">
                  <c:v>-7.5675675675675694E-2</c:v>
                </c:pt>
                <c:pt idx="376">
                  <c:v>-0.312883435582822</c:v>
                </c:pt>
                <c:pt idx="377">
                  <c:v>-0.46005509641873299</c:v>
                </c:pt>
                <c:pt idx="378">
                  <c:v>-0.47216494845360801</c:v>
                </c:pt>
                <c:pt idx="379">
                  <c:v>-0.45821325648415001</c:v>
                </c:pt>
                <c:pt idx="380">
                  <c:v>-0.58949096880131402</c:v>
                </c:pt>
                <c:pt idx="381">
                  <c:v>-0.36719206071220101</c:v>
                </c:pt>
                <c:pt idx="382">
                  <c:v>-0.25452812202097203</c:v>
                </c:pt>
                <c:pt idx="383">
                  <c:v>-7.6816608996539804E-2</c:v>
                </c:pt>
                <c:pt idx="384">
                  <c:v>-0.17333333333333301</c:v>
                </c:pt>
                <c:pt idx="385">
                  <c:v>-7.9155672823219003E-3</c:v>
                </c:pt>
                <c:pt idx="386">
                  <c:v>-0.23989218328841</c:v>
                </c:pt>
                <c:pt idx="387">
                  <c:v>-3.0015797788309598E-2</c:v>
                </c:pt>
                <c:pt idx="388">
                  <c:v>-8.7999999999999995E-2</c:v>
                </c:pt>
                <c:pt idx="389">
                  <c:v>-0.23385300668151399</c:v>
                </c:pt>
                <c:pt idx="390">
                  <c:v>-0.35025380710659898</c:v>
                </c:pt>
                <c:pt idx="391">
                  <c:v>-0.46915887850467303</c:v>
                </c:pt>
                <c:pt idx="392">
                  <c:v>-0.51638418079096005</c:v>
                </c:pt>
                <c:pt idx="393">
                  <c:v>-0.56438791732909399</c:v>
                </c:pt>
                <c:pt idx="394">
                  <c:v>-0.49251944943147802</c:v>
                </c:pt>
                <c:pt idx="395">
                  <c:v>-0.36175942549371598</c:v>
                </c:pt>
                <c:pt idx="396">
                  <c:v>-0.20401337792642099</c:v>
                </c:pt>
                <c:pt idx="397">
                  <c:v>-0.33333333333333298</c:v>
                </c:pt>
                <c:pt idx="398">
                  <c:v>-3.6927621861152102E-2</c:v>
                </c:pt>
                <c:pt idx="399">
                  <c:v>-0.22831050228310501</c:v>
                </c:pt>
                <c:pt idx="400">
                  <c:v>9.7264437689969604E-2</c:v>
                </c:pt>
                <c:pt idx="401">
                  <c:v>-0.145985401459854</c:v>
                </c:pt>
                <c:pt idx="402">
                  <c:v>-0.30519480519480502</c:v>
                </c:pt>
                <c:pt idx="403">
                  <c:v>-0.175824175824176</c:v>
                </c:pt>
                <c:pt idx="404">
                  <c:v>-0.60784313725490202</c:v>
                </c:pt>
                <c:pt idx="405">
                  <c:v>-0.28659793814432999</c:v>
                </c:pt>
                <c:pt idx="406">
                  <c:v>-0.294981640146879</c:v>
                </c:pt>
                <c:pt idx="407">
                  <c:v>-0.27931034482758599</c:v>
                </c:pt>
                <c:pt idx="408">
                  <c:v>-0.22429906542056099</c:v>
                </c:pt>
                <c:pt idx="409">
                  <c:v>-8.5487077534791206E-2</c:v>
                </c:pt>
                <c:pt idx="410">
                  <c:v>-0.12653778558875201</c:v>
                </c:pt>
                <c:pt idx="411">
                  <c:v>-1.76600441501104E-2</c:v>
                </c:pt>
                <c:pt idx="412">
                  <c:v>-0.18771331058020499</c:v>
                </c:pt>
                <c:pt idx="413">
                  <c:v>1.0952902519167601E-3</c:v>
                </c:pt>
                <c:pt idx="414">
                  <c:v>6.5462753950338598E-2</c:v>
                </c:pt>
                <c:pt idx="415">
                  <c:v>4.9382716049382699E-2</c:v>
                </c:pt>
                <c:pt idx="416">
                  <c:v>-0.233802816901408</c:v>
                </c:pt>
                <c:pt idx="417">
                  <c:v>-0.29085872576177302</c:v>
                </c:pt>
                <c:pt idx="418">
                  <c:v>-0.29599999999999999</c:v>
                </c:pt>
              </c:numCache>
            </c:numRef>
          </c:val>
          <c:smooth val="0"/>
          <c:extLst xmlns:c16r2="http://schemas.microsoft.com/office/drawing/2015/06/chart">
            <c:ext xmlns:c16="http://schemas.microsoft.com/office/drawing/2014/chart" uri="{C3380CC4-5D6E-409C-BE32-E72D297353CC}">
              <c16:uniqueId val="{00000000-1185-DC40-BCBC-0310B410FC86}"/>
            </c:ext>
          </c:extLst>
        </c:ser>
        <c:dLbls>
          <c:showLegendKey val="0"/>
          <c:showVal val="0"/>
          <c:showCatName val="0"/>
          <c:showSerName val="0"/>
          <c:showPercent val="0"/>
          <c:showBubbleSize val="0"/>
        </c:dLbls>
        <c:smooth val="0"/>
        <c:axId val="2111628384"/>
        <c:axId val="2111631648"/>
      </c:lineChart>
      <c:dateAx>
        <c:axId val="2111628384"/>
        <c:scaling>
          <c:orientation val="minMax"/>
          <c:min val="44256"/>
        </c:scaling>
        <c:delete val="0"/>
        <c:axPos val="b"/>
        <c:numFmt formatCode="mmm\-yy"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111631648"/>
        <c:crosses val="autoZero"/>
        <c:auto val="1"/>
        <c:lblOffset val="100"/>
        <c:baseTimeUnit val="days"/>
        <c:majorUnit val="5"/>
        <c:majorTimeUnit val="months"/>
      </c:dateAx>
      <c:valAx>
        <c:axId val="2111631648"/>
        <c:scaling>
          <c:orientation val="minMax"/>
          <c:max val="0.75000000000000011"/>
          <c:min val="-0.75000000000000011"/>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111628384"/>
        <c:crosses val="autoZero"/>
        <c:crossBetween val="between"/>
        <c:majorUnit val="0.25"/>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defRPr>
      </a:pPr>
      <a:endParaRPr lang="zh-TW"/>
    </a:p>
  </c:txPr>
  <c:externalData r:id="rId3">
    <c:autoUpdate val="0"/>
  </c:externalData>
  <c:userShapes r:id="rId4"/>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工作表2!$D$1</c:f>
              <c:strCache>
                <c:ptCount val="1"/>
                <c:pt idx="0">
                  <c:v>正報酬</c:v>
                </c:pt>
              </c:strCache>
            </c:strRef>
          </c:tx>
          <c:spPr>
            <a:solidFill>
              <a:schemeClr val="accent1"/>
            </a:solidFill>
            <a:ln w="38100">
              <a:solidFill>
                <a:schemeClr val="accent1"/>
              </a:solidFill>
            </a:ln>
            <a:effectLst/>
          </c:spPr>
          <c:invertIfNegative val="0"/>
          <c:dPt>
            <c:idx val="64"/>
            <c:invertIfNegative val="0"/>
            <c:bubble3D val="0"/>
            <c:spPr>
              <a:solidFill>
                <a:srgbClr val="0070C0"/>
              </a:solidFill>
              <a:ln w="38100">
                <a:solidFill>
                  <a:schemeClr val="accent1"/>
                </a:solidFill>
              </a:ln>
              <a:effectLst/>
            </c:spPr>
            <c:extLst xmlns:c16r2="http://schemas.microsoft.com/office/drawing/2015/06/chart">
              <c:ext xmlns:c16="http://schemas.microsoft.com/office/drawing/2014/chart" uri="{C3380CC4-5D6E-409C-BE32-E72D297353CC}">
                <c16:uniqueId val="{00000000-C2CC-364C-A593-9C11F49E44E7}"/>
              </c:ext>
            </c:extLst>
          </c:dPt>
          <c:cat>
            <c:numRef>
              <c:f>工作表2!$A$2:$A$75</c:f>
              <c:numCache>
                <c:formatCode>m/d/yy</c:formatCode>
                <c:ptCount val="74"/>
                <c:pt idx="0">
                  <c:v>18626</c:v>
                </c:pt>
                <c:pt idx="1">
                  <c:v>18993</c:v>
                </c:pt>
                <c:pt idx="2">
                  <c:v>19359</c:v>
                </c:pt>
                <c:pt idx="3">
                  <c:v>19724</c:v>
                </c:pt>
                <c:pt idx="4">
                  <c:v>20089</c:v>
                </c:pt>
                <c:pt idx="5">
                  <c:v>20453</c:v>
                </c:pt>
                <c:pt idx="6">
                  <c:v>20820</c:v>
                </c:pt>
                <c:pt idx="7">
                  <c:v>21185</c:v>
                </c:pt>
                <c:pt idx="8">
                  <c:v>21550</c:v>
                </c:pt>
                <c:pt idx="9">
                  <c:v>21915</c:v>
                </c:pt>
                <c:pt idx="10">
                  <c:v>22280</c:v>
                </c:pt>
                <c:pt idx="11">
                  <c:v>22644</c:v>
                </c:pt>
                <c:pt idx="12">
                  <c:v>23011</c:v>
                </c:pt>
                <c:pt idx="13">
                  <c:v>23376</c:v>
                </c:pt>
                <c:pt idx="14">
                  <c:v>23742</c:v>
                </c:pt>
                <c:pt idx="15">
                  <c:v>24107</c:v>
                </c:pt>
                <c:pt idx="16">
                  <c:v>24471</c:v>
                </c:pt>
                <c:pt idx="17">
                  <c:v>24835</c:v>
                </c:pt>
                <c:pt idx="18">
                  <c:v>25203</c:v>
                </c:pt>
                <c:pt idx="19">
                  <c:v>25568</c:v>
                </c:pt>
                <c:pt idx="20">
                  <c:v>25933</c:v>
                </c:pt>
                <c:pt idx="21">
                  <c:v>26298</c:v>
                </c:pt>
                <c:pt idx="22">
                  <c:v>26662</c:v>
                </c:pt>
                <c:pt idx="23">
                  <c:v>27029</c:v>
                </c:pt>
                <c:pt idx="24">
                  <c:v>27394</c:v>
                </c:pt>
                <c:pt idx="25">
                  <c:v>27759</c:v>
                </c:pt>
                <c:pt idx="26">
                  <c:v>28125</c:v>
                </c:pt>
                <c:pt idx="27">
                  <c:v>28489</c:v>
                </c:pt>
                <c:pt idx="28">
                  <c:v>28853</c:v>
                </c:pt>
                <c:pt idx="29">
                  <c:v>29220</c:v>
                </c:pt>
                <c:pt idx="30">
                  <c:v>29586</c:v>
                </c:pt>
                <c:pt idx="31">
                  <c:v>29951</c:v>
                </c:pt>
                <c:pt idx="32">
                  <c:v>30316</c:v>
                </c:pt>
                <c:pt idx="33">
                  <c:v>30680</c:v>
                </c:pt>
                <c:pt idx="34">
                  <c:v>31047</c:v>
                </c:pt>
                <c:pt idx="35">
                  <c:v>31412</c:v>
                </c:pt>
                <c:pt idx="36">
                  <c:v>31777</c:v>
                </c:pt>
                <c:pt idx="37">
                  <c:v>32142</c:v>
                </c:pt>
                <c:pt idx="38">
                  <c:v>32507</c:v>
                </c:pt>
                <c:pt idx="39">
                  <c:v>32871</c:v>
                </c:pt>
                <c:pt idx="40">
                  <c:v>33238</c:v>
                </c:pt>
                <c:pt idx="41">
                  <c:v>33603</c:v>
                </c:pt>
                <c:pt idx="42">
                  <c:v>33969</c:v>
                </c:pt>
                <c:pt idx="43">
                  <c:v>34334</c:v>
                </c:pt>
                <c:pt idx="44">
                  <c:v>34698</c:v>
                </c:pt>
                <c:pt idx="45">
                  <c:v>35062</c:v>
                </c:pt>
                <c:pt idx="46">
                  <c:v>35430</c:v>
                </c:pt>
                <c:pt idx="47">
                  <c:v>35795</c:v>
                </c:pt>
                <c:pt idx="48">
                  <c:v>36160</c:v>
                </c:pt>
                <c:pt idx="49">
                  <c:v>36525</c:v>
                </c:pt>
                <c:pt idx="50">
                  <c:v>36889</c:v>
                </c:pt>
                <c:pt idx="51">
                  <c:v>37256</c:v>
                </c:pt>
                <c:pt idx="52">
                  <c:v>37621</c:v>
                </c:pt>
                <c:pt idx="53">
                  <c:v>37986</c:v>
                </c:pt>
                <c:pt idx="54">
                  <c:v>38352</c:v>
                </c:pt>
                <c:pt idx="55">
                  <c:v>38716</c:v>
                </c:pt>
                <c:pt idx="56">
                  <c:v>39080</c:v>
                </c:pt>
                <c:pt idx="57">
                  <c:v>39447</c:v>
                </c:pt>
                <c:pt idx="58">
                  <c:v>39813</c:v>
                </c:pt>
                <c:pt idx="59">
                  <c:v>40178</c:v>
                </c:pt>
                <c:pt idx="60">
                  <c:v>40543</c:v>
                </c:pt>
                <c:pt idx="61">
                  <c:v>40907</c:v>
                </c:pt>
                <c:pt idx="62">
                  <c:v>41274</c:v>
                </c:pt>
                <c:pt idx="63">
                  <c:v>41639</c:v>
                </c:pt>
                <c:pt idx="64">
                  <c:v>42004</c:v>
                </c:pt>
                <c:pt idx="65">
                  <c:v>42369</c:v>
                </c:pt>
                <c:pt idx="66">
                  <c:v>42734</c:v>
                </c:pt>
                <c:pt idx="67">
                  <c:v>43098</c:v>
                </c:pt>
                <c:pt idx="68">
                  <c:v>43465</c:v>
                </c:pt>
                <c:pt idx="69">
                  <c:v>43830</c:v>
                </c:pt>
                <c:pt idx="70">
                  <c:v>44196</c:v>
                </c:pt>
                <c:pt idx="71">
                  <c:v>44561</c:v>
                </c:pt>
                <c:pt idx="72">
                  <c:v>44925</c:v>
                </c:pt>
              </c:numCache>
            </c:numRef>
          </c:cat>
          <c:val>
            <c:numRef>
              <c:f>工作表2!$D$2:$D$75</c:f>
              <c:numCache>
                <c:formatCode>0.0%</c:formatCode>
                <c:ptCount val="74"/>
                <c:pt idx="1">
                  <c:v>0.16348507097405784</c:v>
                </c:pt>
                <c:pt idx="2">
                  <c:v>0.11779554059739161</c:v>
                </c:pt>
                <c:pt idx="3">
                  <c:v>0</c:v>
                </c:pt>
                <c:pt idx="4">
                  <c:v>0.45022168480451419</c:v>
                </c:pt>
                <c:pt idx="5">
                  <c:v>0.26403557531962196</c:v>
                </c:pt>
                <c:pt idx="6">
                  <c:v>2.6165347405453065E-2</c:v>
                </c:pt>
                <c:pt idx="7">
                  <c:v>0</c:v>
                </c:pt>
                <c:pt idx="8">
                  <c:v>0.3805951487871968</c:v>
                </c:pt>
                <c:pt idx="9">
                  <c:v>8.4767252309364327E-2</c:v>
                </c:pt>
                <c:pt idx="10">
                  <c:v>0</c:v>
                </c:pt>
                <c:pt idx="11">
                  <c:v>0.23128549303045953</c:v>
                </c:pt>
                <c:pt idx="12">
                  <c:v>0</c:v>
                </c:pt>
                <c:pt idx="13">
                  <c:v>0.18890649762282075</c:v>
                </c:pt>
                <c:pt idx="14">
                  <c:v>0.12969874700079975</c:v>
                </c:pt>
                <c:pt idx="15">
                  <c:v>9.0619469026548716E-2</c:v>
                </c:pt>
                <c:pt idx="16">
                  <c:v>0</c:v>
                </c:pt>
                <c:pt idx="17">
                  <c:v>0.20092120004979463</c:v>
                </c:pt>
                <c:pt idx="18">
                  <c:v>7.6604125634912368E-2</c:v>
                </c:pt>
                <c:pt idx="19">
                  <c:v>0</c:v>
                </c:pt>
                <c:pt idx="20">
                  <c:v>9.7762328915917962E-4</c:v>
                </c:pt>
                <c:pt idx="21">
                  <c:v>0.10786760716223553</c:v>
                </c:pt>
                <c:pt idx="22">
                  <c:v>0.15633264766382604</c:v>
                </c:pt>
                <c:pt idx="23">
                  <c:v>0</c:v>
                </c:pt>
                <c:pt idx="24">
                  <c:v>0</c:v>
                </c:pt>
                <c:pt idx="25">
                  <c:v>0.31549008168027992</c:v>
                </c:pt>
                <c:pt idx="26">
                  <c:v>0.19148464353032479</c:v>
                </c:pt>
                <c:pt idx="27">
                  <c:v>0</c:v>
                </c:pt>
                <c:pt idx="28">
                  <c:v>1.0620399579390094E-2</c:v>
                </c:pt>
                <c:pt idx="29">
                  <c:v>0.12308812818645309</c:v>
                </c:pt>
                <c:pt idx="30">
                  <c:v>0.25773577913655732</c:v>
                </c:pt>
                <c:pt idx="31">
                  <c:v>0</c:v>
                </c:pt>
                <c:pt idx="32">
                  <c:v>0.14761321909424718</c:v>
                </c:pt>
                <c:pt idx="33">
                  <c:v>0.17271046643913546</c:v>
                </c:pt>
                <c:pt idx="34">
                  <c:v>1.4005941914751796E-2</c:v>
                </c:pt>
                <c:pt idx="35">
                  <c:v>0.26333413059076771</c:v>
                </c:pt>
                <c:pt idx="36">
                  <c:v>0.14620408936009088</c:v>
                </c:pt>
                <c:pt idx="37">
                  <c:v>2.0275013420324672E-2</c:v>
                </c:pt>
                <c:pt idx="38">
                  <c:v>0.12400841832604836</c:v>
                </c:pt>
                <c:pt idx="39">
                  <c:v>0.27250468097364222</c:v>
                </c:pt>
                <c:pt idx="40">
                  <c:v>0</c:v>
                </c:pt>
                <c:pt idx="41">
                  <c:v>0.26306704621161625</c:v>
                </c:pt>
                <c:pt idx="42">
                  <c:v>4.4642643074636279E-2</c:v>
                </c:pt>
                <c:pt idx="43">
                  <c:v>7.0551513621445405E-2</c:v>
                </c:pt>
                <c:pt idx="44">
                  <c:v>0</c:v>
                </c:pt>
                <c:pt idx="45">
                  <c:v>0.34110653863740281</c:v>
                </c:pt>
                <c:pt idx="46">
                  <c:v>0.20263666325718832</c:v>
                </c:pt>
                <c:pt idx="47">
                  <c:v>0.31008181008180991</c:v>
                </c:pt>
                <c:pt idx="48">
                  <c:v>0.26668590212586185</c:v>
                </c:pt>
                <c:pt idx="49">
                  <c:v>0.19526044759727634</c:v>
                </c:pt>
                <c:pt idx="50">
                  <c:v>0</c:v>
                </c:pt>
                <c:pt idx="51">
                  <c:v>0</c:v>
                </c:pt>
                <c:pt idx="52">
                  <c:v>0</c:v>
                </c:pt>
                <c:pt idx="53">
                  <c:v>0.26380395990088878</c:v>
                </c:pt>
                <c:pt idx="54">
                  <c:v>8.9934527663860786E-2</c:v>
                </c:pt>
                <c:pt idx="55">
                  <c:v>3.0010231698461842E-2</c:v>
                </c:pt>
                <c:pt idx="56">
                  <c:v>0.13619431382130753</c:v>
                </c:pt>
                <c:pt idx="57">
                  <c:v>3.5295776633998521E-2</c:v>
                </c:pt>
                <c:pt idx="58">
                  <c:v>0</c:v>
                </c:pt>
                <c:pt idx="59">
                  <c:v>0.23454193191253792</c:v>
                </c:pt>
                <c:pt idx="60">
                  <c:v>0.12782710070845682</c:v>
                </c:pt>
                <c:pt idx="61">
                  <c:v>0</c:v>
                </c:pt>
                <c:pt idx="62">
                  <c:v>0.13404791628565316</c:v>
                </c:pt>
                <c:pt idx="63">
                  <c:v>0.29601245275874866</c:v>
                </c:pt>
                <c:pt idx="64">
                  <c:v>0.11390638187366098</c:v>
                </c:pt>
                <c:pt idx="65">
                  <c:v>0</c:v>
                </c:pt>
                <c:pt idx="66">
                  <c:v>9.5350157049619799E-2</c:v>
                </c:pt>
                <c:pt idx="67">
                  <c:v>0.19419964892376829</c:v>
                </c:pt>
                <c:pt idx="68">
                  <c:v>0</c:v>
                </c:pt>
                <c:pt idx="69">
                  <c:v>0.28878074077028959</c:v>
                </c:pt>
                <c:pt idx="70">
                  <c:v>0.16258921994069531</c:v>
                </c:pt>
                <c:pt idx="71">
                  <c:v>0.268927362908572</c:v>
                </c:pt>
                <c:pt idx="72">
                  <c:v>0</c:v>
                </c:pt>
              </c:numCache>
            </c:numRef>
          </c:val>
          <c:extLst xmlns:c16r2="http://schemas.microsoft.com/office/drawing/2015/06/chart">
            <c:ext xmlns:c16="http://schemas.microsoft.com/office/drawing/2014/chart" uri="{C3380CC4-5D6E-409C-BE32-E72D297353CC}">
              <c16:uniqueId val="{00000000-32ED-1C44-8900-363946009374}"/>
            </c:ext>
          </c:extLst>
        </c:ser>
        <c:ser>
          <c:idx val="1"/>
          <c:order val="1"/>
          <c:tx>
            <c:strRef>
              <c:f>工作表2!$E$1</c:f>
              <c:strCache>
                <c:ptCount val="1"/>
                <c:pt idx="0">
                  <c:v>負報酬</c:v>
                </c:pt>
              </c:strCache>
            </c:strRef>
          </c:tx>
          <c:spPr>
            <a:solidFill>
              <a:srgbClr val="FF0000"/>
            </a:solidFill>
            <a:ln w="38100">
              <a:solidFill>
                <a:srgbClr val="FF0000"/>
              </a:solidFill>
            </a:ln>
            <a:effectLst/>
          </c:spPr>
          <c:invertIfNegative val="0"/>
          <c:cat>
            <c:numRef>
              <c:f>工作表2!$A$2:$A$75</c:f>
              <c:numCache>
                <c:formatCode>m/d/yy</c:formatCode>
                <c:ptCount val="74"/>
                <c:pt idx="0">
                  <c:v>18626</c:v>
                </c:pt>
                <c:pt idx="1">
                  <c:v>18993</c:v>
                </c:pt>
                <c:pt idx="2">
                  <c:v>19359</c:v>
                </c:pt>
                <c:pt idx="3">
                  <c:v>19724</c:v>
                </c:pt>
                <c:pt idx="4">
                  <c:v>20089</c:v>
                </c:pt>
                <c:pt idx="5">
                  <c:v>20453</c:v>
                </c:pt>
                <c:pt idx="6">
                  <c:v>20820</c:v>
                </c:pt>
                <c:pt idx="7">
                  <c:v>21185</c:v>
                </c:pt>
                <c:pt idx="8">
                  <c:v>21550</c:v>
                </c:pt>
                <c:pt idx="9">
                  <c:v>21915</c:v>
                </c:pt>
                <c:pt idx="10">
                  <c:v>22280</c:v>
                </c:pt>
                <c:pt idx="11">
                  <c:v>22644</c:v>
                </c:pt>
                <c:pt idx="12">
                  <c:v>23011</c:v>
                </c:pt>
                <c:pt idx="13">
                  <c:v>23376</c:v>
                </c:pt>
                <c:pt idx="14">
                  <c:v>23742</c:v>
                </c:pt>
                <c:pt idx="15">
                  <c:v>24107</c:v>
                </c:pt>
                <c:pt idx="16">
                  <c:v>24471</c:v>
                </c:pt>
                <c:pt idx="17">
                  <c:v>24835</c:v>
                </c:pt>
                <c:pt idx="18">
                  <c:v>25203</c:v>
                </c:pt>
                <c:pt idx="19">
                  <c:v>25568</c:v>
                </c:pt>
                <c:pt idx="20">
                  <c:v>25933</c:v>
                </c:pt>
                <c:pt idx="21">
                  <c:v>26298</c:v>
                </c:pt>
                <c:pt idx="22">
                  <c:v>26662</c:v>
                </c:pt>
                <c:pt idx="23">
                  <c:v>27029</c:v>
                </c:pt>
                <c:pt idx="24">
                  <c:v>27394</c:v>
                </c:pt>
                <c:pt idx="25">
                  <c:v>27759</c:v>
                </c:pt>
                <c:pt idx="26">
                  <c:v>28125</c:v>
                </c:pt>
                <c:pt idx="27">
                  <c:v>28489</c:v>
                </c:pt>
                <c:pt idx="28">
                  <c:v>28853</c:v>
                </c:pt>
                <c:pt idx="29">
                  <c:v>29220</c:v>
                </c:pt>
                <c:pt idx="30">
                  <c:v>29586</c:v>
                </c:pt>
                <c:pt idx="31">
                  <c:v>29951</c:v>
                </c:pt>
                <c:pt idx="32">
                  <c:v>30316</c:v>
                </c:pt>
                <c:pt idx="33">
                  <c:v>30680</c:v>
                </c:pt>
                <c:pt idx="34">
                  <c:v>31047</c:v>
                </c:pt>
                <c:pt idx="35">
                  <c:v>31412</c:v>
                </c:pt>
                <c:pt idx="36">
                  <c:v>31777</c:v>
                </c:pt>
                <c:pt idx="37">
                  <c:v>32142</c:v>
                </c:pt>
                <c:pt idx="38">
                  <c:v>32507</c:v>
                </c:pt>
                <c:pt idx="39">
                  <c:v>32871</c:v>
                </c:pt>
                <c:pt idx="40">
                  <c:v>33238</c:v>
                </c:pt>
                <c:pt idx="41">
                  <c:v>33603</c:v>
                </c:pt>
                <c:pt idx="42">
                  <c:v>33969</c:v>
                </c:pt>
                <c:pt idx="43">
                  <c:v>34334</c:v>
                </c:pt>
                <c:pt idx="44">
                  <c:v>34698</c:v>
                </c:pt>
                <c:pt idx="45">
                  <c:v>35062</c:v>
                </c:pt>
                <c:pt idx="46">
                  <c:v>35430</c:v>
                </c:pt>
                <c:pt idx="47">
                  <c:v>35795</c:v>
                </c:pt>
                <c:pt idx="48">
                  <c:v>36160</c:v>
                </c:pt>
                <c:pt idx="49">
                  <c:v>36525</c:v>
                </c:pt>
                <c:pt idx="50">
                  <c:v>36889</c:v>
                </c:pt>
                <c:pt idx="51">
                  <c:v>37256</c:v>
                </c:pt>
                <c:pt idx="52">
                  <c:v>37621</c:v>
                </c:pt>
                <c:pt idx="53">
                  <c:v>37986</c:v>
                </c:pt>
                <c:pt idx="54">
                  <c:v>38352</c:v>
                </c:pt>
                <c:pt idx="55">
                  <c:v>38716</c:v>
                </c:pt>
                <c:pt idx="56">
                  <c:v>39080</c:v>
                </c:pt>
                <c:pt idx="57">
                  <c:v>39447</c:v>
                </c:pt>
                <c:pt idx="58">
                  <c:v>39813</c:v>
                </c:pt>
                <c:pt idx="59">
                  <c:v>40178</c:v>
                </c:pt>
                <c:pt idx="60">
                  <c:v>40543</c:v>
                </c:pt>
                <c:pt idx="61">
                  <c:v>40907</c:v>
                </c:pt>
                <c:pt idx="62">
                  <c:v>41274</c:v>
                </c:pt>
                <c:pt idx="63">
                  <c:v>41639</c:v>
                </c:pt>
                <c:pt idx="64">
                  <c:v>42004</c:v>
                </c:pt>
                <c:pt idx="65">
                  <c:v>42369</c:v>
                </c:pt>
                <c:pt idx="66">
                  <c:v>42734</c:v>
                </c:pt>
                <c:pt idx="67">
                  <c:v>43098</c:v>
                </c:pt>
                <c:pt idx="68">
                  <c:v>43465</c:v>
                </c:pt>
                <c:pt idx="69">
                  <c:v>43830</c:v>
                </c:pt>
                <c:pt idx="70">
                  <c:v>44196</c:v>
                </c:pt>
                <c:pt idx="71">
                  <c:v>44561</c:v>
                </c:pt>
                <c:pt idx="72">
                  <c:v>44925</c:v>
                </c:pt>
              </c:numCache>
            </c:numRef>
          </c:cat>
          <c:val>
            <c:numRef>
              <c:f>工作表2!$E$2:$E$75</c:f>
              <c:numCache>
                <c:formatCode>0.0%</c:formatCode>
                <c:ptCount val="74"/>
                <c:pt idx="1">
                  <c:v>0</c:v>
                </c:pt>
                <c:pt idx="2">
                  <c:v>0</c:v>
                </c:pt>
                <c:pt idx="3">
                  <c:v>-6.6240120436582672E-2</c:v>
                </c:pt>
                <c:pt idx="4">
                  <c:v>0</c:v>
                </c:pt>
                <c:pt idx="5">
                  <c:v>0</c:v>
                </c:pt>
                <c:pt idx="6">
                  <c:v>0</c:v>
                </c:pt>
                <c:pt idx="7">
                  <c:v>-0.14313263338332971</c:v>
                </c:pt>
                <c:pt idx="8">
                  <c:v>0</c:v>
                </c:pt>
                <c:pt idx="9">
                  <c:v>0</c:v>
                </c:pt>
                <c:pt idx="10">
                  <c:v>-2.972115545166143E-2</c:v>
                </c:pt>
                <c:pt idx="11">
                  <c:v>0</c:v>
                </c:pt>
                <c:pt idx="12">
                  <c:v>-0.11809923130677846</c:v>
                </c:pt>
                <c:pt idx="13">
                  <c:v>0</c:v>
                </c:pt>
                <c:pt idx="14">
                  <c:v>0</c:v>
                </c:pt>
                <c:pt idx="15">
                  <c:v>0</c:v>
                </c:pt>
                <c:pt idx="16">
                  <c:v>-0.13090987774532081</c:v>
                </c:pt>
                <c:pt idx="17">
                  <c:v>0</c:v>
                </c:pt>
                <c:pt idx="18">
                  <c:v>0</c:v>
                </c:pt>
                <c:pt idx="19">
                  <c:v>-0.11361448103215865</c:v>
                </c:pt>
                <c:pt idx="20">
                  <c:v>0</c:v>
                </c:pt>
                <c:pt idx="21">
                  <c:v>0</c:v>
                </c:pt>
                <c:pt idx="22">
                  <c:v>0</c:v>
                </c:pt>
                <c:pt idx="23">
                  <c:v>-0.17365523083439216</c:v>
                </c:pt>
                <c:pt idx="24">
                  <c:v>-0.29718093285494618</c:v>
                </c:pt>
                <c:pt idx="25">
                  <c:v>0</c:v>
                </c:pt>
                <c:pt idx="26">
                  <c:v>0</c:v>
                </c:pt>
                <c:pt idx="27">
                  <c:v>-0.11501954215522059</c:v>
                </c:pt>
                <c:pt idx="28">
                  <c:v>0</c:v>
                </c:pt>
                <c:pt idx="29">
                  <c:v>0</c:v>
                </c:pt>
                <c:pt idx="30">
                  <c:v>0</c:v>
                </c:pt>
                <c:pt idx="31">
                  <c:v>-9.7304065998821465E-2</c:v>
                </c:pt>
                <c:pt idx="32">
                  <c:v>0</c:v>
                </c:pt>
                <c:pt idx="33">
                  <c:v>0</c:v>
                </c:pt>
                <c:pt idx="34">
                  <c:v>0</c:v>
                </c:pt>
                <c:pt idx="35">
                  <c:v>0</c:v>
                </c:pt>
                <c:pt idx="36">
                  <c:v>0</c:v>
                </c:pt>
                <c:pt idx="37">
                  <c:v>0</c:v>
                </c:pt>
                <c:pt idx="38">
                  <c:v>0</c:v>
                </c:pt>
                <c:pt idx="39">
                  <c:v>0</c:v>
                </c:pt>
                <c:pt idx="40">
                  <c:v>-6.5591397849462219E-2</c:v>
                </c:pt>
                <c:pt idx="41">
                  <c:v>0</c:v>
                </c:pt>
                <c:pt idx="42">
                  <c:v>0</c:v>
                </c:pt>
                <c:pt idx="43">
                  <c:v>0</c:v>
                </c:pt>
                <c:pt idx="44">
                  <c:v>-1.5392860971165212E-2</c:v>
                </c:pt>
                <c:pt idx="45">
                  <c:v>0</c:v>
                </c:pt>
                <c:pt idx="46">
                  <c:v>0</c:v>
                </c:pt>
                <c:pt idx="47">
                  <c:v>0</c:v>
                </c:pt>
                <c:pt idx="48">
                  <c:v>0</c:v>
                </c:pt>
                <c:pt idx="49">
                  <c:v>0</c:v>
                </c:pt>
                <c:pt idx="50">
                  <c:v>-0.10139186659860477</c:v>
                </c:pt>
                <c:pt idx="51">
                  <c:v>-0.1304268791468477</c:v>
                </c:pt>
                <c:pt idx="52">
                  <c:v>-0.23365967528395226</c:v>
                </c:pt>
                <c:pt idx="53">
                  <c:v>0</c:v>
                </c:pt>
                <c:pt idx="54">
                  <c:v>0</c:v>
                </c:pt>
                <c:pt idx="55">
                  <c:v>0</c:v>
                </c:pt>
                <c:pt idx="56">
                  <c:v>0</c:v>
                </c:pt>
                <c:pt idx="57">
                  <c:v>0</c:v>
                </c:pt>
                <c:pt idx="58">
                  <c:v>-0.38485793674575708</c:v>
                </c:pt>
                <c:pt idx="59">
                  <c:v>0</c:v>
                </c:pt>
                <c:pt idx="60">
                  <c:v>0</c:v>
                </c:pt>
                <c:pt idx="61">
                  <c:v>-2.385420311079578E-5</c:v>
                </c:pt>
                <c:pt idx="62">
                  <c:v>0</c:v>
                </c:pt>
                <c:pt idx="63">
                  <c:v>0</c:v>
                </c:pt>
                <c:pt idx="64">
                  <c:v>0</c:v>
                </c:pt>
                <c:pt idx="65">
                  <c:v>-7.26601583369757E-3</c:v>
                </c:pt>
                <c:pt idx="66">
                  <c:v>0</c:v>
                </c:pt>
                <c:pt idx="67">
                  <c:v>0</c:v>
                </c:pt>
                <c:pt idx="68">
                  <c:v>-6.2372597349650949E-2</c:v>
                </c:pt>
                <c:pt idx="69">
                  <c:v>0</c:v>
                </c:pt>
                <c:pt idx="70">
                  <c:v>0</c:v>
                </c:pt>
                <c:pt idx="71">
                  <c:v>0</c:v>
                </c:pt>
                <c:pt idx="72">
                  <c:v>-0.19442824232404154</c:v>
                </c:pt>
              </c:numCache>
            </c:numRef>
          </c:val>
          <c:extLst xmlns:c16r2="http://schemas.microsoft.com/office/drawing/2015/06/chart">
            <c:ext xmlns:c16="http://schemas.microsoft.com/office/drawing/2014/chart" uri="{C3380CC4-5D6E-409C-BE32-E72D297353CC}">
              <c16:uniqueId val="{00000001-32ED-1C44-8900-363946009374}"/>
            </c:ext>
          </c:extLst>
        </c:ser>
        <c:dLbls>
          <c:showLegendKey val="0"/>
          <c:showVal val="0"/>
          <c:showCatName val="0"/>
          <c:showSerName val="0"/>
          <c:showPercent val="0"/>
          <c:showBubbleSize val="0"/>
        </c:dLbls>
        <c:gapWidth val="0"/>
        <c:overlap val="-27"/>
        <c:axId val="2111632192"/>
        <c:axId val="2111630016"/>
      </c:barChart>
      <c:dateAx>
        <c:axId val="2111632192"/>
        <c:scaling>
          <c:orientation val="minMax"/>
          <c:min val="24473"/>
        </c:scaling>
        <c:delete val="0"/>
        <c:axPos val="b"/>
        <c:numFmt formatCode="yyyy"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111630016"/>
        <c:crosses val="autoZero"/>
        <c:auto val="1"/>
        <c:lblOffset val="100"/>
        <c:baseTimeUnit val="months"/>
        <c:majorUnit val="5"/>
        <c:majorTimeUnit val="years"/>
      </c:dateAx>
      <c:valAx>
        <c:axId val="2111630016"/>
        <c:scaling>
          <c:orientation val="minMax"/>
          <c:max val="0.4"/>
          <c:min val="-0.4"/>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111632192"/>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defRPr>
      </a:pPr>
      <a:endParaRPr lang="zh-TW"/>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工作表3!$S$3</c:f>
              <c:strCache>
                <c:ptCount val="1"/>
                <c:pt idx="0">
                  <c:v>平均月報酬</c:v>
                </c:pt>
              </c:strCache>
            </c:strRef>
          </c:tx>
          <c:spPr>
            <a:solidFill>
              <a:schemeClr val="accent1"/>
            </a:solidFill>
            <a:ln>
              <a:noFill/>
            </a:ln>
            <a:effectLst/>
          </c:spPr>
          <c:invertIfNegative val="0"/>
          <c:dPt>
            <c:idx val="0"/>
            <c:invertIfNegative val="0"/>
            <c:bubble3D val="0"/>
            <c:spPr>
              <a:solidFill>
                <a:srgbClr val="FF0000"/>
              </a:solidFill>
              <a:ln>
                <a:noFill/>
              </a:ln>
              <a:effectLst/>
            </c:spPr>
            <c:extLst xmlns:c16r2="http://schemas.microsoft.com/office/drawing/2015/06/chart">
              <c:ext xmlns:c16="http://schemas.microsoft.com/office/drawing/2014/chart" uri="{C3380CC4-5D6E-409C-BE32-E72D297353CC}">
                <c16:uniqueId val="{00000001-74C0-764E-9FC5-C9A65CA112EC}"/>
              </c:ext>
            </c:extLst>
          </c:dPt>
          <c:dPt>
            <c:idx val="1"/>
            <c:invertIfNegative val="0"/>
            <c:bubble3D val="0"/>
            <c:spPr>
              <a:solidFill>
                <a:srgbClr val="FF0000"/>
              </a:solidFill>
              <a:ln>
                <a:noFill/>
              </a:ln>
              <a:effectLst/>
            </c:spPr>
            <c:extLst xmlns:c16r2="http://schemas.microsoft.com/office/drawing/2015/06/chart">
              <c:ext xmlns:c16="http://schemas.microsoft.com/office/drawing/2014/chart" uri="{C3380CC4-5D6E-409C-BE32-E72D297353CC}">
                <c16:uniqueId val="{00000003-74C0-764E-9FC5-C9A65CA112EC}"/>
              </c:ext>
            </c:extLst>
          </c:dPt>
          <c:dPt>
            <c:idx val="2"/>
            <c:invertIfNegative val="0"/>
            <c:bubble3D val="0"/>
            <c:spPr>
              <a:solidFill>
                <a:srgbClr val="00B050"/>
              </a:solidFill>
              <a:ln>
                <a:noFill/>
              </a:ln>
              <a:effectLst/>
            </c:spPr>
            <c:extLst xmlns:c16r2="http://schemas.microsoft.com/office/drawing/2015/06/chart">
              <c:ext xmlns:c16="http://schemas.microsoft.com/office/drawing/2014/chart" uri="{C3380CC4-5D6E-409C-BE32-E72D297353CC}">
                <c16:uniqueId val="{00000005-74C0-764E-9FC5-C9A65CA112EC}"/>
              </c:ext>
            </c:extLst>
          </c:dPt>
          <c:dPt>
            <c:idx val="3"/>
            <c:invertIfNegative val="0"/>
            <c:bubble3D val="0"/>
            <c:spPr>
              <a:solidFill>
                <a:srgbClr val="00B050"/>
              </a:solidFill>
              <a:ln>
                <a:noFill/>
              </a:ln>
              <a:effectLst/>
            </c:spPr>
            <c:extLst xmlns:c16r2="http://schemas.microsoft.com/office/drawing/2015/06/chart">
              <c:ext xmlns:c16="http://schemas.microsoft.com/office/drawing/2014/chart" uri="{C3380CC4-5D6E-409C-BE32-E72D297353CC}">
                <c16:uniqueId val="{00000007-74C0-764E-9FC5-C9A65CA112EC}"/>
              </c:ext>
            </c:extLst>
          </c:dPt>
          <c:dPt>
            <c:idx val="4"/>
            <c:invertIfNegative val="0"/>
            <c:bubble3D val="0"/>
            <c:spPr>
              <a:solidFill>
                <a:srgbClr val="FF0000"/>
              </a:solidFill>
              <a:ln>
                <a:noFill/>
              </a:ln>
              <a:effectLst/>
            </c:spPr>
            <c:extLst xmlns:c16r2="http://schemas.microsoft.com/office/drawing/2015/06/chart">
              <c:ext xmlns:c16="http://schemas.microsoft.com/office/drawing/2014/chart" uri="{C3380CC4-5D6E-409C-BE32-E72D297353CC}">
                <c16:uniqueId val="{00000009-74C0-764E-9FC5-C9A65CA112EC}"/>
              </c:ext>
            </c:extLst>
          </c:dPt>
          <c:cat>
            <c:numRef>
              <c:f>工作表3!$R$4:$R$8</c:f>
              <c:numCache>
                <c:formatCode>General</c:formatCode>
                <c:ptCount val="5"/>
                <c:pt idx="0">
                  <c:v>1989</c:v>
                </c:pt>
                <c:pt idx="1">
                  <c:v>1995</c:v>
                </c:pt>
                <c:pt idx="2">
                  <c:v>2001</c:v>
                </c:pt>
                <c:pt idx="3">
                  <c:v>2007</c:v>
                </c:pt>
                <c:pt idx="4">
                  <c:v>2019</c:v>
                </c:pt>
              </c:numCache>
            </c:numRef>
          </c:cat>
          <c:val>
            <c:numRef>
              <c:f>工作表3!$S$4:$S$8</c:f>
              <c:numCache>
                <c:formatCode>0.0%</c:formatCode>
                <c:ptCount val="5"/>
                <c:pt idx="0">
                  <c:v>1.2999999999999999E-2</c:v>
                </c:pt>
                <c:pt idx="1">
                  <c:v>2.1000000000000001E-2</c:v>
                </c:pt>
                <c:pt idx="2">
                  <c:v>-1.0999999999999999E-2</c:v>
                </c:pt>
                <c:pt idx="3">
                  <c:v>-1.6E-2</c:v>
                </c:pt>
                <c:pt idx="4">
                  <c:v>1.6E-2</c:v>
                </c:pt>
              </c:numCache>
            </c:numRef>
          </c:val>
          <c:extLst xmlns:c16r2="http://schemas.microsoft.com/office/drawing/2015/06/chart">
            <c:ext xmlns:c16="http://schemas.microsoft.com/office/drawing/2014/chart" uri="{C3380CC4-5D6E-409C-BE32-E72D297353CC}">
              <c16:uniqueId val="{0000000A-74C0-764E-9FC5-C9A65CA112EC}"/>
            </c:ext>
          </c:extLst>
        </c:ser>
        <c:dLbls>
          <c:showLegendKey val="0"/>
          <c:showVal val="0"/>
          <c:showCatName val="0"/>
          <c:showSerName val="0"/>
          <c:showPercent val="0"/>
          <c:showBubbleSize val="0"/>
        </c:dLbls>
        <c:gapWidth val="90"/>
        <c:overlap val="-27"/>
        <c:axId val="2111622400"/>
        <c:axId val="2111622944"/>
      </c:barChart>
      <c:lineChart>
        <c:grouping val="standard"/>
        <c:varyColors val="0"/>
        <c:ser>
          <c:idx val="1"/>
          <c:order val="1"/>
          <c:tx>
            <c:strRef>
              <c:f>工作表3!$T$3</c:f>
              <c:strCache>
                <c:ptCount val="1"/>
                <c:pt idx="0">
                  <c:v>平均</c:v>
                </c:pt>
              </c:strCache>
            </c:strRef>
          </c:tx>
          <c:spPr>
            <a:ln w="25400" cap="rnd">
              <a:solidFill>
                <a:schemeClr val="tx1"/>
              </a:solidFill>
              <a:prstDash val="sysDot"/>
              <a:round/>
            </a:ln>
            <a:effectLst/>
          </c:spPr>
          <c:marker>
            <c:symbol val="none"/>
          </c:marker>
          <c:cat>
            <c:numRef>
              <c:f>工作表3!$R$4:$R$8</c:f>
              <c:numCache>
                <c:formatCode>General</c:formatCode>
                <c:ptCount val="5"/>
                <c:pt idx="0">
                  <c:v>1989</c:v>
                </c:pt>
                <c:pt idx="1">
                  <c:v>1995</c:v>
                </c:pt>
                <c:pt idx="2">
                  <c:v>2001</c:v>
                </c:pt>
                <c:pt idx="3">
                  <c:v>2007</c:v>
                </c:pt>
                <c:pt idx="4">
                  <c:v>2019</c:v>
                </c:pt>
              </c:numCache>
            </c:numRef>
          </c:cat>
          <c:val>
            <c:numRef>
              <c:f>工作表3!$T$4:$T$8</c:f>
              <c:numCache>
                <c:formatCode>0.0%</c:formatCode>
                <c:ptCount val="5"/>
                <c:pt idx="0">
                  <c:v>5.0000000000000001E-3</c:v>
                </c:pt>
                <c:pt idx="1">
                  <c:v>5.0000000000000001E-3</c:v>
                </c:pt>
                <c:pt idx="2">
                  <c:v>5.0000000000000001E-3</c:v>
                </c:pt>
                <c:pt idx="3">
                  <c:v>5.0000000000000001E-3</c:v>
                </c:pt>
                <c:pt idx="4">
                  <c:v>5.0000000000000001E-3</c:v>
                </c:pt>
              </c:numCache>
            </c:numRef>
          </c:val>
          <c:smooth val="0"/>
          <c:extLst xmlns:c16r2="http://schemas.microsoft.com/office/drawing/2015/06/chart">
            <c:ext xmlns:c16="http://schemas.microsoft.com/office/drawing/2014/chart" uri="{C3380CC4-5D6E-409C-BE32-E72D297353CC}">
              <c16:uniqueId val="{0000000B-74C0-764E-9FC5-C9A65CA112EC}"/>
            </c:ext>
          </c:extLst>
        </c:ser>
        <c:dLbls>
          <c:showLegendKey val="0"/>
          <c:showVal val="0"/>
          <c:showCatName val="0"/>
          <c:showSerName val="0"/>
          <c:showPercent val="0"/>
          <c:showBubbleSize val="0"/>
        </c:dLbls>
        <c:marker val="1"/>
        <c:smooth val="0"/>
        <c:axId val="2111622400"/>
        <c:axId val="2111622944"/>
      </c:lineChart>
      <c:catAx>
        <c:axId val="2111622400"/>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zh-TW"/>
          </a:p>
        </c:txPr>
        <c:crossAx val="2111622944"/>
        <c:crosses val="autoZero"/>
        <c:auto val="1"/>
        <c:lblAlgn val="ctr"/>
        <c:lblOffset val="100"/>
        <c:noMultiLvlLbl val="0"/>
      </c:catAx>
      <c:valAx>
        <c:axId val="2111622944"/>
        <c:scaling>
          <c:orientation val="minMax"/>
          <c:max val="3.0000000000000006E-2"/>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zh-TW"/>
          </a:p>
        </c:txPr>
        <c:crossAx val="2111622400"/>
        <c:crosses val="autoZero"/>
        <c:crossBetween val="between"/>
        <c:majorUnit val="1.0000000000000002E-2"/>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solidFill>
            <a:schemeClr val="tx1"/>
          </a:solidFill>
        </a:defRPr>
      </a:pPr>
      <a:endParaRPr lang="zh-TW"/>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spPr>
            <a:solidFill>
              <a:schemeClr val="accent1"/>
            </a:solidFill>
            <a:ln>
              <a:noFill/>
            </a:ln>
            <a:effectLst/>
          </c:spPr>
          <c:invertIfNegative val="0"/>
          <c:dPt>
            <c:idx val="0"/>
            <c:invertIfNegative val="0"/>
            <c:bubble3D val="0"/>
            <c:spPr>
              <a:solidFill>
                <a:srgbClr val="FF0000"/>
              </a:solidFill>
              <a:ln>
                <a:noFill/>
              </a:ln>
              <a:effectLst/>
            </c:spPr>
            <c:extLst xmlns:c16r2="http://schemas.microsoft.com/office/drawing/2015/06/chart">
              <c:ext xmlns:c16="http://schemas.microsoft.com/office/drawing/2014/chart" uri="{C3380CC4-5D6E-409C-BE32-E72D297353CC}">
                <c16:uniqueId val="{00000001-8984-F048-8B8A-38CB2F77E457}"/>
              </c:ext>
            </c:extLst>
          </c:dPt>
          <c:dPt>
            <c:idx val="1"/>
            <c:invertIfNegative val="0"/>
            <c:bubble3D val="0"/>
            <c:spPr>
              <a:solidFill>
                <a:srgbClr val="FF0000"/>
              </a:solidFill>
              <a:ln>
                <a:noFill/>
              </a:ln>
              <a:effectLst/>
            </c:spPr>
            <c:extLst xmlns:c16r2="http://schemas.microsoft.com/office/drawing/2015/06/chart">
              <c:ext xmlns:c16="http://schemas.microsoft.com/office/drawing/2014/chart" uri="{C3380CC4-5D6E-409C-BE32-E72D297353CC}">
                <c16:uniqueId val="{00000003-8984-F048-8B8A-38CB2F77E457}"/>
              </c:ext>
            </c:extLst>
          </c:dPt>
          <c:dPt>
            <c:idx val="2"/>
            <c:invertIfNegative val="0"/>
            <c:bubble3D val="0"/>
            <c:spPr>
              <a:solidFill>
                <a:srgbClr val="00B050"/>
              </a:solidFill>
              <a:ln>
                <a:noFill/>
              </a:ln>
              <a:effectLst/>
            </c:spPr>
            <c:extLst xmlns:c16r2="http://schemas.microsoft.com/office/drawing/2015/06/chart">
              <c:ext xmlns:c16="http://schemas.microsoft.com/office/drawing/2014/chart" uri="{C3380CC4-5D6E-409C-BE32-E72D297353CC}">
                <c16:uniqueId val="{00000005-8984-F048-8B8A-38CB2F77E457}"/>
              </c:ext>
            </c:extLst>
          </c:dPt>
          <c:dPt>
            <c:idx val="3"/>
            <c:invertIfNegative val="0"/>
            <c:bubble3D val="0"/>
            <c:spPr>
              <a:solidFill>
                <a:srgbClr val="FF0000"/>
              </a:solidFill>
              <a:ln>
                <a:noFill/>
              </a:ln>
              <a:effectLst/>
            </c:spPr>
            <c:extLst xmlns:c16r2="http://schemas.microsoft.com/office/drawing/2015/06/chart">
              <c:ext xmlns:c16="http://schemas.microsoft.com/office/drawing/2014/chart" uri="{C3380CC4-5D6E-409C-BE32-E72D297353CC}">
                <c16:uniqueId val="{00000007-8984-F048-8B8A-38CB2F77E457}"/>
              </c:ext>
            </c:extLst>
          </c:dPt>
          <c:dPt>
            <c:idx val="4"/>
            <c:invertIfNegative val="0"/>
            <c:bubble3D val="0"/>
            <c:spPr>
              <a:solidFill>
                <a:srgbClr val="FF0000"/>
              </a:solidFill>
              <a:ln>
                <a:noFill/>
              </a:ln>
              <a:effectLst/>
            </c:spPr>
            <c:extLst xmlns:c16r2="http://schemas.microsoft.com/office/drawing/2015/06/chart">
              <c:ext xmlns:c16="http://schemas.microsoft.com/office/drawing/2014/chart" uri="{C3380CC4-5D6E-409C-BE32-E72D297353CC}">
                <c16:uniqueId val="{00000009-8984-F048-8B8A-38CB2F77E457}"/>
              </c:ext>
            </c:extLst>
          </c:dPt>
          <c:cat>
            <c:strRef>
              <c:f>工作表3!$F$4:$F$8</c:f>
              <c:strCache>
                <c:ptCount val="5"/>
                <c:pt idx="0">
                  <c:v>2018/12~2019/6</c:v>
                </c:pt>
                <c:pt idx="1">
                  <c:v>2006/6~2007/8</c:v>
                </c:pt>
                <c:pt idx="2">
                  <c:v>2000/6~2000/12</c:v>
                </c:pt>
                <c:pt idx="3">
                  <c:v>1995/2~1995/6</c:v>
                </c:pt>
                <c:pt idx="4">
                  <c:v>1989/2~1989/5</c:v>
                </c:pt>
              </c:strCache>
            </c:strRef>
          </c:cat>
          <c:val>
            <c:numRef>
              <c:f>工作表3!$G$4:$G$8</c:f>
              <c:numCache>
                <c:formatCode>0.0%</c:formatCode>
                <c:ptCount val="5"/>
                <c:pt idx="0">
                  <c:v>1.0999999999999999E-2</c:v>
                </c:pt>
                <c:pt idx="1">
                  <c:v>0.01</c:v>
                </c:pt>
                <c:pt idx="2">
                  <c:v>-1.0999999999999999E-2</c:v>
                </c:pt>
                <c:pt idx="3">
                  <c:v>0.03</c:v>
                </c:pt>
                <c:pt idx="4">
                  <c:v>1.9E-2</c:v>
                </c:pt>
              </c:numCache>
            </c:numRef>
          </c:val>
          <c:extLst xmlns:c16r2="http://schemas.microsoft.com/office/drawing/2015/06/chart">
            <c:ext xmlns:c16="http://schemas.microsoft.com/office/drawing/2014/chart" uri="{C3380CC4-5D6E-409C-BE32-E72D297353CC}">
              <c16:uniqueId val="{0000000A-8984-F048-8B8A-38CB2F77E457}"/>
            </c:ext>
          </c:extLst>
        </c:ser>
        <c:dLbls>
          <c:showLegendKey val="0"/>
          <c:showVal val="0"/>
          <c:showCatName val="0"/>
          <c:showSerName val="0"/>
          <c:showPercent val="0"/>
          <c:showBubbleSize val="0"/>
        </c:dLbls>
        <c:gapWidth val="90"/>
        <c:axId val="2117109104"/>
        <c:axId val="2117116720"/>
      </c:barChart>
      <c:catAx>
        <c:axId val="2117109104"/>
        <c:scaling>
          <c:orientation val="minMax"/>
        </c:scaling>
        <c:delete val="0"/>
        <c:axPos val="l"/>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zh-TW"/>
          </a:p>
        </c:txPr>
        <c:crossAx val="2117116720"/>
        <c:crosses val="autoZero"/>
        <c:auto val="1"/>
        <c:lblAlgn val="ctr"/>
        <c:lblOffset val="100"/>
        <c:noMultiLvlLbl val="0"/>
      </c:catAx>
      <c:valAx>
        <c:axId val="2117116720"/>
        <c:scaling>
          <c:orientation val="minMax"/>
          <c:min val="-2.0000000000000004E-2"/>
        </c:scaling>
        <c:delete val="0"/>
        <c:axPos val="b"/>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zh-TW"/>
          </a:p>
        </c:txPr>
        <c:crossAx val="2117109104"/>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solidFill>
            <a:schemeClr val="tx1"/>
          </a:solidFill>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行情回顧!$AM$1</c:f>
              <c:strCache>
                <c:ptCount val="1"/>
                <c:pt idx="0">
                  <c:v>美10年公債利率</c:v>
                </c:pt>
              </c:strCache>
            </c:strRef>
          </c:tx>
          <c:spPr>
            <a:ln w="28575" cap="rnd">
              <a:solidFill>
                <a:srgbClr val="C00000"/>
              </a:solidFill>
              <a:round/>
            </a:ln>
            <a:effectLst/>
          </c:spPr>
          <c:marker>
            <c:symbol val="none"/>
          </c:marker>
          <c:cat>
            <c:numRef>
              <c:f>行情回顧!$AL$3:$AL$252</c:f>
              <c:numCache>
                <c:formatCode>m/d/yyyy</c:formatCode>
                <c:ptCount val="250"/>
                <c:pt idx="0">
                  <c:v>45035</c:v>
                </c:pt>
                <c:pt idx="1">
                  <c:v>45034</c:v>
                </c:pt>
                <c:pt idx="2">
                  <c:v>45033</c:v>
                </c:pt>
                <c:pt idx="3">
                  <c:v>45030</c:v>
                </c:pt>
                <c:pt idx="4">
                  <c:v>45029</c:v>
                </c:pt>
                <c:pt idx="5">
                  <c:v>45028</c:v>
                </c:pt>
                <c:pt idx="6">
                  <c:v>45027</c:v>
                </c:pt>
                <c:pt idx="7">
                  <c:v>45026</c:v>
                </c:pt>
                <c:pt idx="8">
                  <c:v>45022</c:v>
                </c:pt>
                <c:pt idx="9">
                  <c:v>45021</c:v>
                </c:pt>
                <c:pt idx="10">
                  <c:v>45020</c:v>
                </c:pt>
                <c:pt idx="11">
                  <c:v>45019</c:v>
                </c:pt>
                <c:pt idx="12">
                  <c:v>45016</c:v>
                </c:pt>
                <c:pt idx="13">
                  <c:v>45015</c:v>
                </c:pt>
                <c:pt idx="14">
                  <c:v>45014</c:v>
                </c:pt>
                <c:pt idx="15">
                  <c:v>45013</c:v>
                </c:pt>
                <c:pt idx="16">
                  <c:v>45012</c:v>
                </c:pt>
                <c:pt idx="17">
                  <c:v>45009</c:v>
                </c:pt>
                <c:pt idx="18">
                  <c:v>45008</c:v>
                </c:pt>
                <c:pt idx="19">
                  <c:v>45007</c:v>
                </c:pt>
                <c:pt idx="20">
                  <c:v>45006</c:v>
                </c:pt>
                <c:pt idx="21">
                  <c:v>45005</c:v>
                </c:pt>
                <c:pt idx="22">
                  <c:v>45002</c:v>
                </c:pt>
                <c:pt idx="23">
                  <c:v>45001</c:v>
                </c:pt>
                <c:pt idx="24">
                  <c:v>45000</c:v>
                </c:pt>
                <c:pt idx="25">
                  <c:v>44999</c:v>
                </c:pt>
                <c:pt idx="26">
                  <c:v>44998</c:v>
                </c:pt>
                <c:pt idx="27">
                  <c:v>44995</c:v>
                </c:pt>
                <c:pt idx="28">
                  <c:v>44994</c:v>
                </c:pt>
                <c:pt idx="29">
                  <c:v>44993</c:v>
                </c:pt>
                <c:pt idx="30">
                  <c:v>44992</c:v>
                </c:pt>
                <c:pt idx="31">
                  <c:v>44991</c:v>
                </c:pt>
                <c:pt idx="32">
                  <c:v>44988</c:v>
                </c:pt>
                <c:pt idx="33">
                  <c:v>44987</c:v>
                </c:pt>
                <c:pt idx="34">
                  <c:v>44986</c:v>
                </c:pt>
                <c:pt idx="35">
                  <c:v>44985</c:v>
                </c:pt>
                <c:pt idx="36">
                  <c:v>44984</c:v>
                </c:pt>
                <c:pt idx="37">
                  <c:v>44981</c:v>
                </c:pt>
                <c:pt idx="38">
                  <c:v>44980</c:v>
                </c:pt>
                <c:pt idx="39">
                  <c:v>44979</c:v>
                </c:pt>
                <c:pt idx="40">
                  <c:v>44978</c:v>
                </c:pt>
                <c:pt idx="41">
                  <c:v>44974</c:v>
                </c:pt>
                <c:pt idx="42">
                  <c:v>44973</c:v>
                </c:pt>
                <c:pt idx="43">
                  <c:v>44972</c:v>
                </c:pt>
                <c:pt idx="44">
                  <c:v>44971</c:v>
                </c:pt>
                <c:pt idx="45">
                  <c:v>44970</c:v>
                </c:pt>
                <c:pt idx="46">
                  <c:v>44967</c:v>
                </c:pt>
                <c:pt idx="47">
                  <c:v>44966</c:v>
                </c:pt>
                <c:pt idx="48">
                  <c:v>44965</c:v>
                </c:pt>
                <c:pt idx="49">
                  <c:v>44964</c:v>
                </c:pt>
                <c:pt idx="50">
                  <c:v>44963</c:v>
                </c:pt>
                <c:pt idx="51">
                  <c:v>44960</c:v>
                </c:pt>
                <c:pt idx="52">
                  <c:v>44959</c:v>
                </c:pt>
                <c:pt idx="53">
                  <c:v>44958</c:v>
                </c:pt>
                <c:pt idx="54">
                  <c:v>44957</c:v>
                </c:pt>
                <c:pt idx="55">
                  <c:v>44956</c:v>
                </c:pt>
                <c:pt idx="56">
                  <c:v>44953</c:v>
                </c:pt>
                <c:pt idx="57">
                  <c:v>44952</c:v>
                </c:pt>
                <c:pt idx="58">
                  <c:v>44951</c:v>
                </c:pt>
                <c:pt idx="59">
                  <c:v>44950</c:v>
                </c:pt>
                <c:pt idx="60">
                  <c:v>44949</c:v>
                </c:pt>
                <c:pt idx="61">
                  <c:v>44946</c:v>
                </c:pt>
                <c:pt idx="62">
                  <c:v>44945</c:v>
                </c:pt>
                <c:pt idx="63">
                  <c:v>44944</c:v>
                </c:pt>
                <c:pt idx="64">
                  <c:v>44943</c:v>
                </c:pt>
                <c:pt idx="65">
                  <c:v>44939</c:v>
                </c:pt>
                <c:pt idx="66">
                  <c:v>44938</c:v>
                </c:pt>
                <c:pt idx="67">
                  <c:v>44937</c:v>
                </c:pt>
                <c:pt idx="68">
                  <c:v>44936</c:v>
                </c:pt>
                <c:pt idx="69">
                  <c:v>44935</c:v>
                </c:pt>
                <c:pt idx="70">
                  <c:v>44932</c:v>
                </c:pt>
                <c:pt idx="71">
                  <c:v>44931</c:v>
                </c:pt>
                <c:pt idx="72">
                  <c:v>44930</c:v>
                </c:pt>
                <c:pt idx="73">
                  <c:v>44929</c:v>
                </c:pt>
                <c:pt idx="74">
                  <c:v>44925</c:v>
                </c:pt>
                <c:pt idx="75">
                  <c:v>44924</c:v>
                </c:pt>
                <c:pt idx="76">
                  <c:v>44923</c:v>
                </c:pt>
                <c:pt idx="77">
                  <c:v>44922</c:v>
                </c:pt>
                <c:pt idx="78">
                  <c:v>44918</c:v>
                </c:pt>
                <c:pt idx="79">
                  <c:v>44917</c:v>
                </c:pt>
                <c:pt idx="80">
                  <c:v>44916</c:v>
                </c:pt>
                <c:pt idx="81">
                  <c:v>44915</c:v>
                </c:pt>
                <c:pt idx="82">
                  <c:v>44914</c:v>
                </c:pt>
                <c:pt idx="83">
                  <c:v>44911</c:v>
                </c:pt>
                <c:pt idx="84">
                  <c:v>44910</c:v>
                </c:pt>
                <c:pt idx="85">
                  <c:v>44909</c:v>
                </c:pt>
                <c:pt idx="86">
                  <c:v>44908</c:v>
                </c:pt>
                <c:pt idx="87">
                  <c:v>44907</c:v>
                </c:pt>
                <c:pt idx="88">
                  <c:v>44904</c:v>
                </c:pt>
                <c:pt idx="89">
                  <c:v>44903</c:v>
                </c:pt>
                <c:pt idx="90">
                  <c:v>44902</c:v>
                </c:pt>
                <c:pt idx="91">
                  <c:v>44901</c:v>
                </c:pt>
                <c:pt idx="92">
                  <c:v>44900</c:v>
                </c:pt>
                <c:pt idx="93">
                  <c:v>44897</c:v>
                </c:pt>
                <c:pt idx="94">
                  <c:v>44896</c:v>
                </c:pt>
                <c:pt idx="95">
                  <c:v>44895</c:v>
                </c:pt>
                <c:pt idx="96">
                  <c:v>44894</c:v>
                </c:pt>
                <c:pt idx="97">
                  <c:v>44893</c:v>
                </c:pt>
                <c:pt idx="98">
                  <c:v>44890</c:v>
                </c:pt>
                <c:pt idx="99">
                  <c:v>44888</c:v>
                </c:pt>
                <c:pt idx="100">
                  <c:v>44887</c:v>
                </c:pt>
                <c:pt idx="101">
                  <c:v>44886</c:v>
                </c:pt>
                <c:pt idx="102">
                  <c:v>44883</c:v>
                </c:pt>
                <c:pt idx="103">
                  <c:v>44882</c:v>
                </c:pt>
                <c:pt idx="104">
                  <c:v>44881</c:v>
                </c:pt>
                <c:pt idx="105">
                  <c:v>44880</c:v>
                </c:pt>
                <c:pt idx="106">
                  <c:v>44879</c:v>
                </c:pt>
                <c:pt idx="107">
                  <c:v>44875</c:v>
                </c:pt>
                <c:pt idx="108">
                  <c:v>44874</c:v>
                </c:pt>
                <c:pt idx="109">
                  <c:v>44873</c:v>
                </c:pt>
                <c:pt idx="110">
                  <c:v>44872</c:v>
                </c:pt>
                <c:pt idx="111">
                  <c:v>44869</c:v>
                </c:pt>
                <c:pt idx="112">
                  <c:v>44868</c:v>
                </c:pt>
                <c:pt idx="113">
                  <c:v>44867</c:v>
                </c:pt>
                <c:pt idx="114">
                  <c:v>44866</c:v>
                </c:pt>
                <c:pt idx="115">
                  <c:v>44865</c:v>
                </c:pt>
                <c:pt idx="116">
                  <c:v>44862</c:v>
                </c:pt>
                <c:pt idx="117">
                  <c:v>44861</c:v>
                </c:pt>
                <c:pt idx="118">
                  <c:v>44860</c:v>
                </c:pt>
                <c:pt idx="119">
                  <c:v>44859</c:v>
                </c:pt>
                <c:pt idx="120">
                  <c:v>44858</c:v>
                </c:pt>
                <c:pt idx="121">
                  <c:v>44855</c:v>
                </c:pt>
                <c:pt idx="122">
                  <c:v>44854</c:v>
                </c:pt>
                <c:pt idx="123">
                  <c:v>44853</c:v>
                </c:pt>
                <c:pt idx="124">
                  <c:v>44852</c:v>
                </c:pt>
                <c:pt idx="125">
                  <c:v>44851</c:v>
                </c:pt>
                <c:pt idx="126">
                  <c:v>44848</c:v>
                </c:pt>
                <c:pt idx="127">
                  <c:v>44847</c:v>
                </c:pt>
                <c:pt idx="128">
                  <c:v>44846</c:v>
                </c:pt>
                <c:pt idx="129">
                  <c:v>44845</c:v>
                </c:pt>
                <c:pt idx="130">
                  <c:v>44841</c:v>
                </c:pt>
                <c:pt idx="131">
                  <c:v>44840</c:v>
                </c:pt>
                <c:pt idx="132">
                  <c:v>44839</c:v>
                </c:pt>
                <c:pt idx="133">
                  <c:v>44838</c:v>
                </c:pt>
                <c:pt idx="134">
                  <c:v>44837</c:v>
                </c:pt>
                <c:pt idx="135">
                  <c:v>44834</c:v>
                </c:pt>
                <c:pt idx="136">
                  <c:v>44833</c:v>
                </c:pt>
                <c:pt idx="137">
                  <c:v>44832</c:v>
                </c:pt>
                <c:pt idx="138">
                  <c:v>44831</c:v>
                </c:pt>
                <c:pt idx="139">
                  <c:v>44830</c:v>
                </c:pt>
                <c:pt idx="140">
                  <c:v>44827</c:v>
                </c:pt>
                <c:pt idx="141">
                  <c:v>44826</c:v>
                </c:pt>
                <c:pt idx="142">
                  <c:v>44825</c:v>
                </c:pt>
                <c:pt idx="143">
                  <c:v>44824</c:v>
                </c:pt>
                <c:pt idx="144">
                  <c:v>44823</c:v>
                </c:pt>
                <c:pt idx="145">
                  <c:v>44820</c:v>
                </c:pt>
                <c:pt idx="146">
                  <c:v>44819</c:v>
                </c:pt>
                <c:pt idx="147">
                  <c:v>44818</c:v>
                </c:pt>
                <c:pt idx="148">
                  <c:v>44817</c:v>
                </c:pt>
                <c:pt idx="149">
                  <c:v>44816</c:v>
                </c:pt>
                <c:pt idx="150">
                  <c:v>44813</c:v>
                </c:pt>
                <c:pt idx="151">
                  <c:v>44812</c:v>
                </c:pt>
                <c:pt idx="152">
                  <c:v>44811</c:v>
                </c:pt>
                <c:pt idx="153">
                  <c:v>44810</c:v>
                </c:pt>
                <c:pt idx="154">
                  <c:v>44806</c:v>
                </c:pt>
                <c:pt idx="155">
                  <c:v>44805</c:v>
                </c:pt>
                <c:pt idx="156">
                  <c:v>44804</c:v>
                </c:pt>
                <c:pt idx="157">
                  <c:v>44803</c:v>
                </c:pt>
                <c:pt idx="158">
                  <c:v>44802</c:v>
                </c:pt>
                <c:pt idx="159">
                  <c:v>44799</c:v>
                </c:pt>
                <c:pt idx="160">
                  <c:v>44798</c:v>
                </c:pt>
                <c:pt idx="161">
                  <c:v>44797</c:v>
                </c:pt>
                <c:pt idx="162">
                  <c:v>44796</c:v>
                </c:pt>
                <c:pt idx="163">
                  <c:v>44795</c:v>
                </c:pt>
                <c:pt idx="164">
                  <c:v>44792</c:v>
                </c:pt>
                <c:pt idx="165">
                  <c:v>44791</c:v>
                </c:pt>
                <c:pt idx="166">
                  <c:v>44790</c:v>
                </c:pt>
                <c:pt idx="167">
                  <c:v>44789</c:v>
                </c:pt>
                <c:pt idx="168">
                  <c:v>44788</c:v>
                </c:pt>
                <c:pt idx="169">
                  <c:v>44785</c:v>
                </c:pt>
                <c:pt idx="170">
                  <c:v>44784</c:v>
                </c:pt>
                <c:pt idx="171">
                  <c:v>44783</c:v>
                </c:pt>
                <c:pt idx="172">
                  <c:v>44782</c:v>
                </c:pt>
                <c:pt idx="173">
                  <c:v>44781</c:v>
                </c:pt>
                <c:pt idx="174">
                  <c:v>44778</c:v>
                </c:pt>
                <c:pt idx="175">
                  <c:v>44777</c:v>
                </c:pt>
                <c:pt idx="176">
                  <c:v>44776</c:v>
                </c:pt>
                <c:pt idx="177">
                  <c:v>44775</c:v>
                </c:pt>
                <c:pt idx="178">
                  <c:v>44774</c:v>
                </c:pt>
                <c:pt idx="179">
                  <c:v>44771</c:v>
                </c:pt>
                <c:pt idx="180">
                  <c:v>44770</c:v>
                </c:pt>
                <c:pt idx="181">
                  <c:v>44769</c:v>
                </c:pt>
                <c:pt idx="182">
                  <c:v>44768</c:v>
                </c:pt>
                <c:pt idx="183">
                  <c:v>44767</c:v>
                </c:pt>
                <c:pt idx="184">
                  <c:v>44764</c:v>
                </c:pt>
                <c:pt idx="185">
                  <c:v>44763</c:v>
                </c:pt>
                <c:pt idx="186">
                  <c:v>44762</c:v>
                </c:pt>
                <c:pt idx="187">
                  <c:v>44761</c:v>
                </c:pt>
                <c:pt idx="188">
                  <c:v>44760</c:v>
                </c:pt>
                <c:pt idx="189">
                  <c:v>44757</c:v>
                </c:pt>
                <c:pt idx="190">
                  <c:v>44756</c:v>
                </c:pt>
                <c:pt idx="191">
                  <c:v>44755</c:v>
                </c:pt>
                <c:pt idx="192">
                  <c:v>44754</c:v>
                </c:pt>
                <c:pt idx="193">
                  <c:v>44753</c:v>
                </c:pt>
                <c:pt idx="194">
                  <c:v>44750</c:v>
                </c:pt>
                <c:pt idx="195">
                  <c:v>44749</c:v>
                </c:pt>
                <c:pt idx="196">
                  <c:v>44748</c:v>
                </c:pt>
                <c:pt idx="197">
                  <c:v>44747</c:v>
                </c:pt>
                <c:pt idx="198">
                  <c:v>44743</c:v>
                </c:pt>
                <c:pt idx="199">
                  <c:v>44742</c:v>
                </c:pt>
                <c:pt idx="200">
                  <c:v>44741</c:v>
                </c:pt>
                <c:pt idx="201">
                  <c:v>44740</c:v>
                </c:pt>
                <c:pt idx="202">
                  <c:v>44739</c:v>
                </c:pt>
                <c:pt idx="203">
                  <c:v>44736</c:v>
                </c:pt>
                <c:pt idx="204">
                  <c:v>44735</c:v>
                </c:pt>
                <c:pt idx="205">
                  <c:v>44734</c:v>
                </c:pt>
                <c:pt idx="206">
                  <c:v>44733</c:v>
                </c:pt>
                <c:pt idx="207">
                  <c:v>44729</c:v>
                </c:pt>
                <c:pt idx="208">
                  <c:v>44728</c:v>
                </c:pt>
                <c:pt idx="209">
                  <c:v>44727</c:v>
                </c:pt>
                <c:pt idx="210">
                  <c:v>44726</c:v>
                </c:pt>
                <c:pt idx="211">
                  <c:v>44725</c:v>
                </c:pt>
                <c:pt idx="212">
                  <c:v>44722</c:v>
                </c:pt>
                <c:pt idx="213">
                  <c:v>44721</c:v>
                </c:pt>
                <c:pt idx="214">
                  <c:v>44720</c:v>
                </c:pt>
                <c:pt idx="215">
                  <c:v>44719</c:v>
                </c:pt>
                <c:pt idx="216">
                  <c:v>44718</c:v>
                </c:pt>
                <c:pt idx="217">
                  <c:v>44715</c:v>
                </c:pt>
                <c:pt idx="218">
                  <c:v>44714</c:v>
                </c:pt>
                <c:pt idx="219">
                  <c:v>44713</c:v>
                </c:pt>
                <c:pt idx="220">
                  <c:v>44712</c:v>
                </c:pt>
                <c:pt idx="221">
                  <c:v>44708</c:v>
                </c:pt>
                <c:pt idx="222">
                  <c:v>44707</c:v>
                </c:pt>
                <c:pt idx="223">
                  <c:v>44706</c:v>
                </c:pt>
                <c:pt idx="224">
                  <c:v>44705</c:v>
                </c:pt>
                <c:pt idx="225">
                  <c:v>44704</c:v>
                </c:pt>
                <c:pt idx="226">
                  <c:v>44701</c:v>
                </c:pt>
                <c:pt idx="227">
                  <c:v>44700</c:v>
                </c:pt>
                <c:pt idx="228">
                  <c:v>44699</c:v>
                </c:pt>
                <c:pt idx="229">
                  <c:v>44698</c:v>
                </c:pt>
                <c:pt idx="230">
                  <c:v>44697</c:v>
                </c:pt>
                <c:pt idx="231">
                  <c:v>44694</c:v>
                </c:pt>
                <c:pt idx="232">
                  <c:v>44693</c:v>
                </c:pt>
                <c:pt idx="233">
                  <c:v>44692</c:v>
                </c:pt>
                <c:pt idx="234">
                  <c:v>44691</c:v>
                </c:pt>
                <c:pt idx="235">
                  <c:v>44690</c:v>
                </c:pt>
                <c:pt idx="236">
                  <c:v>44687</c:v>
                </c:pt>
                <c:pt idx="237">
                  <c:v>44686</c:v>
                </c:pt>
                <c:pt idx="238">
                  <c:v>44685</c:v>
                </c:pt>
                <c:pt idx="239">
                  <c:v>44684</c:v>
                </c:pt>
                <c:pt idx="240">
                  <c:v>44683</c:v>
                </c:pt>
                <c:pt idx="241">
                  <c:v>44680</c:v>
                </c:pt>
                <c:pt idx="242">
                  <c:v>44679</c:v>
                </c:pt>
                <c:pt idx="243">
                  <c:v>44678</c:v>
                </c:pt>
                <c:pt idx="244">
                  <c:v>44677</c:v>
                </c:pt>
                <c:pt idx="245">
                  <c:v>44676</c:v>
                </c:pt>
                <c:pt idx="246">
                  <c:v>44673</c:v>
                </c:pt>
                <c:pt idx="247">
                  <c:v>44672</c:v>
                </c:pt>
                <c:pt idx="248">
                  <c:v>44671</c:v>
                </c:pt>
                <c:pt idx="249">
                  <c:v>44670</c:v>
                </c:pt>
              </c:numCache>
            </c:numRef>
          </c:cat>
          <c:val>
            <c:numRef>
              <c:f>行情回顧!$AM$3:$AM$252</c:f>
              <c:numCache>
                <c:formatCode>General</c:formatCode>
                <c:ptCount val="250"/>
                <c:pt idx="0">
                  <c:v>3.5832000000000002</c:v>
                </c:pt>
                <c:pt idx="1">
                  <c:v>3.5756000000000001</c:v>
                </c:pt>
                <c:pt idx="2">
                  <c:v>3.6004</c:v>
                </c:pt>
                <c:pt idx="3">
                  <c:v>3.5127999999999999</c:v>
                </c:pt>
                <c:pt idx="4">
                  <c:v>3.4449000000000001</c:v>
                </c:pt>
                <c:pt idx="5">
                  <c:v>3.3906000000000001</c:v>
                </c:pt>
                <c:pt idx="6">
                  <c:v>3.4262000000000001</c:v>
                </c:pt>
                <c:pt idx="7">
                  <c:v>3.4167999999999998</c:v>
                </c:pt>
                <c:pt idx="8">
                  <c:v>3.3050000000000002</c:v>
                </c:pt>
                <c:pt idx="9">
                  <c:v>3.3108</c:v>
                </c:pt>
                <c:pt idx="10">
                  <c:v>3.3386999999999998</c:v>
                </c:pt>
                <c:pt idx="11">
                  <c:v>3.4114</c:v>
                </c:pt>
                <c:pt idx="12">
                  <c:v>3.4676</c:v>
                </c:pt>
                <c:pt idx="13">
                  <c:v>3.5488</c:v>
                </c:pt>
                <c:pt idx="14">
                  <c:v>3.5638999999999998</c:v>
                </c:pt>
                <c:pt idx="15">
                  <c:v>3.5695999999999999</c:v>
                </c:pt>
                <c:pt idx="16">
                  <c:v>3.5299</c:v>
                </c:pt>
                <c:pt idx="17">
                  <c:v>3.3761999999999999</c:v>
                </c:pt>
                <c:pt idx="18">
                  <c:v>3.4266000000000001</c:v>
                </c:pt>
                <c:pt idx="19">
                  <c:v>3.4340999999999999</c:v>
                </c:pt>
                <c:pt idx="20">
                  <c:v>3.6093999999999999</c:v>
                </c:pt>
                <c:pt idx="21">
                  <c:v>3.4847000000000001</c:v>
                </c:pt>
                <c:pt idx="22">
                  <c:v>3.4285999999999999</c:v>
                </c:pt>
                <c:pt idx="23">
                  <c:v>3.577</c:v>
                </c:pt>
                <c:pt idx="24">
                  <c:v>3.4548000000000001</c:v>
                </c:pt>
                <c:pt idx="25">
                  <c:v>3.6892</c:v>
                </c:pt>
                <c:pt idx="26">
                  <c:v>3.5731999999999999</c:v>
                </c:pt>
                <c:pt idx="27">
                  <c:v>3.6987000000000001</c:v>
                </c:pt>
                <c:pt idx="28">
                  <c:v>3.9032</c:v>
                </c:pt>
                <c:pt idx="29">
                  <c:v>3.9912999999999998</c:v>
                </c:pt>
                <c:pt idx="30">
                  <c:v>3.9636999999999998</c:v>
                </c:pt>
                <c:pt idx="31">
                  <c:v>3.9577</c:v>
                </c:pt>
                <c:pt idx="32">
                  <c:v>3.9517000000000002</c:v>
                </c:pt>
                <c:pt idx="33">
                  <c:v>4.0556000000000001</c:v>
                </c:pt>
                <c:pt idx="34">
                  <c:v>3.9925000000000002</c:v>
                </c:pt>
                <c:pt idx="35">
                  <c:v>3.92</c:v>
                </c:pt>
                <c:pt idx="36">
                  <c:v>3.9140999999999999</c:v>
                </c:pt>
                <c:pt idx="37">
                  <c:v>3.9432</c:v>
                </c:pt>
                <c:pt idx="38">
                  <c:v>3.8767999999999998</c:v>
                </c:pt>
                <c:pt idx="39">
                  <c:v>3.9156</c:v>
                </c:pt>
                <c:pt idx="40">
                  <c:v>3.9525000000000001</c:v>
                </c:pt>
                <c:pt idx="41">
                  <c:v>3.8148</c:v>
                </c:pt>
                <c:pt idx="42">
                  <c:v>3.8607999999999998</c:v>
                </c:pt>
                <c:pt idx="43">
                  <c:v>3.8048999999999999</c:v>
                </c:pt>
                <c:pt idx="44">
                  <c:v>3.7435</c:v>
                </c:pt>
                <c:pt idx="45">
                  <c:v>3.7016</c:v>
                </c:pt>
                <c:pt idx="46">
                  <c:v>3.7320000000000002</c:v>
                </c:pt>
                <c:pt idx="47">
                  <c:v>3.6579000000000002</c:v>
                </c:pt>
                <c:pt idx="48">
                  <c:v>3.6097999999999999</c:v>
                </c:pt>
                <c:pt idx="49">
                  <c:v>3.6735000000000002</c:v>
                </c:pt>
                <c:pt idx="50">
                  <c:v>3.6398999999999999</c:v>
                </c:pt>
                <c:pt idx="51">
                  <c:v>3.5246</c:v>
                </c:pt>
                <c:pt idx="52">
                  <c:v>3.3927</c:v>
                </c:pt>
                <c:pt idx="53">
                  <c:v>3.4165999999999999</c:v>
                </c:pt>
                <c:pt idx="54">
                  <c:v>3.5068999999999999</c:v>
                </c:pt>
                <c:pt idx="55">
                  <c:v>3.5366</c:v>
                </c:pt>
                <c:pt idx="56">
                  <c:v>3.5034999999999998</c:v>
                </c:pt>
                <c:pt idx="57">
                  <c:v>3.4946999999999999</c:v>
                </c:pt>
                <c:pt idx="58">
                  <c:v>3.4416000000000002</c:v>
                </c:pt>
                <c:pt idx="59">
                  <c:v>3.4527000000000001</c:v>
                </c:pt>
                <c:pt idx="60">
                  <c:v>3.5097999999999998</c:v>
                </c:pt>
                <c:pt idx="61">
                  <c:v>3.4786999999999999</c:v>
                </c:pt>
                <c:pt idx="62">
                  <c:v>3.3915000000000002</c:v>
                </c:pt>
                <c:pt idx="63">
                  <c:v>3.3698000000000001</c:v>
                </c:pt>
                <c:pt idx="64">
                  <c:v>3.5476000000000001</c:v>
                </c:pt>
                <c:pt idx="65">
                  <c:v>3.5034999999999998</c:v>
                </c:pt>
                <c:pt idx="66">
                  <c:v>3.44</c:v>
                </c:pt>
                <c:pt idx="67">
                  <c:v>3.5392000000000001</c:v>
                </c:pt>
                <c:pt idx="68">
                  <c:v>3.6187999999999998</c:v>
                </c:pt>
                <c:pt idx="69">
                  <c:v>3.5320999999999998</c:v>
                </c:pt>
                <c:pt idx="70">
                  <c:v>3.5579999999999998</c:v>
                </c:pt>
                <c:pt idx="71">
                  <c:v>3.7181000000000002</c:v>
                </c:pt>
                <c:pt idx="72">
                  <c:v>3.6827000000000001</c:v>
                </c:pt>
                <c:pt idx="73">
                  <c:v>3.7389000000000001</c:v>
                </c:pt>
                <c:pt idx="74">
                  <c:v>3.8748</c:v>
                </c:pt>
                <c:pt idx="75">
                  <c:v>3.8144999999999998</c:v>
                </c:pt>
                <c:pt idx="76">
                  <c:v>3.8826999999999998</c:v>
                </c:pt>
                <c:pt idx="77">
                  <c:v>3.8411</c:v>
                </c:pt>
                <c:pt idx="78">
                  <c:v>3.7471999999999999</c:v>
                </c:pt>
                <c:pt idx="79">
                  <c:v>3.6785999999999999</c:v>
                </c:pt>
                <c:pt idx="80">
                  <c:v>3.6619999999999999</c:v>
                </c:pt>
                <c:pt idx="81">
                  <c:v>3.6825000000000001</c:v>
                </c:pt>
                <c:pt idx="82">
                  <c:v>3.5846</c:v>
                </c:pt>
                <c:pt idx="83">
                  <c:v>3.4822000000000002</c:v>
                </c:pt>
                <c:pt idx="84">
                  <c:v>3.4462999999999999</c:v>
                </c:pt>
                <c:pt idx="85">
                  <c:v>3.4773999999999998</c:v>
                </c:pt>
                <c:pt idx="86">
                  <c:v>3.5011999999999999</c:v>
                </c:pt>
                <c:pt idx="87">
                  <c:v>3.6113</c:v>
                </c:pt>
                <c:pt idx="88">
                  <c:v>3.5783</c:v>
                </c:pt>
                <c:pt idx="89">
                  <c:v>3.4819</c:v>
                </c:pt>
                <c:pt idx="90">
                  <c:v>3.4169</c:v>
                </c:pt>
                <c:pt idx="91">
                  <c:v>3.5314000000000001</c:v>
                </c:pt>
                <c:pt idx="92">
                  <c:v>3.5735999999999999</c:v>
                </c:pt>
                <c:pt idx="93">
                  <c:v>3.4862000000000002</c:v>
                </c:pt>
                <c:pt idx="94">
                  <c:v>3.5047999999999999</c:v>
                </c:pt>
                <c:pt idx="95">
                  <c:v>3.6053999999999999</c:v>
                </c:pt>
                <c:pt idx="96">
                  <c:v>3.7441</c:v>
                </c:pt>
                <c:pt idx="97">
                  <c:v>3.6812</c:v>
                </c:pt>
                <c:pt idx="98">
                  <c:v>3.6776</c:v>
                </c:pt>
                <c:pt idx="99">
                  <c:v>3.6926999999999999</c:v>
                </c:pt>
                <c:pt idx="100">
                  <c:v>3.7559</c:v>
                </c:pt>
                <c:pt idx="101">
                  <c:v>3.8269000000000002</c:v>
                </c:pt>
                <c:pt idx="102">
                  <c:v>3.8288000000000002</c:v>
                </c:pt>
                <c:pt idx="103">
                  <c:v>3.7656999999999998</c:v>
                </c:pt>
                <c:pt idx="104">
                  <c:v>3.6899000000000002</c:v>
                </c:pt>
                <c:pt idx="105">
                  <c:v>3.7696000000000001</c:v>
                </c:pt>
                <c:pt idx="106">
                  <c:v>3.8536000000000001</c:v>
                </c:pt>
                <c:pt idx="107">
                  <c:v>3.8125</c:v>
                </c:pt>
                <c:pt idx="108">
                  <c:v>4.0922999999999998</c:v>
                </c:pt>
                <c:pt idx="109">
                  <c:v>4.1234000000000002</c:v>
                </c:pt>
                <c:pt idx="110">
                  <c:v>4.2134999999999998</c:v>
                </c:pt>
                <c:pt idx="111">
                  <c:v>4.1584000000000003</c:v>
                </c:pt>
                <c:pt idx="112">
                  <c:v>4.1468999999999996</c:v>
                </c:pt>
                <c:pt idx="113">
                  <c:v>4.1005000000000003</c:v>
                </c:pt>
                <c:pt idx="114">
                  <c:v>4.0419</c:v>
                </c:pt>
                <c:pt idx="115">
                  <c:v>4.0477999999999996</c:v>
                </c:pt>
                <c:pt idx="116">
                  <c:v>4.0122999999999998</c:v>
                </c:pt>
                <c:pt idx="117">
                  <c:v>3.9186999999999999</c:v>
                </c:pt>
                <c:pt idx="118">
                  <c:v>4.0027999999999997</c:v>
                </c:pt>
                <c:pt idx="119">
                  <c:v>4.1021000000000001</c:v>
                </c:pt>
                <c:pt idx="120">
                  <c:v>4.2423999999999999</c:v>
                </c:pt>
                <c:pt idx="121">
                  <c:v>4.2167000000000003</c:v>
                </c:pt>
                <c:pt idx="122">
                  <c:v>4.2282999999999999</c:v>
                </c:pt>
                <c:pt idx="123">
                  <c:v>4.1334999999999997</c:v>
                </c:pt>
                <c:pt idx="124">
                  <c:v>4.0065999999999997</c:v>
                </c:pt>
                <c:pt idx="125">
                  <c:v>4.0103999999999997</c:v>
                </c:pt>
                <c:pt idx="126">
                  <c:v>4.0183999999999997</c:v>
                </c:pt>
                <c:pt idx="127">
                  <c:v>3.9434999999999998</c:v>
                </c:pt>
                <c:pt idx="128">
                  <c:v>3.8961999999999999</c:v>
                </c:pt>
                <c:pt idx="129">
                  <c:v>3.9470000000000001</c:v>
                </c:pt>
                <c:pt idx="130">
                  <c:v>3.8814000000000002</c:v>
                </c:pt>
                <c:pt idx="131">
                  <c:v>3.8235999999999999</c:v>
                </c:pt>
                <c:pt idx="132">
                  <c:v>3.7528000000000001</c:v>
                </c:pt>
                <c:pt idx="133">
                  <c:v>3.6328999999999998</c:v>
                </c:pt>
                <c:pt idx="134">
                  <c:v>3.6387</c:v>
                </c:pt>
                <c:pt idx="135">
                  <c:v>3.8285999999999998</c:v>
                </c:pt>
                <c:pt idx="136">
                  <c:v>3.7856000000000001</c:v>
                </c:pt>
                <c:pt idx="137">
                  <c:v>3.7311999999999999</c:v>
                </c:pt>
                <c:pt idx="138">
                  <c:v>3.9451000000000001</c:v>
                </c:pt>
                <c:pt idx="139">
                  <c:v>3.9243999999999999</c:v>
                </c:pt>
                <c:pt idx="140">
                  <c:v>3.6846000000000001</c:v>
                </c:pt>
                <c:pt idx="141">
                  <c:v>3.7138</c:v>
                </c:pt>
                <c:pt idx="142">
                  <c:v>3.5299</c:v>
                </c:pt>
                <c:pt idx="143">
                  <c:v>3.5630000000000002</c:v>
                </c:pt>
                <c:pt idx="144">
                  <c:v>3.4904999999999999</c:v>
                </c:pt>
                <c:pt idx="145">
                  <c:v>3.4493999999999998</c:v>
                </c:pt>
                <c:pt idx="146">
                  <c:v>3.4489000000000001</c:v>
                </c:pt>
                <c:pt idx="147">
                  <c:v>3.4043000000000001</c:v>
                </c:pt>
                <c:pt idx="148">
                  <c:v>3.4079999999999999</c:v>
                </c:pt>
                <c:pt idx="149">
                  <c:v>3.3578000000000001</c:v>
                </c:pt>
                <c:pt idx="150">
                  <c:v>3.3096999999999999</c:v>
                </c:pt>
                <c:pt idx="151">
                  <c:v>3.3170000000000002</c:v>
                </c:pt>
                <c:pt idx="152">
                  <c:v>3.2635000000000001</c:v>
                </c:pt>
                <c:pt idx="153">
                  <c:v>3.3492000000000002</c:v>
                </c:pt>
                <c:pt idx="154">
                  <c:v>3.1894</c:v>
                </c:pt>
                <c:pt idx="155">
                  <c:v>3.2532999999999999</c:v>
                </c:pt>
                <c:pt idx="156">
                  <c:v>3.1926000000000001</c:v>
                </c:pt>
                <c:pt idx="157">
                  <c:v>3.1025</c:v>
                </c:pt>
                <c:pt idx="158">
                  <c:v>3.1023999999999998</c:v>
                </c:pt>
                <c:pt idx="159">
                  <c:v>3.0409000000000002</c:v>
                </c:pt>
                <c:pt idx="160">
                  <c:v>3.0257999999999998</c:v>
                </c:pt>
                <c:pt idx="161">
                  <c:v>3.1038999999999999</c:v>
                </c:pt>
                <c:pt idx="162">
                  <c:v>3.0461</c:v>
                </c:pt>
                <c:pt idx="163">
                  <c:v>3.0146000000000002</c:v>
                </c:pt>
                <c:pt idx="164">
                  <c:v>2.9721000000000002</c:v>
                </c:pt>
                <c:pt idx="165">
                  <c:v>2.8822000000000001</c:v>
                </c:pt>
                <c:pt idx="166">
                  <c:v>2.8967999999999998</c:v>
                </c:pt>
                <c:pt idx="167">
                  <c:v>2.8041</c:v>
                </c:pt>
                <c:pt idx="168">
                  <c:v>2.7877999999999998</c:v>
                </c:pt>
                <c:pt idx="169">
                  <c:v>2.8311999999999999</c:v>
                </c:pt>
                <c:pt idx="170">
                  <c:v>2.8875999999999999</c:v>
                </c:pt>
                <c:pt idx="171">
                  <c:v>2.7808999999999999</c:v>
                </c:pt>
                <c:pt idx="172">
                  <c:v>2.7772999999999999</c:v>
                </c:pt>
                <c:pt idx="173">
                  <c:v>2.7572000000000001</c:v>
                </c:pt>
                <c:pt idx="174">
                  <c:v>2.8268</c:v>
                </c:pt>
                <c:pt idx="175">
                  <c:v>2.6882999999999999</c:v>
                </c:pt>
                <c:pt idx="176">
                  <c:v>2.7046000000000001</c:v>
                </c:pt>
                <c:pt idx="177">
                  <c:v>2.7483</c:v>
                </c:pt>
                <c:pt idx="178">
                  <c:v>2.5731999999999999</c:v>
                </c:pt>
                <c:pt idx="179">
                  <c:v>2.6486999999999998</c:v>
                </c:pt>
                <c:pt idx="180">
                  <c:v>2.6758999999999999</c:v>
                </c:pt>
                <c:pt idx="181">
                  <c:v>2.7848999999999999</c:v>
                </c:pt>
                <c:pt idx="182">
                  <c:v>2.8068</c:v>
                </c:pt>
                <c:pt idx="183">
                  <c:v>2.7959000000000001</c:v>
                </c:pt>
                <c:pt idx="184">
                  <c:v>2.7504</c:v>
                </c:pt>
                <c:pt idx="185">
                  <c:v>2.8746999999999998</c:v>
                </c:pt>
                <c:pt idx="186">
                  <c:v>3.0265</c:v>
                </c:pt>
                <c:pt idx="187">
                  <c:v>3.0209000000000001</c:v>
                </c:pt>
                <c:pt idx="188">
                  <c:v>2.9855</c:v>
                </c:pt>
                <c:pt idx="189">
                  <c:v>2.9152</c:v>
                </c:pt>
                <c:pt idx="190">
                  <c:v>2.9594999999999998</c:v>
                </c:pt>
                <c:pt idx="191">
                  <c:v>2.9336000000000002</c:v>
                </c:pt>
                <c:pt idx="192">
                  <c:v>2.9687000000000001</c:v>
                </c:pt>
                <c:pt idx="193">
                  <c:v>2.9927999999999999</c:v>
                </c:pt>
                <c:pt idx="194">
                  <c:v>3.0802999999999998</c:v>
                </c:pt>
                <c:pt idx="195">
                  <c:v>2.9944999999999999</c:v>
                </c:pt>
                <c:pt idx="196">
                  <c:v>2.9279999999999999</c:v>
                </c:pt>
                <c:pt idx="197">
                  <c:v>2.8054000000000001</c:v>
                </c:pt>
                <c:pt idx="198">
                  <c:v>2.8803000000000001</c:v>
                </c:pt>
                <c:pt idx="199">
                  <c:v>3.0129000000000001</c:v>
                </c:pt>
                <c:pt idx="200">
                  <c:v>3.0891000000000002</c:v>
                </c:pt>
                <c:pt idx="201">
                  <c:v>3.1715</c:v>
                </c:pt>
                <c:pt idx="202">
                  <c:v>3.1997</c:v>
                </c:pt>
                <c:pt idx="203">
                  <c:v>3.1301000000000001</c:v>
                </c:pt>
                <c:pt idx="204">
                  <c:v>3.0870000000000002</c:v>
                </c:pt>
                <c:pt idx="205">
                  <c:v>3.1560999999999999</c:v>
                </c:pt>
                <c:pt idx="206">
                  <c:v>3.2749000000000001</c:v>
                </c:pt>
                <c:pt idx="207">
                  <c:v>3.2256</c:v>
                </c:pt>
                <c:pt idx="208">
                  <c:v>3.1951999999999998</c:v>
                </c:pt>
                <c:pt idx="209">
                  <c:v>3.2839</c:v>
                </c:pt>
                <c:pt idx="210">
                  <c:v>3.4733000000000001</c:v>
                </c:pt>
                <c:pt idx="211">
                  <c:v>3.3597999999999999</c:v>
                </c:pt>
                <c:pt idx="212">
                  <c:v>3.1555</c:v>
                </c:pt>
                <c:pt idx="213">
                  <c:v>3.0417999999999998</c:v>
                </c:pt>
                <c:pt idx="214">
                  <c:v>3.0215000000000001</c:v>
                </c:pt>
                <c:pt idx="215">
                  <c:v>2.9735999999999998</c:v>
                </c:pt>
                <c:pt idx="216">
                  <c:v>3.0398999999999998</c:v>
                </c:pt>
                <c:pt idx="217">
                  <c:v>2.9331999999999998</c:v>
                </c:pt>
                <c:pt idx="218">
                  <c:v>2.9076</c:v>
                </c:pt>
                <c:pt idx="219">
                  <c:v>2.9058000000000002</c:v>
                </c:pt>
                <c:pt idx="220">
                  <c:v>2.8441000000000001</c:v>
                </c:pt>
                <c:pt idx="221">
                  <c:v>2.7378</c:v>
                </c:pt>
                <c:pt idx="222">
                  <c:v>2.7469000000000001</c:v>
                </c:pt>
                <c:pt idx="223">
                  <c:v>2.7452000000000001</c:v>
                </c:pt>
                <c:pt idx="224">
                  <c:v>2.7505999999999999</c:v>
                </c:pt>
                <c:pt idx="225">
                  <c:v>2.8513999999999999</c:v>
                </c:pt>
                <c:pt idx="226">
                  <c:v>2.7810999999999999</c:v>
                </c:pt>
                <c:pt idx="227">
                  <c:v>2.8370000000000002</c:v>
                </c:pt>
                <c:pt idx="228">
                  <c:v>2.8839999999999999</c:v>
                </c:pt>
                <c:pt idx="229">
                  <c:v>2.9860000000000002</c:v>
                </c:pt>
                <c:pt idx="230">
                  <c:v>2.8822000000000001</c:v>
                </c:pt>
                <c:pt idx="231">
                  <c:v>2.9184999999999999</c:v>
                </c:pt>
                <c:pt idx="232">
                  <c:v>2.8479000000000001</c:v>
                </c:pt>
                <c:pt idx="233">
                  <c:v>2.9207000000000001</c:v>
                </c:pt>
                <c:pt idx="234">
                  <c:v>2.9908000000000001</c:v>
                </c:pt>
                <c:pt idx="235">
                  <c:v>3.0337999999999998</c:v>
                </c:pt>
                <c:pt idx="236">
                  <c:v>3.1265000000000001</c:v>
                </c:pt>
                <c:pt idx="237">
                  <c:v>3.0365000000000002</c:v>
                </c:pt>
                <c:pt idx="238">
                  <c:v>2.9344000000000001</c:v>
                </c:pt>
                <c:pt idx="239">
                  <c:v>2.9712000000000001</c:v>
                </c:pt>
                <c:pt idx="240">
                  <c:v>2.9807000000000001</c:v>
                </c:pt>
                <c:pt idx="241">
                  <c:v>2.9336000000000002</c:v>
                </c:pt>
                <c:pt idx="242">
                  <c:v>2.8224</c:v>
                </c:pt>
                <c:pt idx="243">
                  <c:v>2.8317999999999999</c:v>
                </c:pt>
                <c:pt idx="244">
                  <c:v>2.7204999999999999</c:v>
                </c:pt>
                <c:pt idx="245">
                  <c:v>2.8197999999999999</c:v>
                </c:pt>
                <c:pt idx="246">
                  <c:v>2.8986999999999998</c:v>
                </c:pt>
                <c:pt idx="247">
                  <c:v>2.9095</c:v>
                </c:pt>
                <c:pt idx="248">
                  <c:v>2.8319999999999999</c:v>
                </c:pt>
                <c:pt idx="249">
                  <c:v>2.9361000000000002</c:v>
                </c:pt>
              </c:numCache>
            </c:numRef>
          </c:val>
          <c:smooth val="0"/>
          <c:extLst xmlns:c16r2="http://schemas.microsoft.com/office/drawing/2015/06/chart">
            <c:ext xmlns:c16="http://schemas.microsoft.com/office/drawing/2014/chart" uri="{C3380CC4-5D6E-409C-BE32-E72D297353CC}">
              <c16:uniqueId val="{00000000-CE22-4971-AE93-C5B40AAEA448}"/>
            </c:ext>
          </c:extLst>
        </c:ser>
        <c:ser>
          <c:idx val="2"/>
          <c:order val="2"/>
          <c:tx>
            <c:strRef>
              <c:f>行情回顧!$AO$1</c:f>
              <c:strCache>
                <c:ptCount val="1"/>
                <c:pt idx="0">
                  <c:v>通膨預期</c:v>
                </c:pt>
              </c:strCache>
            </c:strRef>
          </c:tx>
          <c:spPr>
            <a:ln w="28575" cap="rnd">
              <a:solidFill>
                <a:schemeClr val="accent1">
                  <a:lumMod val="60000"/>
                  <a:lumOff val="40000"/>
                </a:schemeClr>
              </a:solidFill>
              <a:round/>
            </a:ln>
            <a:effectLst/>
          </c:spPr>
          <c:marker>
            <c:symbol val="none"/>
          </c:marker>
          <c:cat>
            <c:numRef>
              <c:f>行情回顧!$AL$3:$AL$252</c:f>
              <c:numCache>
                <c:formatCode>m/d/yyyy</c:formatCode>
                <c:ptCount val="250"/>
                <c:pt idx="0">
                  <c:v>45035</c:v>
                </c:pt>
                <c:pt idx="1">
                  <c:v>45034</c:v>
                </c:pt>
                <c:pt idx="2">
                  <c:v>45033</c:v>
                </c:pt>
                <c:pt idx="3">
                  <c:v>45030</c:v>
                </c:pt>
                <c:pt idx="4">
                  <c:v>45029</c:v>
                </c:pt>
                <c:pt idx="5">
                  <c:v>45028</c:v>
                </c:pt>
                <c:pt idx="6">
                  <c:v>45027</c:v>
                </c:pt>
                <c:pt idx="7">
                  <c:v>45026</c:v>
                </c:pt>
                <c:pt idx="8">
                  <c:v>45022</c:v>
                </c:pt>
                <c:pt idx="9">
                  <c:v>45021</c:v>
                </c:pt>
                <c:pt idx="10">
                  <c:v>45020</c:v>
                </c:pt>
                <c:pt idx="11">
                  <c:v>45019</c:v>
                </c:pt>
                <c:pt idx="12">
                  <c:v>45016</c:v>
                </c:pt>
                <c:pt idx="13">
                  <c:v>45015</c:v>
                </c:pt>
                <c:pt idx="14">
                  <c:v>45014</c:v>
                </c:pt>
                <c:pt idx="15">
                  <c:v>45013</c:v>
                </c:pt>
                <c:pt idx="16">
                  <c:v>45012</c:v>
                </c:pt>
                <c:pt idx="17">
                  <c:v>45009</c:v>
                </c:pt>
                <c:pt idx="18">
                  <c:v>45008</c:v>
                </c:pt>
                <c:pt idx="19">
                  <c:v>45007</c:v>
                </c:pt>
                <c:pt idx="20">
                  <c:v>45006</c:v>
                </c:pt>
                <c:pt idx="21">
                  <c:v>45005</c:v>
                </c:pt>
                <c:pt idx="22">
                  <c:v>45002</c:v>
                </c:pt>
                <c:pt idx="23">
                  <c:v>45001</c:v>
                </c:pt>
                <c:pt idx="24">
                  <c:v>45000</c:v>
                </c:pt>
                <c:pt idx="25">
                  <c:v>44999</c:v>
                </c:pt>
                <c:pt idx="26">
                  <c:v>44998</c:v>
                </c:pt>
                <c:pt idx="27">
                  <c:v>44995</c:v>
                </c:pt>
                <c:pt idx="28">
                  <c:v>44994</c:v>
                </c:pt>
                <c:pt idx="29">
                  <c:v>44993</c:v>
                </c:pt>
                <c:pt idx="30">
                  <c:v>44992</c:v>
                </c:pt>
                <c:pt idx="31">
                  <c:v>44991</c:v>
                </c:pt>
                <c:pt idx="32">
                  <c:v>44988</c:v>
                </c:pt>
                <c:pt idx="33">
                  <c:v>44987</c:v>
                </c:pt>
                <c:pt idx="34">
                  <c:v>44986</c:v>
                </c:pt>
                <c:pt idx="35">
                  <c:v>44985</c:v>
                </c:pt>
                <c:pt idx="36">
                  <c:v>44984</c:v>
                </c:pt>
                <c:pt idx="37">
                  <c:v>44981</c:v>
                </c:pt>
                <c:pt idx="38">
                  <c:v>44980</c:v>
                </c:pt>
                <c:pt idx="39">
                  <c:v>44979</c:v>
                </c:pt>
                <c:pt idx="40">
                  <c:v>44978</c:v>
                </c:pt>
                <c:pt idx="41">
                  <c:v>44974</c:v>
                </c:pt>
                <c:pt idx="42">
                  <c:v>44973</c:v>
                </c:pt>
                <c:pt idx="43">
                  <c:v>44972</c:v>
                </c:pt>
                <c:pt idx="44">
                  <c:v>44971</c:v>
                </c:pt>
                <c:pt idx="45">
                  <c:v>44970</c:v>
                </c:pt>
                <c:pt idx="46">
                  <c:v>44967</c:v>
                </c:pt>
                <c:pt idx="47">
                  <c:v>44966</c:v>
                </c:pt>
                <c:pt idx="48">
                  <c:v>44965</c:v>
                </c:pt>
                <c:pt idx="49">
                  <c:v>44964</c:v>
                </c:pt>
                <c:pt idx="50">
                  <c:v>44963</c:v>
                </c:pt>
                <c:pt idx="51">
                  <c:v>44960</c:v>
                </c:pt>
                <c:pt idx="52">
                  <c:v>44959</c:v>
                </c:pt>
                <c:pt idx="53">
                  <c:v>44958</c:v>
                </c:pt>
                <c:pt idx="54">
                  <c:v>44957</c:v>
                </c:pt>
                <c:pt idx="55">
                  <c:v>44956</c:v>
                </c:pt>
                <c:pt idx="56">
                  <c:v>44953</c:v>
                </c:pt>
                <c:pt idx="57">
                  <c:v>44952</c:v>
                </c:pt>
                <c:pt idx="58">
                  <c:v>44951</c:v>
                </c:pt>
                <c:pt idx="59">
                  <c:v>44950</c:v>
                </c:pt>
                <c:pt idx="60">
                  <c:v>44949</c:v>
                </c:pt>
                <c:pt idx="61">
                  <c:v>44946</c:v>
                </c:pt>
                <c:pt idx="62">
                  <c:v>44945</c:v>
                </c:pt>
                <c:pt idx="63">
                  <c:v>44944</c:v>
                </c:pt>
                <c:pt idx="64">
                  <c:v>44943</c:v>
                </c:pt>
                <c:pt idx="65">
                  <c:v>44939</c:v>
                </c:pt>
                <c:pt idx="66">
                  <c:v>44938</c:v>
                </c:pt>
                <c:pt idx="67">
                  <c:v>44937</c:v>
                </c:pt>
                <c:pt idx="68">
                  <c:v>44936</c:v>
                </c:pt>
                <c:pt idx="69">
                  <c:v>44935</c:v>
                </c:pt>
                <c:pt idx="70">
                  <c:v>44932</c:v>
                </c:pt>
                <c:pt idx="71">
                  <c:v>44931</c:v>
                </c:pt>
                <c:pt idx="72">
                  <c:v>44930</c:v>
                </c:pt>
                <c:pt idx="73">
                  <c:v>44929</c:v>
                </c:pt>
                <c:pt idx="74">
                  <c:v>44925</c:v>
                </c:pt>
                <c:pt idx="75">
                  <c:v>44924</c:v>
                </c:pt>
                <c:pt idx="76">
                  <c:v>44923</c:v>
                </c:pt>
                <c:pt idx="77">
                  <c:v>44922</c:v>
                </c:pt>
                <c:pt idx="78">
                  <c:v>44918</c:v>
                </c:pt>
                <c:pt idx="79">
                  <c:v>44917</c:v>
                </c:pt>
                <c:pt idx="80">
                  <c:v>44916</c:v>
                </c:pt>
                <c:pt idx="81">
                  <c:v>44915</c:v>
                </c:pt>
                <c:pt idx="82">
                  <c:v>44914</c:v>
                </c:pt>
                <c:pt idx="83">
                  <c:v>44911</c:v>
                </c:pt>
                <c:pt idx="84">
                  <c:v>44910</c:v>
                </c:pt>
                <c:pt idx="85">
                  <c:v>44909</c:v>
                </c:pt>
                <c:pt idx="86">
                  <c:v>44908</c:v>
                </c:pt>
                <c:pt idx="87">
                  <c:v>44907</c:v>
                </c:pt>
                <c:pt idx="88">
                  <c:v>44904</c:v>
                </c:pt>
                <c:pt idx="89">
                  <c:v>44903</c:v>
                </c:pt>
                <c:pt idx="90">
                  <c:v>44902</c:v>
                </c:pt>
                <c:pt idx="91">
                  <c:v>44901</c:v>
                </c:pt>
                <c:pt idx="92">
                  <c:v>44900</c:v>
                </c:pt>
                <c:pt idx="93">
                  <c:v>44897</c:v>
                </c:pt>
                <c:pt idx="94">
                  <c:v>44896</c:v>
                </c:pt>
                <c:pt idx="95">
                  <c:v>44895</c:v>
                </c:pt>
                <c:pt idx="96">
                  <c:v>44894</c:v>
                </c:pt>
                <c:pt idx="97">
                  <c:v>44893</c:v>
                </c:pt>
                <c:pt idx="98">
                  <c:v>44890</c:v>
                </c:pt>
                <c:pt idx="99">
                  <c:v>44888</c:v>
                </c:pt>
                <c:pt idx="100">
                  <c:v>44887</c:v>
                </c:pt>
                <c:pt idx="101">
                  <c:v>44886</c:v>
                </c:pt>
                <c:pt idx="102">
                  <c:v>44883</c:v>
                </c:pt>
                <c:pt idx="103">
                  <c:v>44882</c:v>
                </c:pt>
                <c:pt idx="104">
                  <c:v>44881</c:v>
                </c:pt>
                <c:pt idx="105">
                  <c:v>44880</c:v>
                </c:pt>
                <c:pt idx="106">
                  <c:v>44879</c:v>
                </c:pt>
                <c:pt idx="107">
                  <c:v>44875</c:v>
                </c:pt>
                <c:pt idx="108">
                  <c:v>44874</c:v>
                </c:pt>
                <c:pt idx="109">
                  <c:v>44873</c:v>
                </c:pt>
                <c:pt idx="110">
                  <c:v>44872</c:v>
                </c:pt>
                <c:pt idx="111">
                  <c:v>44869</c:v>
                </c:pt>
                <c:pt idx="112">
                  <c:v>44868</c:v>
                </c:pt>
                <c:pt idx="113">
                  <c:v>44867</c:v>
                </c:pt>
                <c:pt idx="114">
                  <c:v>44866</c:v>
                </c:pt>
                <c:pt idx="115">
                  <c:v>44865</c:v>
                </c:pt>
                <c:pt idx="116">
                  <c:v>44862</c:v>
                </c:pt>
                <c:pt idx="117">
                  <c:v>44861</c:v>
                </c:pt>
                <c:pt idx="118">
                  <c:v>44860</c:v>
                </c:pt>
                <c:pt idx="119">
                  <c:v>44859</c:v>
                </c:pt>
                <c:pt idx="120">
                  <c:v>44858</c:v>
                </c:pt>
                <c:pt idx="121">
                  <c:v>44855</c:v>
                </c:pt>
                <c:pt idx="122">
                  <c:v>44854</c:v>
                </c:pt>
                <c:pt idx="123">
                  <c:v>44853</c:v>
                </c:pt>
                <c:pt idx="124">
                  <c:v>44852</c:v>
                </c:pt>
                <c:pt idx="125">
                  <c:v>44851</c:v>
                </c:pt>
                <c:pt idx="126">
                  <c:v>44848</c:v>
                </c:pt>
                <c:pt idx="127">
                  <c:v>44847</c:v>
                </c:pt>
                <c:pt idx="128">
                  <c:v>44846</c:v>
                </c:pt>
                <c:pt idx="129">
                  <c:v>44845</c:v>
                </c:pt>
                <c:pt idx="130">
                  <c:v>44841</c:v>
                </c:pt>
                <c:pt idx="131">
                  <c:v>44840</c:v>
                </c:pt>
                <c:pt idx="132">
                  <c:v>44839</c:v>
                </c:pt>
                <c:pt idx="133">
                  <c:v>44838</c:v>
                </c:pt>
                <c:pt idx="134">
                  <c:v>44837</c:v>
                </c:pt>
                <c:pt idx="135">
                  <c:v>44834</c:v>
                </c:pt>
                <c:pt idx="136">
                  <c:v>44833</c:v>
                </c:pt>
                <c:pt idx="137">
                  <c:v>44832</c:v>
                </c:pt>
                <c:pt idx="138">
                  <c:v>44831</c:v>
                </c:pt>
                <c:pt idx="139">
                  <c:v>44830</c:v>
                </c:pt>
                <c:pt idx="140">
                  <c:v>44827</c:v>
                </c:pt>
                <c:pt idx="141">
                  <c:v>44826</c:v>
                </c:pt>
                <c:pt idx="142">
                  <c:v>44825</c:v>
                </c:pt>
                <c:pt idx="143">
                  <c:v>44824</c:v>
                </c:pt>
                <c:pt idx="144">
                  <c:v>44823</c:v>
                </c:pt>
                <c:pt idx="145">
                  <c:v>44820</c:v>
                </c:pt>
                <c:pt idx="146">
                  <c:v>44819</c:v>
                </c:pt>
                <c:pt idx="147">
                  <c:v>44818</c:v>
                </c:pt>
                <c:pt idx="148">
                  <c:v>44817</c:v>
                </c:pt>
                <c:pt idx="149">
                  <c:v>44816</c:v>
                </c:pt>
                <c:pt idx="150">
                  <c:v>44813</c:v>
                </c:pt>
                <c:pt idx="151">
                  <c:v>44812</c:v>
                </c:pt>
                <c:pt idx="152">
                  <c:v>44811</c:v>
                </c:pt>
                <c:pt idx="153">
                  <c:v>44810</c:v>
                </c:pt>
                <c:pt idx="154">
                  <c:v>44806</c:v>
                </c:pt>
                <c:pt idx="155">
                  <c:v>44805</c:v>
                </c:pt>
                <c:pt idx="156">
                  <c:v>44804</c:v>
                </c:pt>
                <c:pt idx="157">
                  <c:v>44803</c:v>
                </c:pt>
                <c:pt idx="158">
                  <c:v>44802</c:v>
                </c:pt>
                <c:pt idx="159">
                  <c:v>44799</c:v>
                </c:pt>
                <c:pt idx="160">
                  <c:v>44798</c:v>
                </c:pt>
                <c:pt idx="161">
                  <c:v>44797</c:v>
                </c:pt>
                <c:pt idx="162">
                  <c:v>44796</c:v>
                </c:pt>
                <c:pt idx="163">
                  <c:v>44795</c:v>
                </c:pt>
                <c:pt idx="164">
                  <c:v>44792</c:v>
                </c:pt>
                <c:pt idx="165">
                  <c:v>44791</c:v>
                </c:pt>
                <c:pt idx="166">
                  <c:v>44790</c:v>
                </c:pt>
                <c:pt idx="167">
                  <c:v>44789</c:v>
                </c:pt>
                <c:pt idx="168">
                  <c:v>44788</c:v>
                </c:pt>
                <c:pt idx="169">
                  <c:v>44785</c:v>
                </c:pt>
                <c:pt idx="170">
                  <c:v>44784</c:v>
                </c:pt>
                <c:pt idx="171">
                  <c:v>44783</c:v>
                </c:pt>
                <c:pt idx="172">
                  <c:v>44782</c:v>
                </c:pt>
                <c:pt idx="173">
                  <c:v>44781</c:v>
                </c:pt>
                <c:pt idx="174">
                  <c:v>44778</c:v>
                </c:pt>
                <c:pt idx="175">
                  <c:v>44777</c:v>
                </c:pt>
                <c:pt idx="176">
                  <c:v>44776</c:v>
                </c:pt>
                <c:pt idx="177">
                  <c:v>44775</c:v>
                </c:pt>
                <c:pt idx="178">
                  <c:v>44774</c:v>
                </c:pt>
                <c:pt idx="179">
                  <c:v>44771</c:v>
                </c:pt>
                <c:pt idx="180">
                  <c:v>44770</c:v>
                </c:pt>
                <c:pt idx="181">
                  <c:v>44769</c:v>
                </c:pt>
                <c:pt idx="182">
                  <c:v>44768</c:v>
                </c:pt>
                <c:pt idx="183">
                  <c:v>44767</c:v>
                </c:pt>
                <c:pt idx="184">
                  <c:v>44764</c:v>
                </c:pt>
                <c:pt idx="185">
                  <c:v>44763</c:v>
                </c:pt>
                <c:pt idx="186">
                  <c:v>44762</c:v>
                </c:pt>
                <c:pt idx="187">
                  <c:v>44761</c:v>
                </c:pt>
                <c:pt idx="188">
                  <c:v>44760</c:v>
                </c:pt>
                <c:pt idx="189">
                  <c:v>44757</c:v>
                </c:pt>
                <c:pt idx="190">
                  <c:v>44756</c:v>
                </c:pt>
                <c:pt idx="191">
                  <c:v>44755</c:v>
                </c:pt>
                <c:pt idx="192">
                  <c:v>44754</c:v>
                </c:pt>
                <c:pt idx="193">
                  <c:v>44753</c:v>
                </c:pt>
                <c:pt idx="194">
                  <c:v>44750</c:v>
                </c:pt>
                <c:pt idx="195">
                  <c:v>44749</c:v>
                </c:pt>
                <c:pt idx="196">
                  <c:v>44748</c:v>
                </c:pt>
                <c:pt idx="197">
                  <c:v>44747</c:v>
                </c:pt>
                <c:pt idx="198">
                  <c:v>44743</c:v>
                </c:pt>
                <c:pt idx="199">
                  <c:v>44742</c:v>
                </c:pt>
                <c:pt idx="200">
                  <c:v>44741</c:v>
                </c:pt>
                <c:pt idx="201">
                  <c:v>44740</c:v>
                </c:pt>
                <c:pt idx="202">
                  <c:v>44739</c:v>
                </c:pt>
                <c:pt idx="203">
                  <c:v>44736</c:v>
                </c:pt>
                <c:pt idx="204">
                  <c:v>44735</c:v>
                </c:pt>
                <c:pt idx="205">
                  <c:v>44734</c:v>
                </c:pt>
                <c:pt idx="206">
                  <c:v>44733</c:v>
                </c:pt>
                <c:pt idx="207">
                  <c:v>44729</c:v>
                </c:pt>
                <c:pt idx="208">
                  <c:v>44728</c:v>
                </c:pt>
                <c:pt idx="209">
                  <c:v>44727</c:v>
                </c:pt>
                <c:pt idx="210">
                  <c:v>44726</c:v>
                </c:pt>
                <c:pt idx="211">
                  <c:v>44725</c:v>
                </c:pt>
                <c:pt idx="212">
                  <c:v>44722</c:v>
                </c:pt>
                <c:pt idx="213">
                  <c:v>44721</c:v>
                </c:pt>
                <c:pt idx="214">
                  <c:v>44720</c:v>
                </c:pt>
                <c:pt idx="215">
                  <c:v>44719</c:v>
                </c:pt>
                <c:pt idx="216">
                  <c:v>44718</c:v>
                </c:pt>
                <c:pt idx="217">
                  <c:v>44715</c:v>
                </c:pt>
                <c:pt idx="218">
                  <c:v>44714</c:v>
                </c:pt>
                <c:pt idx="219">
                  <c:v>44713</c:v>
                </c:pt>
                <c:pt idx="220">
                  <c:v>44712</c:v>
                </c:pt>
                <c:pt idx="221">
                  <c:v>44708</c:v>
                </c:pt>
                <c:pt idx="222">
                  <c:v>44707</c:v>
                </c:pt>
                <c:pt idx="223">
                  <c:v>44706</c:v>
                </c:pt>
                <c:pt idx="224">
                  <c:v>44705</c:v>
                </c:pt>
                <c:pt idx="225">
                  <c:v>44704</c:v>
                </c:pt>
                <c:pt idx="226">
                  <c:v>44701</c:v>
                </c:pt>
                <c:pt idx="227">
                  <c:v>44700</c:v>
                </c:pt>
                <c:pt idx="228">
                  <c:v>44699</c:v>
                </c:pt>
                <c:pt idx="229">
                  <c:v>44698</c:v>
                </c:pt>
                <c:pt idx="230">
                  <c:v>44697</c:v>
                </c:pt>
                <c:pt idx="231">
                  <c:v>44694</c:v>
                </c:pt>
                <c:pt idx="232">
                  <c:v>44693</c:v>
                </c:pt>
                <c:pt idx="233">
                  <c:v>44692</c:v>
                </c:pt>
                <c:pt idx="234">
                  <c:v>44691</c:v>
                </c:pt>
                <c:pt idx="235">
                  <c:v>44690</c:v>
                </c:pt>
                <c:pt idx="236">
                  <c:v>44687</c:v>
                </c:pt>
                <c:pt idx="237">
                  <c:v>44686</c:v>
                </c:pt>
                <c:pt idx="238">
                  <c:v>44685</c:v>
                </c:pt>
                <c:pt idx="239">
                  <c:v>44684</c:v>
                </c:pt>
                <c:pt idx="240">
                  <c:v>44683</c:v>
                </c:pt>
                <c:pt idx="241">
                  <c:v>44680</c:v>
                </c:pt>
                <c:pt idx="242">
                  <c:v>44679</c:v>
                </c:pt>
                <c:pt idx="243">
                  <c:v>44678</c:v>
                </c:pt>
                <c:pt idx="244">
                  <c:v>44677</c:v>
                </c:pt>
                <c:pt idx="245">
                  <c:v>44676</c:v>
                </c:pt>
                <c:pt idx="246">
                  <c:v>44673</c:v>
                </c:pt>
                <c:pt idx="247">
                  <c:v>44672</c:v>
                </c:pt>
                <c:pt idx="248">
                  <c:v>44671</c:v>
                </c:pt>
                <c:pt idx="249">
                  <c:v>44670</c:v>
                </c:pt>
              </c:numCache>
            </c:numRef>
          </c:cat>
          <c:val>
            <c:numRef>
              <c:f>行情回顧!$AO$3:$AO$252</c:f>
              <c:numCache>
                <c:formatCode>General</c:formatCode>
                <c:ptCount val="250"/>
                <c:pt idx="1">
                  <c:v>2.2921</c:v>
                </c:pt>
                <c:pt idx="2">
                  <c:v>2.3108</c:v>
                </c:pt>
                <c:pt idx="3">
                  <c:v>2.3037999999999998</c:v>
                </c:pt>
                <c:pt idx="4">
                  <c:v>2.2909000000000002</c:v>
                </c:pt>
                <c:pt idx="5">
                  <c:v>2.2786</c:v>
                </c:pt>
                <c:pt idx="6">
                  <c:v>2.2925</c:v>
                </c:pt>
                <c:pt idx="7">
                  <c:v>2.2751999999999999</c:v>
                </c:pt>
                <c:pt idx="8">
                  <c:v>2.2473999999999998</c:v>
                </c:pt>
                <c:pt idx="9">
                  <c:v>2.2401</c:v>
                </c:pt>
                <c:pt idx="10">
                  <c:v>2.2549000000000001</c:v>
                </c:pt>
                <c:pt idx="11">
                  <c:v>2.2972999999999999</c:v>
                </c:pt>
                <c:pt idx="12">
                  <c:v>2.3220999999999998</c:v>
                </c:pt>
                <c:pt idx="13">
                  <c:v>2.3311999999999999</c:v>
                </c:pt>
                <c:pt idx="14">
                  <c:v>2.3334999999999999</c:v>
                </c:pt>
                <c:pt idx="15">
                  <c:v>2.3010999999999999</c:v>
                </c:pt>
                <c:pt idx="16">
                  <c:v>2.2538</c:v>
                </c:pt>
                <c:pt idx="17">
                  <c:v>2.2094999999999998</c:v>
                </c:pt>
                <c:pt idx="18">
                  <c:v>2.2553999999999998</c:v>
                </c:pt>
                <c:pt idx="19">
                  <c:v>2.2492999999999999</c:v>
                </c:pt>
                <c:pt idx="20">
                  <c:v>2.2414999999999998</c:v>
                </c:pt>
                <c:pt idx="21">
                  <c:v>2.1583000000000001</c:v>
                </c:pt>
                <c:pt idx="22">
                  <c:v>2.0979999999999999</c:v>
                </c:pt>
                <c:pt idx="23">
                  <c:v>2.2233999999999998</c:v>
                </c:pt>
                <c:pt idx="24">
                  <c:v>2.2765</c:v>
                </c:pt>
                <c:pt idx="25">
                  <c:v>2.2989999999999999</c:v>
                </c:pt>
                <c:pt idx="26">
                  <c:v>2.2486000000000002</c:v>
                </c:pt>
                <c:pt idx="27">
                  <c:v>2.2898999999999998</c:v>
                </c:pt>
                <c:pt idx="28">
                  <c:v>2.2997000000000001</c:v>
                </c:pt>
                <c:pt idx="29">
                  <c:v>2.3294999999999999</c:v>
                </c:pt>
                <c:pt idx="30">
                  <c:v>2.3868</c:v>
                </c:pt>
                <c:pt idx="31">
                  <c:v>2.4853999999999998</c:v>
                </c:pt>
                <c:pt idx="32">
                  <c:v>2.5150999999999999</c:v>
                </c:pt>
                <c:pt idx="33">
                  <c:v>2.4851999999999999</c:v>
                </c:pt>
                <c:pt idx="34">
                  <c:v>2.4356</c:v>
                </c:pt>
                <c:pt idx="35">
                  <c:v>2.3782999999999999</c:v>
                </c:pt>
                <c:pt idx="36">
                  <c:v>2.3721999999999999</c:v>
                </c:pt>
                <c:pt idx="37">
                  <c:v>2.3767</c:v>
                </c:pt>
                <c:pt idx="38">
                  <c:v>2.3986999999999998</c:v>
                </c:pt>
                <c:pt idx="39">
                  <c:v>2.4062000000000001</c:v>
                </c:pt>
                <c:pt idx="40">
                  <c:v>2.4270999999999998</c:v>
                </c:pt>
                <c:pt idx="41">
                  <c:v>2.3664999999999998</c:v>
                </c:pt>
                <c:pt idx="42">
                  <c:v>2.3771</c:v>
                </c:pt>
                <c:pt idx="43">
                  <c:v>2.3452999999999999</c:v>
                </c:pt>
                <c:pt idx="44">
                  <c:v>2.3109000000000002</c:v>
                </c:pt>
                <c:pt idx="45">
                  <c:v>2.3153999999999999</c:v>
                </c:pt>
                <c:pt idx="46">
                  <c:v>2.3361999999999998</c:v>
                </c:pt>
                <c:pt idx="47">
                  <c:v>2.3319000000000001</c:v>
                </c:pt>
                <c:pt idx="48">
                  <c:v>2.3563999999999998</c:v>
                </c:pt>
                <c:pt idx="49">
                  <c:v>2.3207</c:v>
                </c:pt>
                <c:pt idx="50">
                  <c:v>2.2645</c:v>
                </c:pt>
                <c:pt idx="51">
                  <c:v>2.2303000000000002</c:v>
                </c:pt>
                <c:pt idx="52">
                  <c:v>2.2416999999999998</c:v>
                </c:pt>
                <c:pt idx="53">
                  <c:v>2.2624</c:v>
                </c:pt>
                <c:pt idx="54">
                  <c:v>2.2456</c:v>
                </c:pt>
                <c:pt idx="55">
                  <c:v>2.2871000000000001</c:v>
                </c:pt>
                <c:pt idx="56">
                  <c:v>2.3172999999999999</c:v>
                </c:pt>
                <c:pt idx="57">
                  <c:v>2.3323</c:v>
                </c:pt>
                <c:pt idx="58">
                  <c:v>2.2980999999999998</c:v>
                </c:pt>
                <c:pt idx="59">
                  <c:v>2.2837000000000001</c:v>
                </c:pt>
                <c:pt idx="60">
                  <c:v>2.2686000000000002</c:v>
                </c:pt>
                <c:pt idx="61">
                  <c:v>2.2402000000000002</c:v>
                </c:pt>
                <c:pt idx="62">
                  <c:v>2.2334999999999998</c:v>
                </c:pt>
                <c:pt idx="63">
                  <c:v>2.1206999999999998</c:v>
                </c:pt>
                <c:pt idx="64">
                  <c:v>2.165</c:v>
                </c:pt>
                <c:pt idx="65">
                  <c:v>2.1876000000000002</c:v>
                </c:pt>
                <c:pt idx="66">
                  <c:v>2.2084000000000001</c:v>
                </c:pt>
                <c:pt idx="67">
                  <c:v>2.2244000000000002</c:v>
                </c:pt>
                <c:pt idx="68">
                  <c:v>2.2261000000000002</c:v>
                </c:pt>
                <c:pt idx="69">
                  <c:v>2.2122999999999999</c:v>
                </c:pt>
                <c:pt idx="70">
                  <c:v>2.2109000000000001</c:v>
                </c:pt>
                <c:pt idx="71">
                  <c:v>2.2221000000000002</c:v>
                </c:pt>
                <c:pt idx="72">
                  <c:v>2.1972</c:v>
                </c:pt>
                <c:pt idx="73">
                  <c:v>2.2557999999999998</c:v>
                </c:pt>
                <c:pt idx="74">
                  <c:v>2.2972000000000001</c:v>
                </c:pt>
                <c:pt idx="75">
                  <c:v>2.2806000000000002</c:v>
                </c:pt>
                <c:pt idx="76">
                  <c:v>2.2768999999999999</c:v>
                </c:pt>
                <c:pt idx="77">
                  <c:v>2.2692999999999999</c:v>
                </c:pt>
                <c:pt idx="78">
                  <c:v>2.2265999999999999</c:v>
                </c:pt>
                <c:pt idx="79">
                  <c:v>2.1987000000000001</c:v>
                </c:pt>
                <c:pt idx="80">
                  <c:v>2.2867999999999999</c:v>
                </c:pt>
                <c:pt idx="81">
                  <c:v>2.2482000000000002</c:v>
                </c:pt>
                <c:pt idx="82">
                  <c:v>2.1635</c:v>
                </c:pt>
                <c:pt idx="83">
                  <c:v>2.1303000000000001</c:v>
                </c:pt>
                <c:pt idx="84">
                  <c:v>2.1675</c:v>
                </c:pt>
                <c:pt idx="85">
                  <c:v>2.1932</c:v>
                </c:pt>
                <c:pt idx="86">
                  <c:v>2.2471999999999999</c:v>
                </c:pt>
                <c:pt idx="87">
                  <c:v>2.2793999999999999</c:v>
                </c:pt>
                <c:pt idx="88">
                  <c:v>2.2751000000000001</c:v>
                </c:pt>
                <c:pt idx="89">
                  <c:v>2.3043</c:v>
                </c:pt>
                <c:pt idx="90">
                  <c:v>2.2726000000000002</c:v>
                </c:pt>
                <c:pt idx="91">
                  <c:v>2.3348</c:v>
                </c:pt>
                <c:pt idx="92">
                  <c:v>2.4091</c:v>
                </c:pt>
                <c:pt idx="93">
                  <c:v>2.4422999999999999</c:v>
                </c:pt>
                <c:pt idx="94">
                  <c:v>2.3738000000000001</c:v>
                </c:pt>
                <c:pt idx="95">
                  <c:v>2.3683000000000001</c:v>
                </c:pt>
                <c:pt idx="96">
                  <c:v>2.2667999999999999</c:v>
                </c:pt>
                <c:pt idx="97">
                  <c:v>2.2709999999999999</c:v>
                </c:pt>
                <c:pt idx="98">
                  <c:v>2.3309000000000002</c:v>
                </c:pt>
                <c:pt idx="99">
                  <c:v>2.3317999999999999</c:v>
                </c:pt>
                <c:pt idx="100">
                  <c:v>2.3220000000000001</c:v>
                </c:pt>
                <c:pt idx="101">
                  <c:v>2.3391999999999999</c:v>
                </c:pt>
                <c:pt idx="102">
                  <c:v>2.2683</c:v>
                </c:pt>
                <c:pt idx="103">
                  <c:v>2.2930999999999999</c:v>
                </c:pt>
                <c:pt idx="104">
                  <c:v>2.3216999999999999</c:v>
                </c:pt>
                <c:pt idx="105">
                  <c:v>2.3504</c:v>
                </c:pt>
                <c:pt idx="106">
                  <c:v>2.3761999999999999</c:v>
                </c:pt>
                <c:pt idx="107">
                  <c:v>2.4136000000000002</c:v>
                </c:pt>
                <c:pt idx="108">
                  <c:v>2.4388000000000001</c:v>
                </c:pt>
                <c:pt idx="109">
                  <c:v>2.4969000000000001</c:v>
                </c:pt>
                <c:pt idx="110">
                  <c:v>2.5337000000000001</c:v>
                </c:pt>
                <c:pt idx="111">
                  <c:v>2.4773999999999998</c:v>
                </c:pt>
                <c:pt idx="112">
                  <c:v>2.4024000000000001</c:v>
                </c:pt>
                <c:pt idx="113">
                  <c:v>2.4982000000000002</c:v>
                </c:pt>
                <c:pt idx="114">
                  <c:v>2.5101</c:v>
                </c:pt>
                <c:pt idx="115">
                  <c:v>2.5112000000000001</c:v>
                </c:pt>
                <c:pt idx="116">
                  <c:v>2.4994000000000001</c:v>
                </c:pt>
                <c:pt idx="117">
                  <c:v>2.4420999999999999</c:v>
                </c:pt>
                <c:pt idx="118">
                  <c:v>2.4287000000000001</c:v>
                </c:pt>
                <c:pt idx="119">
                  <c:v>2.5053000000000001</c:v>
                </c:pt>
                <c:pt idx="120">
                  <c:v>2.5771000000000002</c:v>
                </c:pt>
                <c:pt idx="121">
                  <c:v>2.5402999999999998</c:v>
                </c:pt>
                <c:pt idx="122">
                  <c:v>2.4925000000000002</c:v>
                </c:pt>
                <c:pt idx="123">
                  <c:v>2.4388000000000001</c:v>
                </c:pt>
                <c:pt idx="124">
                  <c:v>2.4062000000000001</c:v>
                </c:pt>
                <c:pt idx="125">
                  <c:v>2.4664000000000001</c:v>
                </c:pt>
                <c:pt idx="126">
                  <c:v>2.4081999999999999</c:v>
                </c:pt>
                <c:pt idx="127">
                  <c:v>2.3472</c:v>
                </c:pt>
                <c:pt idx="128">
                  <c:v>2.2955000000000001</c:v>
                </c:pt>
                <c:pt idx="129">
                  <c:v>2.3178999999999998</c:v>
                </c:pt>
                <c:pt idx="130">
                  <c:v>2.2713000000000001</c:v>
                </c:pt>
                <c:pt idx="131">
                  <c:v>2.2107999999999999</c:v>
                </c:pt>
                <c:pt idx="132">
                  <c:v>2.2105000000000001</c:v>
                </c:pt>
                <c:pt idx="133">
                  <c:v>2.2393000000000001</c:v>
                </c:pt>
                <c:pt idx="134">
                  <c:v>2.1934999999999998</c:v>
                </c:pt>
                <c:pt idx="135">
                  <c:v>2.1545000000000001</c:v>
                </c:pt>
                <c:pt idx="136">
                  <c:v>2.1833999999999998</c:v>
                </c:pt>
                <c:pt idx="137">
                  <c:v>2.3254999999999999</c:v>
                </c:pt>
                <c:pt idx="138">
                  <c:v>2.3315000000000001</c:v>
                </c:pt>
                <c:pt idx="139">
                  <c:v>2.3003</c:v>
                </c:pt>
                <c:pt idx="140">
                  <c:v>2.3694000000000002</c:v>
                </c:pt>
                <c:pt idx="141">
                  <c:v>2.4041000000000001</c:v>
                </c:pt>
                <c:pt idx="142">
                  <c:v>2.3692000000000002</c:v>
                </c:pt>
                <c:pt idx="143">
                  <c:v>2.3971</c:v>
                </c:pt>
                <c:pt idx="144">
                  <c:v>2.3490000000000002</c:v>
                </c:pt>
                <c:pt idx="145">
                  <c:v>2.3742999999999999</c:v>
                </c:pt>
                <c:pt idx="146">
                  <c:v>2.4310999999999998</c:v>
                </c:pt>
                <c:pt idx="147">
                  <c:v>2.4714</c:v>
                </c:pt>
                <c:pt idx="148">
                  <c:v>2.4413</c:v>
                </c:pt>
                <c:pt idx="149">
                  <c:v>2.42</c:v>
                </c:pt>
                <c:pt idx="150">
                  <c:v>2.4275000000000002</c:v>
                </c:pt>
                <c:pt idx="151">
                  <c:v>2.4155000000000002</c:v>
                </c:pt>
                <c:pt idx="152">
                  <c:v>2.4497</c:v>
                </c:pt>
                <c:pt idx="153">
                  <c:v>2.4794</c:v>
                </c:pt>
                <c:pt idx="154">
                  <c:v>2.4710000000000001</c:v>
                </c:pt>
                <c:pt idx="155">
                  <c:v>2.4493999999999998</c:v>
                </c:pt>
                <c:pt idx="156">
                  <c:v>2.4813000000000001</c:v>
                </c:pt>
                <c:pt idx="157">
                  <c:v>2.5529999999999999</c:v>
                </c:pt>
                <c:pt idx="158">
                  <c:v>2.5756999999999999</c:v>
                </c:pt>
                <c:pt idx="159">
                  <c:v>2.5821000000000001</c:v>
                </c:pt>
                <c:pt idx="160">
                  <c:v>2.6110000000000002</c:v>
                </c:pt>
                <c:pt idx="161">
                  <c:v>2.6351</c:v>
                </c:pt>
                <c:pt idx="162">
                  <c:v>2.59</c:v>
                </c:pt>
                <c:pt idx="163">
                  <c:v>2.5684999999999998</c:v>
                </c:pt>
                <c:pt idx="164">
                  <c:v>2.5552000000000001</c:v>
                </c:pt>
                <c:pt idx="165">
                  <c:v>2.5142000000000002</c:v>
                </c:pt>
                <c:pt idx="166">
                  <c:v>2.4668000000000001</c:v>
                </c:pt>
                <c:pt idx="167">
                  <c:v>2.4485999999999999</c:v>
                </c:pt>
                <c:pt idx="168">
                  <c:v>2.4460999999999999</c:v>
                </c:pt>
                <c:pt idx="169">
                  <c:v>2.4754</c:v>
                </c:pt>
                <c:pt idx="170">
                  <c:v>2.4830999999999999</c:v>
                </c:pt>
                <c:pt idx="171">
                  <c:v>2.4403999999999999</c:v>
                </c:pt>
                <c:pt idx="172">
                  <c:v>2.4638</c:v>
                </c:pt>
                <c:pt idx="173">
                  <c:v>2.4723999999999999</c:v>
                </c:pt>
                <c:pt idx="174">
                  <c:v>2.4748999999999999</c:v>
                </c:pt>
                <c:pt idx="175">
                  <c:v>2.4569999999999999</c:v>
                </c:pt>
                <c:pt idx="176">
                  <c:v>2.4838</c:v>
                </c:pt>
                <c:pt idx="177">
                  <c:v>2.4759000000000002</c:v>
                </c:pt>
                <c:pt idx="178">
                  <c:v>2.5022000000000002</c:v>
                </c:pt>
                <c:pt idx="179">
                  <c:v>2.5526</c:v>
                </c:pt>
                <c:pt idx="180">
                  <c:v>2.4933000000000001</c:v>
                </c:pt>
                <c:pt idx="181">
                  <c:v>2.4723999999999999</c:v>
                </c:pt>
                <c:pt idx="182">
                  <c:v>2.3607</c:v>
                </c:pt>
                <c:pt idx="183">
                  <c:v>2.3613</c:v>
                </c:pt>
                <c:pt idx="184">
                  <c:v>2.3447</c:v>
                </c:pt>
                <c:pt idx="185">
                  <c:v>2.3113000000000001</c:v>
                </c:pt>
                <c:pt idx="186">
                  <c:v>2.3835000000000002</c:v>
                </c:pt>
                <c:pt idx="187">
                  <c:v>2.3978999999999999</c:v>
                </c:pt>
                <c:pt idx="188">
                  <c:v>2.3782000000000001</c:v>
                </c:pt>
                <c:pt idx="189">
                  <c:v>2.3717000000000001</c:v>
                </c:pt>
                <c:pt idx="190">
                  <c:v>2.3521000000000001</c:v>
                </c:pt>
                <c:pt idx="191">
                  <c:v>2.3424</c:v>
                </c:pt>
                <c:pt idx="192">
                  <c:v>2.3184</c:v>
                </c:pt>
                <c:pt idx="193">
                  <c:v>2.3256000000000001</c:v>
                </c:pt>
                <c:pt idx="194">
                  <c:v>2.3748</c:v>
                </c:pt>
                <c:pt idx="195">
                  <c:v>2.3492000000000002</c:v>
                </c:pt>
                <c:pt idx="196">
                  <c:v>2.2953000000000001</c:v>
                </c:pt>
                <c:pt idx="197">
                  <c:v>2.2978999999999998</c:v>
                </c:pt>
                <c:pt idx="198">
                  <c:v>2.3601000000000001</c:v>
                </c:pt>
                <c:pt idx="199">
                  <c:v>2.3449</c:v>
                </c:pt>
                <c:pt idx="200">
                  <c:v>2.3917000000000002</c:v>
                </c:pt>
                <c:pt idx="201">
                  <c:v>2.4741</c:v>
                </c:pt>
                <c:pt idx="202">
                  <c:v>2.5444</c:v>
                </c:pt>
                <c:pt idx="203">
                  <c:v>2.5743999999999998</c:v>
                </c:pt>
                <c:pt idx="204">
                  <c:v>2.5221</c:v>
                </c:pt>
                <c:pt idx="205">
                  <c:v>2.5445000000000002</c:v>
                </c:pt>
                <c:pt idx="206">
                  <c:v>2.6095999999999999</c:v>
                </c:pt>
                <c:pt idx="207">
                  <c:v>2.5956999999999999</c:v>
                </c:pt>
                <c:pt idx="208">
                  <c:v>2.5771000000000002</c:v>
                </c:pt>
                <c:pt idx="209">
                  <c:v>2.6806000000000001</c:v>
                </c:pt>
                <c:pt idx="210">
                  <c:v>2.6572</c:v>
                </c:pt>
                <c:pt idx="211">
                  <c:v>2.6837</c:v>
                </c:pt>
                <c:pt idx="212">
                  <c:v>2.7852999999999999</c:v>
                </c:pt>
                <c:pt idx="213">
                  <c:v>2.7772000000000001</c:v>
                </c:pt>
                <c:pt idx="214">
                  <c:v>2.7683</c:v>
                </c:pt>
                <c:pt idx="215">
                  <c:v>2.7587999999999999</c:v>
                </c:pt>
                <c:pt idx="216">
                  <c:v>2.7864</c:v>
                </c:pt>
                <c:pt idx="217">
                  <c:v>2.7654000000000001</c:v>
                </c:pt>
                <c:pt idx="218">
                  <c:v>2.6838000000000002</c:v>
                </c:pt>
                <c:pt idx="219">
                  <c:v>2.6558999999999999</c:v>
                </c:pt>
                <c:pt idx="220">
                  <c:v>2.6524999999999999</c:v>
                </c:pt>
                <c:pt idx="221">
                  <c:v>2.6585999999999999</c:v>
                </c:pt>
                <c:pt idx="222">
                  <c:v>2.6331000000000002</c:v>
                </c:pt>
                <c:pt idx="223">
                  <c:v>2.5634999999999999</c:v>
                </c:pt>
                <c:pt idx="224">
                  <c:v>2.5743999999999998</c:v>
                </c:pt>
                <c:pt idx="225">
                  <c:v>2.6101999999999999</c:v>
                </c:pt>
                <c:pt idx="226">
                  <c:v>2.5920999999999998</c:v>
                </c:pt>
                <c:pt idx="227">
                  <c:v>2.6575000000000002</c:v>
                </c:pt>
                <c:pt idx="228">
                  <c:v>2.7416999999999998</c:v>
                </c:pt>
                <c:pt idx="229">
                  <c:v>2.7477999999999998</c:v>
                </c:pt>
                <c:pt idx="230">
                  <c:v>2.7241</c:v>
                </c:pt>
                <c:pt idx="231">
                  <c:v>2.7414999999999998</c:v>
                </c:pt>
                <c:pt idx="232">
                  <c:v>2.6272000000000002</c:v>
                </c:pt>
                <c:pt idx="233">
                  <c:v>2.7330000000000001</c:v>
                </c:pt>
                <c:pt idx="234">
                  <c:v>2.6524000000000001</c:v>
                </c:pt>
                <c:pt idx="235">
                  <c:v>2.7422</c:v>
                </c:pt>
                <c:pt idx="236">
                  <c:v>2.8641999999999999</c:v>
                </c:pt>
                <c:pt idx="237">
                  <c:v>2.8589000000000002</c:v>
                </c:pt>
                <c:pt idx="238">
                  <c:v>2.8774000000000002</c:v>
                </c:pt>
                <c:pt idx="239">
                  <c:v>2.8285999999999998</c:v>
                </c:pt>
                <c:pt idx="240">
                  <c:v>2.83</c:v>
                </c:pt>
                <c:pt idx="241">
                  <c:v>2.9388000000000001</c:v>
                </c:pt>
                <c:pt idx="242">
                  <c:v>2.9748999999999999</c:v>
                </c:pt>
                <c:pt idx="243">
                  <c:v>2.9022999999999999</c:v>
                </c:pt>
                <c:pt idx="244">
                  <c:v>2.8771</c:v>
                </c:pt>
                <c:pt idx="245">
                  <c:v>2.9041000000000001</c:v>
                </c:pt>
                <c:pt idx="246">
                  <c:v>2.9845999999999999</c:v>
                </c:pt>
                <c:pt idx="247">
                  <c:v>3.0367000000000002</c:v>
                </c:pt>
                <c:pt idx="248">
                  <c:v>2.9489000000000001</c:v>
                </c:pt>
                <c:pt idx="249">
                  <c:v>2.9432</c:v>
                </c:pt>
              </c:numCache>
            </c:numRef>
          </c:val>
          <c:smooth val="0"/>
          <c:extLst xmlns:c16r2="http://schemas.microsoft.com/office/drawing/2015/06/chart">
            <c:ext xmlns:c16="http://schemas.microsoft.com/office/drawing/2014/chart" uri="{C3380CC4-5D6E-409C-BE32-E72D297353CC}">
              <c16:uniqueId val="{00000001-CE22-4971-AE93-C5B40AAEA448}"/>
            </c:ext>
          </c:extLst>
        </c:ser>
        <c:dLbls>
          <c:showLegendKey val="0"/>
          <c:showVal val="0"/>
          <c:showCatName val="0"/>
          <c:showSerName val="0"/>
          <c:showPercent val="0"/>
          <c:showBubbleSize val="0"/>
        </c:dLbls>
        <c:marker val="1"/>
        <c:smooth val="0"/>
        <c:axId val="2046462688"/>
        <c:axId val="2046453984"/>
      </c:lineChart>
      <c:lineChart>
        <c:grouping val="standard"/>
        <c:varyColors val="0"/>
        <c:ser>
          <c:idx val="1"/>
          <c:order val="1"/>
          <c:tx>
            <c:strRef>
              <c:f>行情回顧!$AN$1</c:f>
              <c:strCache>
                <c:ptCount val="1"/>
                <c:pt idx="0">
                  <c:v>實質利率</c:v>
                </c:pt>
              </c:strCache>
            </c:strRef>
          </c:tx>
          <c:spPr>
            <a:ln w="28575" cap="rnd">
              <a:solidFill>
                <a:srgbClr val="0070C0"/>
              </a:solidFill>
              <a:round/>
            </a:ln>
            <a:effectLst/>
          </c:spPr>
          <c:marker>
            <c:symbol val="none"/>
          </c:marker>
          <c:cat>
            <c:numRef>
              <c:f>行情回顧!$AL$3:$AL$252</c:f>
              <c:numCache>
                <c:formatCode>m/d/yyyy</c:formatCode>
                <c:ptCount val="250"/>
                <c:pt idx="0">
                  <c:v>45035</c:v>
                </c:pt>
                <c:pt idx="1">
                  <c:v>45034</c:v>
                </c:pt>
                <c:pt idx="2">
                  <c:v>45033</c:v>
                </c:pt>
                <c:pt idx="3">
                  <c:v>45030</c:v>
                </c:pt>
                <c:pt idx="4">
                  <c:v>45029</c:v>
                </c:pt>
                <c:pt idx="5">
                  <c:v>45028</c:v>
                </c:pt>
                <c:pt idx="6">
                  <c:v>45027</c:v>
                </c:pt>
                <c:pt idx="7">
                  <c:v>45026</c:v>
                </c:pt>
                <c:pt idx="8">
                  <c:v>45022</c:v>
                </c:pt>
                <c:pt idx="9">
                  <c:v>45021</c:v>
                </c:pt>
                <c:pt idx="10">
                  <c:v>45020</c:v>
                </c:pt>
                <c:pt idx="11">
                  <c:v>45019</c:v>
                </c:pt>
                <c:pt idx="12">
                  <c:v>45016</c:v>
                </c:pt>
                <c:pt idx="13">
                  <c:v>45015</c:v>
                </c:pt>
                <c:pt idx="14">
                  <c:v>45014</c:v>
                </c:pt>
                <c:pt idx="15">
                  <c:v>45013</c:v>
                </c:pt>
                <c:pt idx="16">
                  <c:v>45012</c:v>
                </c:pt>
                <c:pt idx="17">
                  <c:v>45009</c:v>
                </c:pt>
                <c:pt idx="18">
                  <c:v>45008</c:v>
                </c:pt>
                <c:pt idx="19">
                  <c:v>45007</c:v>
                </c:pt>
                <c:pt idx="20">
                  <c:v>45006</c:v>
                </c:pt>
                <c:pt idx="21">
                  <c:v>45005</c:v>
                </c:pt>
                <c:pt idx="22">
                  <c:v>45002</c:v>
                </c:pt>
                <c:pt idx="23">
                  <c:v>45001</c:v>
                </c:pt>
                <c:pt idx="24">
                  <c:v>45000</c:v>
                </c:pt>
                <c:pt idx="25">
                  <c:v>44999</c:v>
                </c:pt>
                <c:pt idx="26">
                  <c:v>44998</c:v>
                </c:pt>
                <c:pt idx="27">
                  <c:v>44995</c:v>
                </c:pt>
                <c:pt idx="28">
                  <c:v>44994</c:v>
                </c:pt>
                <c:pt idx="29">
                  <c:v>44993</c:v>
                </c:pt>
                <c:pt idx="30">
                  <c:v>44992</c:v>
                </c:pt>
                <c:pt idx="31">
                  <c:v>44991</c:v>
                </c:pt>
                <c:pt idx="32">
                  <c:v>44988</c:v>
                </c:pt>
                <c:pt idx="33">
                  <c:v>44987</c:v>
                </c:pt>
                <c:pt idx="34">
                  <c:v>44986</c:v>
                </c:pt>
                <c:pt idx="35">
                  <c:v>44985</c:v>
                </c:pt>
                <c:pt idx="36">
                  <c:v>44984</c:v>
                </c:pt>
                <c:pt idx="37">
                  <c:v>44981</c:v>
                </c:pt>
                <c:pt idx="38">
                  <c:v>44980</c:v>
                </c:pt>
                <c:pt idx="39">
                  <c:v>44979</c:v>
                </c:pt>
                <c:pt idx="40">
                  <c:v>44978</c:v>
                </c:pt>
                <c:pt idx="41">
                  <c:v>44974</c:v>
                </c:pt>
                <c:pt idx="42">
                  <c:v>44973</c:v>
                </c:pt>
                <c:pt idx="43">
                  <c:v>44972</c:v>
                </c:pt>
                <c:pt idx="44">
                  <c:v>44971</c:v>
                </c:pt>
                <c:pt idx="45">
                  <c:v>44970</c:v>
                </c:pt>
                <c:pt idx="46">
                  <c:v>44967</c:v>
                </c:pt>
                <c:pt idx="47">
                  <c:v>44966</c:v>
                </c:pt>
                <c:pt idx="48">
                  <c:v>44965</c:v>
                </c:pt>
                <c:pt idx="49">
                  <c:v>44964</c:v>
                </c:pt>
                <c:pt idx="50">
                  <c:v>44963</c:v>
                </c:pt>
                <c:pt idx="51">
                  <c:v>44960</c:v>
                </c:pt>
                <c:pt idx="52">
                  <c:v>44959</c:v>
                </c:pt>
                <c:pt idx="53">
                  <c:v>44958</c:v>
                </c:pt>
                <c:pt idx="54">
                  <c:v>44957</c:v>
                </c:pt>
                <c:pt idx="55">
                  <c:v>44956</c:v>
                </c:pt>
                <c:pt idx="56">
                  <c:v>44953</c:v>
                </c:pt>
                <c:pt idx="57">
                  <c:v>44952</c:v>
                </c:pt>
                <c:pt idx="58">
                  <c:v>44951</c:v>
                </c:pt>
                <c:pt idx="59">
                  <c:v>44950</c:v>
                </c:pt>
                <c:pt idx="60">
                  <c:v>44949</c:v>
                </c:pt>
                <c:pt idx="61">
                  <c:v>44946</c:v>
                </c:pt>
                <c:pt idx="62">
                  <c:v>44945</c:v>
                </c:pt>
                <c:pt idx="63">
                  <c:v>44944</c:v>
                </c:pt>
                <c:pt idx="64">
                  <c:v>44943</c:v>
                </c:pt>
                <c:pt idx="65">
                  <c:v>44939</c:v>
                </c:pt>
                <c:pt idx="66">
                  <c:v>44938</c:v>
                </c:pt>
                <c:pt idx="67">
                  <c:v>44937</c:v>
                </c:pt>
                <c:pt idx="68">
                  <c:v>44936</c:v>
                </c:pt>
                <c:pt idx="69">
                  <c:v>44935</c:v>
                </c:pt>
                <c:pt idx="70">
                  <c:v>44932</c:v>
                </c:pt>
                <c:pt idx="71">
                  <c:v>44931</c:v>
                </c:pt>
                <c:pt idx="72">
                  <c:v>44930</c:v>
                </c:pt>
                <c:pt idx="73">
                  <c:v>44929</c:v>
                </c:pt>
                <c:pt idx="74">
                  <c:v>44925</c:v>
                </c:pt>
                <c:pt idx="75">
                  <c:v>44924</c:v>
                </c:pt>
                <c:pt idx="76">
                  <c:v>44923</c:v>
                </c:pt>
                <c:pt idx="77">
                  <c:v>44922</c:v>
                </c:pt>
                <c:pt idx="78">
                  <c:v>44918</c:v>
                </c:pt>
                <c:pt idx="79">
                  <c:v>44917</c:v>
                </c:pt>
                <c:pt idx="80">
                  <c:v>44916</c:v>
                </c:pt>
                <c:pt idx="81">
                  <c:v>44915</c:v>
                </c:pt>
                <c:pt idx="82">
                  <c:v>44914</c:v>
                </c:pt>
                <c:pt idx="83">
                  <c:v>44911</c:v>
                </c:pt>
                <c:pt idx="84">
                  <c:v>44910</c:v>
                </c:pt>
                <c:pt idx="85">
                  <c:v>44909</c:v>
                </c:pt>
                <c:pt idx="86">
                  <c:v>44908</c:v>
                </c:pt>
                <c:pt idx="87">
                  <c:v>44907</c:v>
                </c:pt>
                <c:pt idx="88">
                  <c:v>44904</c:v>
                </c:pt>
                <c:pt idx="89">
                  <c:v>44903</c:v>
                </c:pt>
                <c:pt idx="90">
                  <c:v>44902</c:v>
                </c:pt>
                <c:pt idx="91">
                  <c:v>44901</c:v>
                </c:pt>
                <c:pt idx="92">
                  <c:v>44900</c:v>
                </c:pt>
                <c:pt idx="93">
                  <c:v>44897</c:v>
                </c:pt>
                <c:pt idx="94">
                  <c:v>44896</c:v>
                </c:pt>
                <c:pt idx="95">
                  <c:v>44895</c:v>
                </c:pt>
                <c:pt idx="96">
                  <c:v>44894</c:v>
                </c:pt>
                <c:pt idx="97">
                  <c:v>44893</c:v>
                </c:pt>
                <c:pt idx="98">
                  <c:v>44890</c:v>
                </c:pt>
                <c:pt idx="99">
                  <c:v>44888</c:v>
                </c:pt>
                <c:pt idx="100">
                  <c:v>44887</c:v>
                </c:pt>
                <c:pt idx="101">
                  <c:v>44886</c:v>
                </c:pt>
                <c:pt idx="102">
                  <c:v>44883</c:v>
                </c:pt>
                <c:pt idx="103">
                  <c:v>44882</c:v>
                </c:pt>
                <c:pt idx="104">
                  <c:v>44881</c:v>
                </c:pt>
                <c:pt idx="105">
                  <c:v>44880</c:v>
                </c:pt>
                <c:pt idx="106">
                  <c:v>44879</c:v>
                </c:pt>
                <c:pt idx="107">
                  <c:v>44875</c:v>
                </c:pt>
                <c:pt idx="108">
                  <c:v>44874</c:v>
                </c:pt>
                <c:pt idx="109">
                  <c:v>44873</c:v>
                </c:pt>
                <c:pt idx="110">
                  <c:v>44872</c:v>
                </c:pt>
                <c:pt idx="111">
                  <c:v>44869</c:v>
                </c:pt>
                <c:pt idx="112">
                  <c:v>44868</c:v>
                </c:pt>
                <c:pt idx="113">
                  <c:v>44867</c:v>
                </c:pt>
                <c:pt idx="114">
                  <c:v>44866</c:v>
                </c:pt>
                <c:pt idx="115">
                  <c:v>44865</c:v>
                </c:pt>
                <c:pt idx="116">
                  <c:v>44862</c:v>
                </c:pt>
                <c:pt idx="117">
                  <c:v>44861</c:v>
                </c:pt>
                <c:pt idx="118">
                  <c:v>44860</c:v>
                </c:pt>
                <c:pt idx="119">
                  <c:v>44859</c:v>
                </c:pt>
                <c:pt idx="120">
                  <c:v>44858</c:v>
                </c:pt>
                <c:pt idx="121">
                  <c:v>44855</c:v>
                </c:pt>
                <c:pt idx="122">
                  <c:v>44854</c:v>
                </c:pt>
                <c:pt idx="123">
                  <c:v>44853</c:v>
                </c:pt>
                <c:pt idx="124">
                  <c:v>44852</c:v>
                </c:pt>
                <c:pt idx="125">
                  <c:v>44851</c:v>
                </c:pt>
                <c:pt idx="126">
                  <c:v>44848</c:v>
                </c:pt>
                <c:pt idx="127">
                  <c:v>44847</c:v>
                </c:pt>
                <c:pt idx="128">
                  <c:v>44846</c:v>
                </c:pt>
                <c:pt idx="129">
                  <c:v>44845</c:v>
                </c:pt>
                <c:pt idx="130">
                  <c:v>44841</c:v>
                </c:pt>
                <c:pt idx="131">
                  <c:v>44840</c:v>
                </c:pt>
                <c:pt idx="132">
                  <c:v>44839</c:v>
                </c:pt>
                <c:pt idx="133">
                  <c:v>44838</c:v>
                </c:pt>
                <c:pt idx="134">
                  <c:v>44837</c:v>
                </c:pt>
                <c:pt idx="135">
                  <c:v>44834</c:v>
                </c:pt>
                <c:pt idx="136">
                  <c:v>44833</c:v>
                </c:pt>
                <c:pt idx="137">
                  <c:v>44832</c:v>
                </c:pt>
                <c:pt idx="138">
                  <c:v>44831</c:v>
                </c:pt>
                <c:pt idx="139">
                  <c:v>44830</c:v>
                </c:pt>
                <c:pt idx="140">
                  <c:v>44827</c:v>
                </c:pt>
                <c:pt idx="141">
                  <c:v>44826</c:v>
                </c:pt>
                <c:pt idx="142">
                  <c:v>44825</c:v>
                </c:pt>
                <c:pt idx="143">
                  <c:v>44824</c:v>
                </c:pt>
                <c:pt idx="144">
                  <c:v>44823</c:v>
                </c:pt>
                <c:pt idx="145">
                  <c:v>44820</c:v>
                </c:pt>
                <c:pt idx="146">
                  <c:v>44819</c:v>
                </c:pt>
                <c:pt idx="147">
                  <c:v>44818</c:v>
                </c:pt>
                <c:pt idx="148">
                  <c:v>44817</c:v>
                </c:pt>
                <c:pt idx="149">
                  <c:v>44816</c:v>
                </c:pt>
                <c:pt idx="150">
                  <c:v>44813</c:v>
                </c:pt>
                <c:pt idx="151">
                  <c:v>44812</c:v>
                </c:pt>
                <c:pt idx="152">
                  <c:v>44811</c:v>
                </c:pt>
                <c:pt idx="153">
                  <c:v>44810</c:v>
                </c:pt>
                <c:pt idx="154">
                  <c:v>44806</c:v>
                </c:pt>
                <c:pt idx="155">
                  <c:v>44805</c:v>
                </c:pt>
                <c:pt idx="156">
                  <c:v>44804</c:v>
                </c:pt>
                <c:pt idx="157">
                  <c:v>44803</c:v>
                </c:pt>
                <c:pt idx="158">
                  <c:v>44802</c:v>
                </c:pt>
                <c:pt idx="159">
                  <c:v>44799</c:v>
                </c:pt>
                <c:pt idx="160">
                  <c:v>44798</c:v>
                </c:pt>
                <c:pt idx="161">
                  <c:v>44797</c:v>
                </c:pt>
                <c:pt idx="162">
                  <c:v>44796</c:v>
                </c:pt>
                <c:pt idx="163">
                  <c:v>44795</c:v>
                </c:pt>
                <c:pt idx="164">
                  <c:v>44792</c:v>
                </c:pt>
                <c:pt idx="165">
                  <c:v>44791</c:v>
                </c:pt>
                <c:pt idx="166">
                  <c:v>44790</c:v>
                </c:pt>
                <c:pt idx="167">
                  <c:v>44789</c:v>
                </c:pt>
                <c:pt idx="168">
                  <c:v>44788</c:v>
                </c:pt>
                <c:pt idx="169">
                  <c:v>44785</c:v>
                </c:pt>
                <c:pt idx="170">
                  <c:v>44784</c:v>
                </c:pt>
                <c:pt idx="171">
                  <c:v>44783</c:v>
                </c:pt>
                <c:pt idx="172">
                  <c:v>44782</c:v>
                </c:pt>
                <c:pt idx="173">
                  <c:v>44781</c:v>
                </c:pt>
                <c:pt idx="174">
                  <c:v>44778</c:v>
                </c:pt>
                <c:pt idx="175">
                  <c:v>44777</c:v>
                </c:pt>
                <c:pt idx="176">
                  <c:v>44776</c:v>
                </c:pt>
                <c:pt idx="177">
                  <c:v>44775</c:v>
                </c:pt>
                <c:pt idx="178">
                  <c:v>44774</c:v>
                </c:pt>
                <c:pt idx="179">
                  <c:v>44771</c:v>
                </c:pt>
                <c:pt idx="180">
                  <c:v>44770</c:v>
                </c:pt>
                <c:pt idx="181">
                  <c:v>44769</c:v>
                </c:pt>
                <c:pt idx="182">
                  <c:v>44768</c:v>
                </c:pt>
                <c:pt idx="183">
                  <c:v>44767</c:v>
                </c:pt>
                <c:pt idx="184">
                  <c:v>44764</c:v>
                </c:pt>
                <c:pt idx="185">
                  <c:v>44763</c:v>
                </c:pt>
                <c:pt idx="186">
                  <c:v>44762</c:v>
                </c:pt>
                <c:pt idx="187">
                  <c:v>44761</c:v>
                </c:pt>
                <c:pt idx="188">
                  <c:v>44760</c:v>
                </c:pt>
                <c:pt idx="189">
                  <c:v>44757</c:v>
                </c:pt>
                <c:pt idx="190">
                  <c:v>44756</c:v>
                </c:pt>
                <c:pt idx="191">
                  <c:v>44755</c:v>
                </c:pt>
                <c:pt idx="192">
                  <c:v>44754</c:v>
                </c:pt>
                <c:pt idx="193">
                  <c:v>44753</c:v>
                </c:pt>
                <c:pt idx="194">
                  <c:v>44750</c:v>
                </c:pt>
                <c:pt idx="195">
                  <c:v>44749</c:v>
                </c:pt>
                <c:pt idx="196">
                  <c:v>44748</c:v>
                </c:pt>
                <c:pt idx="197">
                  <c:v>44747</c:v>
                </c:pt>
                <c:pt idx="198">
                  <c:v>44743</c:v>
                </c:pt>
                <c:pt idx="199">
                  <c:v>44742</c:v>
                </c:pt>
                <c:pt idx="200">
                  <c:v>44741</c:v>
                </c:pt>
                <c:pt idx="201">
                  <c:v>44740</c:v>
                </c:pt>
                <c:pt idx="202">
                  <c:v>44739</c:v>
                </c:pt>
                <c:pt idx="203">
                  <c:v>44736</c:v>
                </c:pt>
                <c:pt idx="204">
                  <c:v>44735</c:v>
                </c:pt>
                <c:pt idx="205">
                  <c:v>44734</c:v>
                </c:pt>
                <c:pt idx="206">
                  <c:v>44733</c:v>
                </c:pt>
                <c:pt idx="207">
                  <c:v>44729</c:v>
                </c:pt>
                <c:pt idx="208">
                  <c:v>44728</c:v>
                </c:pt>
                <c:pt idx="209">
                  <c:v>44727</c:v>
                </c:pt>
                <c:pt idx="210">
                  <c:v>44726</c:v>
                </c:pt>
                <c:pt idx="211">
                  <c:v>44725</c:v>
                </c:pt>
                <c:pt idx="212">
                  <c:v>44722</c:v>
                </c:pt>
                <c:pt idx="213">
                  <c:v>44721</c:v>
                </c:pt>
                <c:pt idx="214">
                  <c:v>44720</c:v>
                </c:pt>
                <c:pt idx="215">
                  <c:v>44719</c:v>
                </c:pt>
                <c:pt idx="216">
                  <c:v>44718</c:v>
                </c:pt>
                <c:pt idx="217">
                  <c:v>44715</c:v>
                </c:pt>
                <c:pt idx="218">
                  <c:v>44714</c:v>
                </c:pt>
                <c:pt idx="219">
                  <c:v>44713</c:v>
                </c:pt>
                <c:pt idx="220">
                  <c:v>44712</c:v>
                </c:pt>
                <c:pt idx="221">
                  <c:v>44708</c:v>
                </c:pt>
                <c:pt idx="222">
                  <c:v>44707</c:v>
                </c:pt>
                <c:pt idx="223">
                  <c:v>44706</c:v>
                </c:pt>
                <c:pt idx="224">
                  <c:v>44705</c:v>
                </c:pt>
                <c:pt idx="225">
                  <c:v>44704</c:v>
                </c:pt>
                <c:pt idx="226">
                  <c:v>44701</c:v>
                </c:pt>
                <c:pt idx="227">
                  <c:v>44700</c:v>
                </c:pt>
                <c:pt idx="228">
                  <c:v>44699</c:v>
                </c:pt>
                <c:pt idx="229">
                  <c:v>44698</c:v>
                </c:pt>
                <c:pt idx="230">
                  <c:v>44697</c:v>
                </c:pt>
                <c:pt idx="231">
                  <c:v>44694</c:v>
                </c:pt>
                <c:pt idx="232">
                  <c:v>44693</c:v>
                </c:pt>
                <c:pt idx="233">
                  <c:v>44692</c:v>
                </c:pt>
                <c:pt idx="234">
                  <c:v>44691</c:v>
                </c:pt>
                <c:pt idx="235">
                  <c:v>44690</c:v>
                </c:pt>
                <c:pt idx="236">
                  <c:v>44687</c:v>
                </c:pt>
                <c:pt idx="237">
                  <c:v>44686</c:v>
                </c:pt>
                <c:pt idx="238">
                  <c:v>44685</c:v>
                </c:pt>
                <c:pt idx="239">
                  <c:v>44684</c:v>
                </c:pt>
                <c:pt idx="240">
                  <c:v>44683</c:v>
                </c:pt>
                <c:pt idx="241">
                  <c:v>44680</c:v>
                </c:pt>
                <c:pt idx="242">
                  <c:v>44679</c:v>
                </c:pt>
                <c:pt idx="243">
                  <c:v>44678</c:v>
                </c:pt>
                <c:pt idx="244">
                  <c:v>44677</c:v>
                </c:pt>
                <c:pt idx="245">
                  <c:v>44676</c:v>
                </c:pt>
                <c:pt idx="246">
                  <c:v>44673</c:v>
                </c:pt>
                <c:pt idx="247">
                  <c:v>44672</c:v>
                </c:pt>
                <c:pt idx="248">
                  <c:v>44671</c:v>
                </c:pt>
                <c:pt idx="249">
                  <c:v>44670</c:v>
                </c:pt>
              </c:numCache>
            </c:numRef>
          </c:cat>
          <c:val>
            <c:numRef>
              <c:f>行情回顧!$AN$3:$AN$252</c:f>
              <c:numCache>
                <c:formatCode>General</c:formatCode>
                <c:ptCount val="250"/>
                <c:pt idx="1">
                  <c:v>1.2798</c:v>
                </c:pt>
                <c:pt idx="2">
                  <c:v>1.2858000000000001</c:v>
                </c:pt>
                <c:pt idx="3">
                  <c:v>1.2041999999999999</c:v>
                </c:pt>
                <c:pt idx="4">
                  <c:v>1.1504000000000001</c:v>
                </c:pt>
                <c:pt idx="5">
                  <c:v>1.1080000000000001</c:v>
                </c:pt>
                <c:pt idx="6">
                  <c:v>1.1292</c:v>
                </c:pt>
                <c:pt idx="7">
                  <c:v>1.1385000000000001</c:v>
                </c:pt>
                <c:pt idx="8">
                  <c:v>1.0541</c:v>
                </c:pt>
                <c:pt idx="9">
                  <c:v>1.0676000000000001</c:v>
                </c:pt>
                <c:pt idx="10">
                  <c:v>1.0793999999999999</c:v>
                </c:pt>
                <c:pt idx="11">
                  <c:v>1.1089</c:v>
                </c:pt>
                <c:pt idx="12">
                  <c:v>1.1393</c:v>
                </c:pt>
                <c:pt idx="13">
                  <c:v>1.2149000000000001</c:v>
                </c:pt>
                <c:pt idx="14">
                  <c:v>1.2267999999999999</c:v>
                </c:pt>
                <c:pt idx="15">
                  <c:v>1.2635000000000001</c:v>
                </c:pt>
                <c:pt idx="16">
                  <c:v>1.2721</c:v>
                </c:pt>
                <c:pt idx="17">
                  <c:v>1.1605000000000001</c:v>
                </c:pt>
                <c:pt idx="18">
                  <c:v>1.1672</c:v>
                </c:pt>
                <c:pt idx="19">
                  <c:v>1.1791</c:v>
                </c:pt>
                <c:pt idx="20">
                  <c:v>1.3637999999999999</c:v>
                </c:pt>
                <c:pt idx="21">
                  <c:v>1.3207</c:v>
                </c:pt>
                <c:pt idx="22">
                  <c:v>1.3274999999999999</c:v>
                </c:pt>
                <c:pt idx="23">
                  <c:v>1.3496999999999999</c:v>
                </c:pt>
                <c:pt idx="24">
                  <c:v>1.173</c:v>
                </c:pt>
                <c:pt idx="25">
                  <c:v>1.3866000000000001</c:v>
                </c:pt>
                <c:pt idx="26">
                  <c:v>1.3186</c:v>
                </c:pt>
                <c:pt idx="27">
                  <c:v>1.4037999999999999</c:v>
                </c:pt>
                <c:pt idx="28">
                  <c:v>1.599</c:v>
                </c:pt>
                <c:pt idx="29">
                  <c:v>1.659</c:v>
                </c:pt>
                <c:pt idx="30">
                  <c:v>1.5741000000000001</c:v>
                </c:pt>
                <c:pt idx="31">
                  <c:v>1.4692000000000001</c:v>
                </c:pt>
                <c:pt idx="32">
                  <c:v>1.4326000000000001</c:v>
                </c:pt>
                <c:pt idx="33">
                  <c:v>1.5683</c:v>
                </c:pt>
                <c:pt idx="34">
                  <c:v>1.5532999999999999</c:v>
                </c:pt>
                <c:pt idx="35">
                  <c:v>1.54</c:v>
                </c:pt>
                <c:pt idx="36">
                  <c:v>1.5382</c:v>
                </c:pt>
                <c:pt idx="37">
                  <c:v>1.5643</c:v>
                </c:pt>
                <c:pt idx="38">
                  <c:v>1.4777</c:v>
                </c:pt>
                <c:pt idx="39">
                  <c:v>1.5071000000000001</c:v>
                </c:pt>
                <c:pt idx="40">
                  <c:v>1.5236000000000001</c:v>
                </c:pt>
                <c:pt idx="41">
                  <c:v>1.448</c:v>
                </c:pt>
                <c:pt idx="42">
                  <c:v>1.4822</c:v>
                </c:pt>
                <c:pt idx="43">
                  <c:v>1.4553</c:v>
                </c:pt>
                <c:pt idx="44">
                  <c:v>1.4301999999999999</c:v>
                </c:pt>
                <c:pt idx="45">
                  <c:v>1.3829</c:v>
                </c:pt>
                <c:pt idx="46">
                  <c:v>1.3974</c:v>
                </c:pt>
                <c:pt idx="47">
                  <c:v>1.3238000000000001</c:v>
                </c:pt>
                <c:pt idx="48">
                  <c:v>1.2534000000000001</c:v>
                </c:pt>
                <c:pt idx="49">
                  <c:v>1.3509</c:v>
                </c:pt>
                <c:pt idx="50">
                  <c:v>1.3731</c:v>
                </c:pt>
                <c:pt idx="51">
                  <c:v>1.2905</c:v>
                </c:pt>
                <c:pt idx="52">
                  <c:v>1.1492</c:v>
                </c:pt>
                <c:pt idx="53">
                  <c:v>1.1533</c:v>
                </c:pt>
                <c:pt idx="54">
                  <c:v>1.2589999999999999</c:v>
                </c:pt>
                <c:pt idx="55">
                  <c:v>1.2472000000000001</c:v>
                </c:pt>
                <c:pt idx="56">
                  <c:v>1.1825000000000001</c:v>
                </c:pt>
                <c:pt idx="57">
                  <c:v>1.1625000000000001</c:v>
                </c:pt>
                <c:pt idx="58">
                  <c:v>1.1415999999999999</c:v>
                </c:pt>
                <c:pt idx="59">
                  <c:v>1.1667000000000001</c:v>
                </c:pt>
                <c:pt idx="60">
                  <c:v>1.2421</c:v>
                </c:pt>
                <c:pt idx="61">
                  <c:v>1.2362</c:v>
                </c:pt>
                <c:pt idx="62">
                  <c:v>1.1444000000000001</c:v>
                </c:pt>
                <c:pt idx="63">
                  <c:v>1.2376</c:v>
                </c:pt>
                <c:pt idx="64">
                  <c:v>1.3735999999999999</c:v>
                </c:pt>
                <c:pt idx="65">
                  <c:v>1.3032999999999999</c:v>
                </c:pt>
                <c:pt idx="66">
                  <c:v>1.224</c:v>
                </c:pt>
                <c:pt idx="67">
                  <c:v>1.3042</c:v>
                </c:pt>
                <c:pt idx="68">
                  <c:v>1.3804000000000001</c:v>
                </c:pt>
                <c:pt idx="69">
                  <c:v>1.3083</c:v>
                </c:pt>
                <c:pt idx="70">
                  <c:v>1.3334999999999999</c:v>
                </c:pt>
                <c:pt idx="71">
                  <c:v>1.4846999999999999</c:v>
                </c:pt>
                <c:pt idx="72">
                  <c:v>1.4753000000000001</c:v>
                </c:pt>
                <c:pt idx="73">
                  <c:v>1.4750000000000001</c:v>
                </c:pt>
                <c:pt idx="74">
                  <c:v>1.5671999999999999</c:v>
                </c:pt>
                <c:pt idx="75">
                  <c:v>1.5254000000000001</c:v>
                </c:pt>
                <c:pt idx="76">
                  <c:v>1.5983000000000001</c:v>
                </c:pt>
                <c:pt idx="77">
                  <c:v>1.5665</c:v>
                </c:pt>
                <c:pt idx="78">
                  <c:v>1.5118</c:v>
                </c:pt>
                <c:pt idx="79">
                  <c:v>1.4749000000000001</c:v>
                </c:pt>
                <c:pt idx="80">
                  <c:v>1.3680000000000001</c:v>
                </c:pt>
                <c:pt idx="81">
                  <c:v>1.4306000000000001</c:v>
                </c:pt>
                <c:pt idx="82">
                  <c:v>1.4176</c:v>
                </c:pt>
                <c:pt idx="83">
                  <c:v>1.3492999999999999</c:v>
                </c:pt>
                <c:pt idx="84">
                  <c:v>1.2747999999999999</c:v>
                </c:pt>
                <c:pt idx="85">
                  <c:v>1.2782</c:v>
                </c:pt>
                <c:pt idx="86">
                  <c:v>1.2494000000000001</c:v>
                </c:pt>
                <c:pt idx="87">
                  <c:v>1.3264</c:v>
                </c:pt>
                <c:pt idx="88">
                  <c:v>1.3001</c:v>
                </c:pt>
                <c:pt idx="89">
                  <c:v>1.18</c:v>
                </c:pt>
                <c:pt idx="90">
                  <c:v>1.1478999999999999</c:v>
                </c:pt>
                <c:pt idx="91">
                  <c:v>1.1982999999999999</c:v>
                </c:pt>
                <c:pt idx="92">
                  <c:v>1.1671</c:v>
                </c:pt>
                <c:pt idx="93">
                  <c:v>1.0472999999999999</c:v>
                </c:pt>
                <c:pt idx="94">
                  <c:v>1.1285000000000001</c:v>
                </c:pt>
                <c:pt idx="95">
                  <c:v>1.2356</c:v>
                </c:pt>
                <c:pt idx="96">
                  <c:v>1.4769000000000001</c:v>
                </c:pt>
                <c:pt idx="97">
                  <c:v>1.4103000000000001</c:v>
                </c:pt>
                <c:pt idx="98">
                  <c:v>1.3505</c:v>
                </c:pt>
                <c:pt idx="99">
                  <c:v>1.3607</c:v>
                </c:pt>
                <c:pt idx="100">
                  <c:v>1.4316</c:v>
                </c:pt>
                <c:pt idx="101">
                  <c:v>1.4941</c:v>
                </c:pt>
                <c:pt idx="102">
                  <c:v>1.5651999999999999</c:v>
                </c:pt>
                <c:pt idx="103">
                  <c:v>1.4785999999999999</c:v>
                </c:pt>
                <c:pt idx="104">
                  <c:v>1.3726</c:v>
                </c:pt>
                <c:pt idx="105">
                  <c:v>1.4282999999999999</c:v>
                </c:pt>
                <c:pt idx="106">
                  <c:v>1.4870000000000001</c:v>
                </c:pt>
                <c:pt idx="107">
                  <c:v>1.4035</c:v>
                </c:pt>
                <c:pt idx="108">
                  <c:v>1.6488</c:v>
                </c:pt>
                <c:pt idx="109">
                  <c:v>1.6227</c:v>
                </c:pt>
                <c:pt idx="110">
                  <c:v>1.675</c:v>
                </c:pt>
                <c:pt idx="111">
                  <c:v>1.6757</c:v>
                </c:pt>
                <c:pt idx="112">
                  <c:v>1.7397</c:v>
                </c:pt>
                <c:pt idx="113">
                  <c:v>1.5972</c:v>
                </c:pt>
                <c:pt idx="114">
                  <c:v>1.5266</c:v>
                </c:pt>
                <c:pt idx="115">
                  <c:v>1.5308999999999999</c:v>
                </c:pt>
                <c:pt idx="116">
                  <c:v>1.5088999999999999</c:v>
                </c:pt>
                <c:pt idx="117">
                  <c:v>1.4710000000000001</c:v>
                </c:pt>
                <c:pt idx="118">
                  <c:v>1.5680000000000001</c:v>
                </c:pt>
                <c:pt idx="119">
                  <c:v>1.5913999999999999</c:v>
                </c:pt>
                <c:pt idx="120">
                  <c:v>1.6609</c:v>
                </c:pt>
                <c:pt idx="121">
                  <c:v>1.6698</c:v>
                </c:pt>
                <c:pt idx="122">
                  <c:v>1.7290000000000001</c:v>
                </c:pt>
                <c:pt idx="123">
                  <c:v>1.6899</c:v>
                </c:pt>
                <c:pt idx="124">
                  <c:v>1.5951</c:v>
                </c:pt>
                <c:pt idx="125">
                  <c:v>1.5392999999999999</c:v>
                </c:pt>
                <c:pt idx="126">
                  <c:v>1.6054999999999999</c:v>
                </c:pt>
                <c:pt idx="127">
                  <c:v>1.5920000000000001</c:v>
                </c:pt>
                <c:pt idx="128">
                  <c:v>1.5952999999999999</c:v>
                </c:pt>
                <c:pt idx="129">
                  <c:v>1.6243000000000001</c:v>
                </c:pt>
                <c:pt idx="130">
                  <c:v>1.6057999999999999</c:v>
                </c:pt>
                <c:pt idx="131">
                  <c:v>1.6073999999999999</c:v>
                </c:pt>
                <c:pt idx="132">
                  <c:v>1.5389999999999999</c:v>
                </c:pt>
                <c:pt idx="133">
                  <c:v>1.3878999999999999</c:v>
                </c:pt>
                <c:pt idx="134">
                  <c:v>1.4395</c:v>
                </c:pt>
                <c:pt idx="135">
                  <c:v>1.6685000000000001</c:v>
                </c:pt>
                <c:pt idx="136">
                  <c:v>1.5973999999999999</c:v>
                </c:pt>
                <c:pt idx="137">
                  <c:v>1.4009</c:v>
                </c:pt>
                <c:pt idx="138">
                  <c:v>1.6087</c:v>
                </c:pt>
                <c:pt idx="139">
                  <c:v>1.6193</c:v>
                </c:pt>
                <c:pt idx="140">
                  <c:v>1.3134999999999999</c:v>
                </c:pt>
                <c:pt idx="141">
                  <c:v>1.3041</c:v>
                </c:pt>
                <c:pt idx="142">
                  <c:v>1.1561999999999999</c:v>
                </c:pt>
                <c:pt idx="143">
                  <c:v>1.1612</c:v>
                </c:pt>
                <c:pt idx="144">
                  <c:v>1.1368</c:v>
                </c:pt>
                <c:pt idx="145">
                  <c:v>1.0720000000000001</c:v>
                </c:pt>
                <c:pt idx="146">
                  <c:v>1.0143</c:v>
                </c:pt>
                <c:pt idx="147">
                  <c:v>0.92830000000000001</c:v>
                </c:pt>
                <c:pt idx="148">
                  <c:v>0.96209999999999996</c:v>
                </c:pt>
                <c:pt idx="149">
                  <c:v>0.93320000000000003</c:v>
                </c:pt>
                <c:pt idx="150">
                  <c:v>0.87909999999999999</c:v>
                </c:pt>
                <c:pt idx="151">
                  <c:v>0.89739999999999998</c:v>
                </c:pt>
                <c:pt idx="152">
                  <c:v>0.81020000000000003</c:v>
                </c:pt>
                <c:pt idx="153">
                  <c:v>0.86539999999999995</c:v>
                </c:pt>
                <c:pt idx="154">
                  <c:v>0.71540000000000004</c:v>
                </c:pt>
                <c:pt idx="155">
                  <c:v>0.79990000000000006</c:v>
                </c:pt>
                <c:pt idx="156">
                  <c:v>0.70630000000000004</c:v>
                </c:pt>
                <c:pt idx="157">
                  <c:v>0.54600000000000004</c:v>
                </c:pt>
                <c:pt idx="158">
                  <c:v>0.52500000000000002</c:v>
                </c:pt>
                <c:pt idx="159">
                  <c:v>0.45500000000000002</c:v>
                </c:pt>
                <c:pt idx="160">
                  <c:v>0.41189999999999999</c:v>
                </c:pt>
                <c:pt idx="161">
                  <c:v>0.4672</c:v>
                </c:pt>
                <c:pt idx="162">
                  <c:v>0.4536</c:v>
                </c:pt>
                <c:pt idx="163">
                  <c:v>0.44400000000000001</c:v>
                </c:pt>
                <c:pt idx="164">
                  <c:v>0.41370000000000001</c:v>
                </c:pt>
                <c:pt idx="165">
                  <c:v>0.36459999999999998</c:v>
                </c:pt>
                <c:pt idx="166">
                  <c:v>0.42749999999999999</c:v>
                </c:pt>
                <c:pt idx="167">
                  <c:v>0.35199999999999998</c:v>
                </c:pt>
                <c:pt idx="168">
                  <c:v>0.33789999999999998</c:v>
                </c:pt>
                <c:pt idx="169">
                  <c:v>0.35299999999999998</c:v>
                </c:pt>
                <c:pt idx="170">
                  <c:v>0.40150000000000002</c:v>
                </c:pt>
                <c:pt idx="171">
                  <c:v>0.33900000000000002</c:v>
                </c:pt>
                <c:pt idx="172">
                  <c:v>0.3115</c:v>
                </c:pt>
                <c:pt idx="173">
                  <c:v>0.28100000000000003</c:v>
                </c:pt>
                <c:pt idx="174">
                  <c:v>0.34870000000000001</c:v>
                </c:pt>
                <c:pt idx="175">
                  <c:v>0.22670000000000001</c:v>
                </c:pt>
                <c:pt idx="176">
                  <c:v>0.2167</c:v>
                </c:pt>
                <c:pt idx="177">
                  <c:v>0.26819999999999999</c:v>
                </c:pt>
                <c:pt idx="178">
                  <c:v>6.8699999999999997E-2</c:v>
                </c:pt>
                <c:pt idx="179">
                  <c:v>9.3399999999999997E-2</c:v>
                </c:pt>
                <c:pt idx="180">
                  <c:v>0.17849999999999999</c:v>
                </c:pt>
                <c:pt idx="181">
                  <c:v>0.30940000000000001</c:v>
                </c:pt>
                <c:pt idx="182">
                  <c:v>0.44440000000000002</c:v>
                </c:pt>
                <c:pt idx="183">
                  <c:v>0.4325</c:v>
                </c:pt>
                <c:pt idx="184">
                  <c:v>0.4032</c:v>
                </c:pt>
                <c:pt idx="185">
                  <c:v>0.56310000000000004</c:v>
                </c:pt>
                <c:pt idx="186">
                  <c:v>0.6421</c:v>
                </c:pt>
                <c:pt idx="187">
                  <c:v>0.62190000000000001</c:v>
                </c:pt>
                <c:pt idx="188">
                  <c:v>0.60780000000000001</c:v>
                </c:pt>
                <c:pt idx="189">
                  <c:v>0.54269999999999996</c:v>
                </c:pt>
                <c:pt idx="190">
                  <c:v>0.60550000000000004</c:v>
                </c:pt>
                <c:pt idx="191">
                  <c:v>0.58799999999999997</c:v>
                </c:pt>
                <c:pt idx="192">
                  <c:v>0.6452</c:v>
                </c:pt>
                <c:pt idx="193">
                  <c:v>0.66249999999999998</c:v>
                </c:pt>
                <c:pt idx="194">
                  <c:v>0.69989999999999997</c:v>
                </c:pt>
                <c:pt idx="195">
                  <c:v>0.64270000000000005</c:v>
                </c:pt>
                <c:pt idx="196">
                  <c:v>0.63039999999999996</c:v>
                </c:pt>
                <c:pt idx="197">
                  <c:v>0.50429999999999997</c:v>
                </c:pt>
                <c:pt idx="198">
                  <c:v>0.5171</c:v>
                </c:pt>
                <c:pt idx="199">
                  <c:v>0.66259999999999997</c:v>
                </c:pt>
                <c:pt idx="200">
                  <c:v>0.69369999999999998</c:v>
                </c:pt>
                <c:pt idx="201">
                  <c:v>0.69450000000000001</c:v>
                </c:pt>
                <c:pt idx="202">
                  <c:v>0.65169999999999995</c:v>
                </c:pt>
                <c:pt idx="203">
                  <c:v>0.55569999999999997</c:v>
                </c:pt>
                <c:pt idx="204">
                  <c:v>0.56389999999999996</c:v>
                </c:pt>
                <c:pt idx="205">
                  <c:v>0.61199999999999999</c:v>
                </c:pt>
                <c:pt idx="206">
                  <c:v>0.66549999999999998</c:v>
                </c:pt>
                <c:pt idx="207">
                  <c:v>0.63239999999999996</c:v>
                </c:pt>
                <c:pt idx="208">
                  <c:v>0.61719999999999997</c:v>
                </c:pt>
                <c:pt idx="209">
                  <c:v>0.60580000000000001</c:v>
                </c:pt>
                <c:pt idx="210">
                  <c:v>0.81799999999999995</c:v>
                </c:pt>
                <c:pt idx="211">
                  <c:v>0.68069999999999997</c:v>
                </c:pt>
                <c:pt idx="212">
                  <c:v>0.37240000000000001</c:v>
                </c:pt>
                <c:pt idx="213">
                  <c:v>0.2661</c:v>
                </c:pt>
                <c:pt idx="214">
                  <c:v>0.25440000000000002</c:v>
                </c:pt>
                <c:pt idx="215">
                  <c:v>0.21709999999999999</c:v>
                </c:pt>
                <c:pt idx="216">
                  <c:v>0.25600000000000001</c:v>
                </c:pt>
                <c:pt idx="217">
                  <c:v>0.1709</c:v>
                </c:pt>
                <c:pt idx="218">
                  <c:v>0.22689999999999999</c:v>
                </c:pt>
                <c:pt idx="219">
                  <c:v>0.2525</c:v>
                </c:pt>
                <c:pt idx="220">
                  <c:v>0.19139999999999999</c:v>
                </c:pt>
                <c:pt idx="221">
                  <c:v>8.0199999999999994E-2</c:v>
                </c:pt>
                <c:pt idx="222">
                  <c:v>0.1177</c:v>
                </c:pt>
                <c:pt idx="223">
                  <c:v>0.1847</c:v>
                </c:pt>
                <c:pt idx="224">
                  <c:v>0.18060000000000001</c:v>
                </c:pt>
                <c:pt idx="225">
                  <c:v>0.24479999999999999</c:v>
                </c:pt>
                <c:pt idx="226">
                  <c:v>0.19209999999999999</c:v>
                </c:pt>
                <c:pt idx="227">
                  <c:v>0.18379999999999999</c:v>
                </c:pt>
                <c:pt idx="228">
                  <c:v>0.14699999999999999</c:v>
                </c:pt>
                <c:pt idx="229">
                  <c:v>0.2429</c:v>
                </c:pt>
                <c:pt idx="230">
                  <c:v>0.1641</c:v>
                </c:pt>
                <c:pt idx="231">
                  <c:v>0.18210000000000001</c:v>
                </c:pt>
                <c:pt idx="232">
                  <c:v>0.22470000000000001</c:v>
                </c:pt>
                <c:pt idx="233">
                  <c:v>0.18690000000000001</c:v>
                </c:pt>
                <c:pt idx="234">
                  <c:v>0.33429999999999999</c:v>
                </c:pt>
                <c:pt idx="235">
                  <c:v>0.28710000000000002</c:v>
                </c:pt>
                <c:pt idx="236">
                  <c:v>0.26150000000000001</c:v>
                </c:pt>
                <c:pt idx="237">
                  <c:v>0.1754</c:v>
                </c:pt>
                <c:pt idx="238">
                  <c:v>5.3900000000000003E-2</c:v>
                </c:pt>
                <c:pt idx="239">
                  <c:v>0.1404</c:v>
                </c:pt>
                <c:pt idx="240">
                  <c:v>0.14849999999999999</c:v>
                </c:pt>
                <c:pt idx="241">
                  <c:v>-7.7999999999999996E-3</c:v>
                </c:pt>
                <c:pt idx="242">
                  <c:v>-0.15590000000000001</c:v>
                </c:pt>
                <c:pt idx="243">
                  <c:v>-7.3700000000000002E-2</c:v>
                </c:pt>
                <c:pt idx="244">
                  <c:v>-0.15890000000000001</c:v>
                </c:pt>
                <c:pt idx="245">
                  <c:v>-8.5400000000000004E-2</c:v>
                </c:pt>
                <c:pt idx="246">
                  <c:v>-8.9300000000000004E-2</c:v>
                </c:pt>
                <c:pt idx="247">
                  <c:v>-0.12939999999999999</c:v>
                </c:pt>
                <c:pt idx="248">
                  <c:v>-0.1191</c:v>
                </c:pt>
                <c:pt idx="249">
                  <c:v>-8.8999999999999999E-3</c:v>
                </c:pt>
              </c:numCache>
            </c:numRef>
          </c:val>
          <c:smooth val="0"/>
          <c:extLst xmlns:c16r2="http://schemas.microsoft.com/office/drawing/2015/06/chart">
            <c:ext xmlns:c16="http://schemas.microsoft.com/office/drawing/2014/chart" uri="{C3380CC4-5D6E-409C-BE32-E72D297353CC}">
              <c16:uniqueId val="{00000002-CE22-4971-AE93-C5B40AAEA448}"/>
            </c:ext>
          </c:extLst>
        </c:ser>
        <c:dLbls>
          <c:showLegendKey val="0"/>
          <c:showVal val="0"/>
          <c:showCatName val="0"/>
          <c:showSerName val="0"/>
          <c:showPercent val="0"/>
          <c:showBubbleSize val="0"/>
        </c:dLbls>
        <c:marker val="1"/>
        <c:smooth val="0"/>
        <c:axId val="2046459968"/>
        <c:axId val="2046451264"/>
      </c:lineChart>
      <c:dateAx>
        <c:axId val="2046462688"/>
        <c:scaling>
          <c:orientation val="minMax"/>
          <c:min val="44927"/>
        </c:scaling>
        <c:delete val="0"/>
        <c:axPos val="b"/>
        <c:numFmt formatCode="m/d"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TW"/>
          </a:p>
        </c:txPr>
        <c:crossAx val="2046453984"/>
        <c:crosses val="autoZero"/>
        <c:auto val="1"/>
        <c:lblOffset val="100"/>
        <c:baseTimeUnit val="days"/>
        <c:majorUnit val="20"/>
        <c:majorTimeUnit val="days"/>
      </c:dateAx>
      <c:valAx>
        <c:axId val="2046453984"/>
        <c:scaling>
          <c:orientation val="minMax"/>
          <c:min val="1.5"/>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TW"/>
          </a:p>
        </c:txPr>
        <c:crossAx val="2046462688"/>
        <c:crosses val="autoZero"/>
        <c:crossBetween val="between"/>
      </c:valAx>
      <c:valAx>
        <c:axId val="2046451264"/>
        <c:scaling>
          <c:orientation val="minMax"/>
          <c:max val="1.8"/>
          <c:min val="1"/>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mn-lt"/>
                <a:ea typeface="+mn-ea"/>
                <a:cs typeface="+mn-cs"/>
              </a:defRPr>
            </a:pPr>
            <a:endParaRPr lang="zh-TW"/>
          </a:p>
        </c:txPr>
        <c:crossAx val="2046459968"/>
        <c:crosses val="max"/>
        <c:crossBetween val="between"/>
        <c:majorUnit val="0.2"/>
      </c:valAx>
      <c:dateAx>
        <c:axId val="2046459968"/>
        <c:scaling>
          <c:orientation val="minMax"/>
        </c:scaling>
        <c:delete val="1"/>
        <c:axPos val="b"/>
        <c:numFmt formatCode="m/d/yyyy" sourceLinked="1"/>
        <c:majorTickMark val="out"/>
        <c:minorTickMark val="none"/>
        <c:tickLblPos val="nextTo"/>
        <c:crossAx val="2046451264"/>
        <c:crosses val="autoZero"/>
        <c:auto val="1"/>
        <c:lblOffset val="100"/>
        <c:baseTimeUnit val="days"/>
      </c:dateAx>
      <c:spPr>
        <a:noFill/>
        <a:ln>
          <a:noFill/>
        </a:ln>
        <a:effectLst/>
      </c:spPr>
    </c:plotArea>
    <c:plotVisOnly val="1"/>
    <c:dispBlanksAs val="span"/>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ysClr val="windowText" lastClr="000000"/>
          </a:solidFill>
        </a:defRPr>
      </a:pPr>
      <a:endParaRPr lang="zh-TW"/>
    </a:p>
  </c:txPr>
  <c:externalData r:id="rId4">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8788741365567349"/>
          <c:y val="9.2282062333038734E-2"/>
          <c:w val="0.67963443445028415"/>
          <c:h val="0.64857855503709738"/>
        </c:manualLayout>
      </c:layout>
      <c:barChart>
        <c:barDir val="col"/>
        <c:grouping val="clustered"/>
        <c:varyColors val="0"/>
        <c:ser>
          <c:idx val="0"/>
          <c:order val="0"/>
          <c:tx>
            <c:strRef>
              <c:f>Sheet1!$O$3</c:f>
              <c:strCache>
                <c:ptCount val="1"/>
                <c:pt idx="0">
                  <c:v>全球支付貨幣佔比</c:v>
                </c:pt>
              </c:strCache>
            </c:strRef>
          </c:tx>
          <c:spPr>
            <a:solidFill>
              <a:schemeClr val="accent1"/>
            </a:solidFill>
            <a:ln>
              <a:noFill/>
            </a:ln>
            <a:effectLst/>
          </c:spPr>
          <c:invertIfNegative val="0"/>
          <c:dLbls>
            <c:dLbl>
              <c:idx val="4"/>
              <c:layout>
                <c:manualLayout>
                  <c:x val="-1.7638888888888888E-2"/>
                  <c:y val="5.8796296296296296E-3"/>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83A0-49EC-9972-0847BA36F018}"/>
                </c:ex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j-ea"/>
                    <a:ea typeface="+mj-ea"/>
                    <a:cs typeface="+mn-cs"/>
                  </a:defRPr>
                </a:pPr>
                <a:endParaRPr lang="zh-TW"/>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Sheet1!$N$4:$N$8</c:f>
              <c:strCache>
                <c:ptCount val="5"/>
                <c:pt idx="0">
                  <c:v>美元</c:v>
                </c:pt>
                <c:pt idx="1">
                  <c:v>歐元</c:v>
                </c:pt>
                <c:pt idx="2">
                  <c:v>英鎊</c:v>
                </c:pt>
                <c:pt idx="3">
                  <c:v>日圓</c:v>
                </c:pt>
                <c:pt idx="4">
                  <c:v>人民幣</c:v>
                </c:pt>
              </c:strCache>
            </c:strRef>
          </c:cat>
          <c:val>
            <c:numRef>
              <c:f>Sheet1!$O$4:$O$8</c:f>
              <c:numCache>
                <c:formatCode>0.0%</c:formatCode>
                <c:ptCount val="5"/>
                <c:pt idx="0">
                  <c:v>0.41099999999999998</c:v>
                </c:pt>
                <c:pt idx="1">
                  <c:v>0.36399999999999999</c:v>
                </c:pt>
                <c:pt idx="2">
                  <c:v>6.6000000000000003E-2</c:v>
                </c:pt>
                <c:pt idx="3">
                  <c:v>0.03</c:v>
                </c:pt>
                <c:pt idx="4">
                  <c:v>2.1999999999999999E-2</c:v>
                </c:pt>
              </c:numCache>
            </c:numRef>
          </c:val>
          <c:extLst xmlns:c16r2="http://schemas.microsoft.com/office/drawing/2015/06/chart">
            <c:ext xmlns:c16="http://schemas.microsoft.com/office/drawing/2014/chart" uri="{C3380CC4-5D6E-409C-BE32-E72D297353CC}">
              <c16:uniqueId val="{00000001-83A0-49EC-9972-0847BA36F018}"/>
            </c:ext>
          </c:extLst>
        </c:ser>
        <c:ser>
          <c:idx val="1"/>
          <c:order val="1"/>
          <c:tx>
            <c:strRef>
              <c:f>Sheet1!$P$3</c:f>
              <c:strCache>
                <c:ptCount val="1"/>
                <c:pt idx="0">
                  <c:v>全球儲備貨幣佔比</c:v>
                </c:pt>
              </c:strCache>
            </c:strRef>
          </c:tx>
          <c:spPr>
            <a:solidFill>
              <a:srgbClr val="333399"/>
            </a:solidFill>
            <a:ln>
              <a:noFill/>
            </a:ln>
            <a:effectLst/>
          </c:spPr>
          <c:invertIfNegative val="0"/>
          <c:dLbls>
            <c:dLbl>
              <c:idx val="4"/>
              <c:layout>
                <c:manualLayout>
                  <c:x val="3.6620430430628445E-2"/>
                  <c:y val="-6.0311880490663328E-2"/>
                </c:manualLayout>
              </c:layout>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83A0-49EC-9972-0847BA36F018}"/>
                </c:ext>
                <c:ext xmlns:c15="http://schemas.microsoft.com/office/drawing/2012/chart" uri="{CE6537A1-D6FC-4f65-9D91-7224C49458BB}"/>
              </c:extLst>
            </c:dLbl>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mj-ea"/>
                    <a:ea typeface="+mj-ea"/>
                    <a:cs typeface="+mn-cs"/>
                  </a:defRPr>
                </a:pPr>
                <a:endParaRPr lang="zh-TW"/>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Sheet1!$N$4:$N$8</c:f>
              <c:strCache>
                <c:ptCount val="5"/>
                <c:pt idx="0">
                  <c:v>美元</c:v>
                </c:pt>
                <c:pt idx="1">
                  <c:v>歐元</c:v>
                </c:pt>
                <c:pt idx="2">
                  <c:v>英鎊</c:v>
                </c:pt>
                <c:pt idx="3">
                  <c:v>日圓</c:v>
                </c:pt>
                <c:pt idx="4">
                  <c:v>人民幣</c:v>
                </c:pt>
              </c:strCache>
            </c:strRef>
          </c:cat>
          <c:val>
            <c:numRef>
              <c:f>Sheet1!$P$4:$P$8</c:f>
              <c:numCache>
                <c:formatCode>0.0%</c:formatCode>
                <c:ptCount val="5"/>
                <c:pt idx="0">
                  <c:v>0.58399999999999996</c:v>
                </c:pt>
                <c:pt idx="1">
                  <c:v>0.20499999999999999</c:v>
                </c:pt>
                <c:pt idx="2">
                  <c:v>0.05</c:v>
                </c:pt>
                <c:pt idx="3">
                  <c:v>5.5E-2</c:v>
                </c:pt>
                <c:pt idx="4">
                  <c:v>2.7E-2</c:v>
                </c:pt>
              </c:numCache>
            </c:numRef>
          </c:val>
          <c:extLst xmlns:c16r2="http://schemas.microsoft.com/office/drawing/2015/06/chart">
            <c:ext xmlns:c16="http://schemas.microsoft.com/office/drawing/2014/chart" uri="{C3380CC4-5D6E-409C-BE32-E72D297353CC}">
              <c16:uniqueId val="{00000003-83A0-49EC-9972-0847BA36F018}"/>
            </c:ext>
          </c:extLst>
        </c:ser>
        <c:dLbls>
          <c:showLegendKey val="0"/>
          <c:showVal val="0"/>
          <c:showCatName val="0"/>
          <c:showSerName val="0"/>
          <c:showPercent val="0"/>
          <c:showBubbleSize val="0"/>
        </c:dLbls>
        <c:gapWidth val="219"/>
        <c:overlap val="-27"/>
        <c:axId val="2117117264"/>
        <c:axId val="2117109648"/>
      </c:barChart>
      <c:catAx>
        <c:axId val="21171172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vert="eaVert" wrap="square" anchor="ctr" anchorCtr="1"/>
          <a:lstStyle/>
          <a:p>
            <a:pPr>
              <a:defRPr sz="800" b="0" i="0" u="none" strike="noStrike" kern="1200" baseline="0">
                <a:solidFill>
                  <a:schemeClr val="tx1">
                    <a:lumMod val="65000"/>
                    <a:lumOff val="35000"/>
                  </a:schemeClr>
                </a:solidFill>
                <a:latin typeface="+mj-ea"/>
                <a:ea typeface="+mj-ea"/>
                <a:cs typeface="+mn-cs"/>
              </a:defRPr>
            </a:pPr>
            <a:endParaRPr lang="zh-TW"/>
          </a:p>
        </c:txPr>
        <c:crossAx val="2117109648"/>
        <c:crosses val="autoZero"/>
        <c:auto val="1"/>
        <c:lblAlgn val="ctr"/>
        <c:lblOffset val="100"/>
        <c:noMultiLvlLbl val="0"/>
      </c:catAx>
      <c:valAx>
        <c:axId val="2117109648"/>
        <c:scaling>
          <c:orientation val="minMax"/>
          <c:max val="0.60000000000000009"/>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j-ea"/>
                <a:ea typeface="+mj-ea"/>
                <a:cs typeface="+mn-cs"/>
              </a:defRPr>
            </a:pPr>
            <a:endParaRPr lang="zh-TW"/>
          </a:p>
        </c:txPr>
        <c:crossAx val="2117117264"/>
        <c:crosses val="autoZero"/>
        <c:crossBetween val="between"/>
        <c:majorUnit val="0.2"/>
      </c:valAx>
      <c:spPr>
        <a:noFill/>
        <a:ln>
          <a:noFill/>
        </a:ln>
        <a:effectLst/>
      </c:spPr>
    </c:plotArea>
    <c:legend>
      <c:legendPos val="t"/>
      <c:layout>
        <c:manualLayout>
          <c:xMode val="edge"/>
          <c:yMode val="edge"/>
          <c:x val="0.12338461211982785"/>
          <c:y val="0"/>
          <c:w val="0.87376338117206465"/>
          <c:h val="0.21899491807768146"/>
        </c:manualLayout>
      </c:layout>
      <c:overlay val="1"/>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j-ea"/>
              <a:ea typeface="+mj-ea"/>
              <a:cs typeface="+mn-cs"/>
            </a:defRPr>
          </a:pPr>
          <a:endParaRPr lang="zh-TW"/>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latin typeface="+mj-ea"/>
          <a:ea typeface="+mj-ea"/>
        </a:defRPr>
      </a:pPr>
      <a:endParaRPr lang="zh-TW"/>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999761832754594"/>
          <c:y val="3.8468376738490143E-2"/>
          <c:w val="0.75944925634295724"/>
          <c:h val="0.85129863141468309"/>
        </c:manualLayout>
      </c:layout>
      <c:lineChart>
        <c:grouping val="standard"/>
        <c:varyColors val="0"/>
        <c:ser>
          <c:idx val="0"/>
          <c:order val="0"/>
          <c:tx>
            <c:strRef>
              <c:f>工作表1!$C$2</c:f>
              <c:strCache>
                <c:ptCount val="1"/>
                <c:pt idx="0">
                  <c:v>OPEC</c:v>
                </c:pt>
              </c:strCache>
            </c:strRef>
          </c:tx>
          <c:spPr>
            <a:ln w="38100" cap="rnd">
              <a:solidFill>
                <a:schemeClr val="tx1"/>
              </a:solidFill>
              <a:round/>
            </a:ln>
            <a:effectLst/>
          </c:spPr>
          <c:marker>
            <c:symbol val="none"/>
          </c:marker>
          <c:cat>
            <c:numRef>
              <c:f>工作表1!$A$3:$A$55</c:f>
              <c:numCache>
                <c:formatCode>m/d/yyyy</c:formatCode>
                <c:ptCount val="53"/>
                <c:pt idx="0">
                  <c:v>45291</c:v>
                </c:pt>
                <c:pt idx="1">
                  <c:v>45016</c:v>
                </c:pt>
                <c:pt idx="2">
                  <c:v>44985</c:v>
                </c:pt>
                <c:pt idx="3">
                  <c:v>44957</c:v>
                </c:pt>
                <c:pt idx="4">
                  <c:v>44926</c:v>
                </c:pt>
                <c:pt idx="5">
                  <c:v>44895</c:v>
                </c:pt>
                <c:pt idx="6">
                  <c:v>44865</c:v>
                </c:pt>
                <c:pt idx="7">
                  <c:v>44834</c:v>
                </c:pt>
                <c:pt idx="8">
                  <c:v>44804</c:v>
                </c:pt>
                <c:pt idx="9">
                  <c:v>44773</c:v>
                </c:pt>
                <c:pt idx="10">
                  <c:v>44742</c:v>
                </c:pt>
                <c:pt idx="11">
                  <c:v>44712</c:v>
                </c:pt>
                <c:pt idx="12">
                  <c:v>44681</c:v>
                </c:pt>
                <c:pt idx="13">
                  <c:v>44651</c:v>
                </c:pt>
                <c:pt idx="14">
                  <c:v>44620</c:v>
                </c:pt>
                <c:pt idx="15">
                  <c:v>44592</c:v>
                </c:pt>
                <c:pt idx="16">
                  <c:v>44561</c:v>
                </c:pt>
                <c:pt idx="17">
                  <c:v>44530</c:v>
                </c:pt>
                <c:pt idx="18">
                  <c:v>44500</c:v>
                </c:pt>
                <c:pt idx="19">
                  <c:v>44469</c:v>
                </c:pt>
                <c:pt idx="20">
                  <c:v>44439</c:v>
                </c:pt>
                <c:pt idx="21">
                  <c:v>44408</c:v>
                </c:pt>
                <c:pt idx="22">
                  <c:v>44377</c:v>
                </c:pt>
                <c:pt idx="23">
                  <c:v>44347</c:v>
                </c:pt>
                <c:pt idx="24">
                  <c:v>44316</c:v>
                </c:pt>
                <c:pt idx="25">
                  <c:v>44286</c:v>
                </c:pt>
                <c:pt idx="26">
                  <c:v>44255</c:v>
                </c:pt>
                <c:pt idx="27">
                  <c:v>44227</c:v>
                </c:pt>
                <c:pt idx="28">
                  <c:v>44196</c:v>
                </c:pt>
                <c:pt idx="29">
                  <c:v>44165</c:v>
                </c:pt>
                <c:pt idx="30">
                  <c:v>44135</c:v>
                </c:pt>
                <c:pt idx="31">
                  <c:v>44104</c:v>
                </c:pt>
                <c:pt idx="32">
                  <c:v>44074</c:v>
                </c:pt>
                <c:pt idx="33">
                  <c:v>44043</c:v>
                </c:pt>
                <c:pt idx="34">
                  <c:v>44012</c:v>
                </c:pt>
                <c:pt idx="35">
                  <c:v>43982</c:v>
                </c:pt>
                <c:pt idx="36">
                  <c:v>43951</c:v>
                </c:pt>
              </c:numCache>
            </c:numRef>
          </c:cat>
          <c:val>
            <c:numRef>
              <c:f>工作表1!$C$3:$C$55</c:f>
              <c:numCache>
                <c:formatCode>0.0</c:formatCode>
                <c:ptCount val="53"/>
                <c:pt idx="1">
                  <c:v>29.16</c:v>
                </c:pt>
                <c:pt idx="2">
                  <c:v>29.24</c:v>
                </c:pt>
                <c:pt idx="3">
                  <c:v>29.12</c:v>
                </c:pt>
                <c:pt idx="4">
                  <c:v>29.18</c:v>
                </c:pt>
                <c:pt idx="5">
                  <c:v>28.99</c:v>
                </c:pt>
                <c:pt idx="6">
                  <c:v>29.84</c:v>
                </c:pt>
                <c:pt idx="7">
                  <c:v>29.95</c:v>
                </c:pt>
                <c:pt idx="8">
                  <c:v>29.66</c:v>
                </c:pt>
                <c:pt idx="9">
                  <c:v>29.05</c:v>
                </c:pt>
                <c:pt idx="10">
                  <c:v>28.78</c:v>
                </c:pt>
                <c:pt idx="11">
                  <c:v>28.72</c:v>
                </c:pt>
                <c:pt idx="12">
                  <c:v>28.72</c:v>
                </c:pt>
                <c:pt idx="13">
                  <c:v>28.69</c:v>
                </c:pt>
                <c:pt idx="14">
                  <c:v>28.51</c:v>
                </c:pt>
                <c:pt idx="15">
                  <c:v>28.17</c:v>
                </c:pt>
                <c:pt idx="16">
                  <c:v>28.09</c:v>
                </c:pt>
                <c:pt idx="17">
                  <c:v>28</c:v>
                </c:pt>
                <c:pt idx="18">
                  <c:v>27.65</c:v>
                </c:pt>
                <c:pt idx="19">
                  <c:v>27.44</c:v>
                </c:pt>
                <c:pt idx="20">
                  <c:v>27.13</c:v>
                </c:pt>
                <c:pt idx="21">
                  <c:v>26.82</c:v>
                </c:pt>
                <c:pt idx="22">
                  <c:v>26.4</c:v>
                </c:pt>
                <c:pt idx="23">
                  <c:v>25.61</c:v>
                </c:pt>
                <c:pt idx="24">
                  <c:v>25.24</c:v>
                </c:pt>
                <c:pt idx="25">
                  <c:v>25.32</c:v>
                </c:pt>
                <c:pt idx="26">
                  <c:v>25.03</c:v>
                </c:pt>
                <c:pt idx="27">
                  <c:v>25.79</c:v>
                </c:pt>
                <c:pt idx="28">
                  <c:v>25.48</c:v>
                </c:pt>
                <c:pt idx="29">
                  <c:v>25.26</c:v>
                </c:pt>
                <c:pt idx="30">
                  <c:v>24.65</c:v>
                </c:pt>
                <c:pt idx="31">
                  <c:v>24.27</c:v>
                </c:pt>
                <c:pt idx="32">
                  <c:v>24.39</c:v>
                </c:pt>
                <c:pt idx="33">
                  <c:v>23.87</c:v>
                </c:pt>
                <c:pt idx="34">
                  <c:v>22.53</c:v>
                </c:pt>
                <c:pt idx="35">
                  <c:v>24.55</c:v>
                </c:pt>
                <c:pt idx="36">
                  <c:v>30.44</c:v>
                </c:pt>
              </c:numCache>
            </c:numRef>
          </c:val>
          <c:smooth val="0"/>
          <c:extLst xmlns:c16r2="http://schemas.microsoft.com/office/drawing/2015/06/chart">
            <c:ext xmlns:c16="http://schemas.microsoft.com/office/drawing/2014/chart" uri="{C3380CC4-5D6E-409C-BE32-E72D297353CC}">
              <c16:uniqueId val="{00000000-03C2-4878-8AD3-E83BE497123D}"/>
            </c:ext>
          </c:extLst>
        </c:ser>
        <c:dLbls>
          <c:showLegendKey val="0"/>
          <c:showVal val="0"/>
          <c:showCatName val="0"/>
          <c:showSerName val="0"/>
          <c:showPercent val="0"/>
          <c:showBubbleSize val="0"/>
        </c:dLbls>
        <c:marker val="1"/>
        <c:smooth val="0"/>
        <c:axId val="2117118352"/>
        <c:axId val="2117110736"/>
      </c:lineChart>
      <c:lineChart>
        <c:grouping val="standard"/>
        <c:varyColors val="0"/>
        <c:ser>
          <c:idx val="1"/>
          <c:order val="1"/>
          <c:tx>
            <c:strRef>
              <c:f>工作表1!$D$2</c:f>
              <c:strCache>
                <c:ptCount val="1"/>
                <c:pt idx="0">
                  <c:v>Non-OPEC</c:v>
                </c:pt>
              </c:strCache>
            </c:strRef>
          </c:tx>
          <c:spPr>
            <a:ln w="57150" cap="rnd">
              <a:solidFill>
                <a:srgbClr val="D38989"/>
              </a:solidFill>
              <a:prstDash val="sysDot"/>
              <a:round/>
            </a:ln>
            <a:effectLst/>
          </c:spPr>
          <c:marker>
            <c:symbol val="none"/>
          </c:marker>
          <c:cat>
            <c:numRef>
              <c:f>工作表1!$A$3:$A$55</c:f>
              <c:numCache>
                <c:formatCode>m/d/yyyy</c:formatCode>
                <c:ptCount val="53"/>
                <c:pt idx="0">
                  <c:v>45291</c:v>
                </c:pt>
                <c:pt idx="1">
                  <c:v>45016</c:v>
                </c:pt>
                <c:pt idx="2">
                  <c:v>44985</c:v>
                </c:pt>
                <c:pt idx="3">
                  <c:v>44957</c:v>
                </c:pt>
                <c:pt idx="4">
                  <c:v>44926</c:v>
                </c:pt>
                <c:pt idx="5">
                  <c:v>44895</c:v>
                </c:pt>
                <c:pt idx="6">
                  <c:v>44865</c:v>
                </c:pt>
                <c:pt idx="7">
                  <c:v>44834</c:v>
                </c:pt>
                <c:pt idx="8">
                  <c:v>44804</c:v>
                </c:pt>
                <c:pt idx="9">
                  <c:v>44773</c:v>
                </c:pt>
                <c:pt idx="10">
                  <c:v>44742</c:v>
                </c:pt>
                <c:pt idx="11">
                  <c:v>44712</c:v>
                </c:pt>
                <c:pt idx="12">
                  <c:v>44681</c:v>
                </c:pt>
                <c:pt idx="13">
                  <c:v>44651</c:v>
                </c:pt>
                <c:pt idx="14">
                  <c:v>44620</c:v>
                </c:pt>
                <c:pt idx="15">
                  <c:v>44592</c:v>
                </c:pt>
                <c:pt idx="16">
                  <c:v>44561</c:v>
                </c:pt>
                <c:pt idx="17">
                  <c:v>44530</c:v>
                </c:pt>
                <c:pt idx="18">
                  <c:v>44500</c:v>
                </c:pt>
                <c:pt idx="19">
                  <c:v>44469</c:v>
                </c:pt>
                <c:pt idx="20">
                  <c:v>44439</c:v>
                </c:pt>
                <c:pt idx="21">
                  <c:v>44408</c:v>
                </c:pt>
                <c:pt idx="22">
                  <c:v>44377</c:v>
                </c:pt>
                <c:pt idx="23">
                  <c:v>44347</c:v>
                </c:pt>
                <c:pt idx="24">
                  <c:v>44316</c:v>
                </c:pt>
                <c:pt idx="25">
                  <c:v>44286</c:v>
                </c:pt>
                <c:pt idx="26">
                  <c:v>44255</c:v>
                </c:pt>
                <c:pt idx="27">
                  <c:v>44227</c:v>
                </c:pt>
                <c:pt idx="28">
                  <c:v>44196</c:v>
                </c:pt>
                <c:pt idx="29">
                  <c:v>44165</c:v>
                </c:pt>
                <c:pt idx="30">
                  <c:v>44135</c:v>
                </c:pt>
                <c:pt idx="31">
                  <c:v>44104</c:v>
                </c:pt>
                <c:pt idx="32">
                  <c:v>44074</c:v>
                </c:pt>
                <c:pt idx="33">
                  <c:v>44043</c:v>
                </c:pt>
                <c:pt idx="34">
                  <c:v>44012</c:v>
                </c:pt>
                <c:pt idx="35">
                  <c:v>43982</c:v>
                </c:pt>
                <c:pt idx="36">
                  <c:v>43951</c:v>
                </c:pt>
              </c:numCache>
            </c:numRef>
          </c:cat>
          <c:val>
            <c:numRef>
              <c:f>工作表1!$D$3:$D$55</c:f>
              <c:numCache>
                <c:formatCode>General</c:formatCode>
                <c:ptCount val="53"/>
                <c:pt idx="1">
                  <c:v>46.4</c:v>
                </c:pt>
                <c:pt idx="2">
                  <c:v>47.2</c:v>
                </c:pt>
                <c:pt idx="3">
                  <c:v>46.8</c:v>
                </c:pt>
                <c:pt idx="4">
                  <c:v>46.2</c:v>
                </c:pt>
                <c:pt idx="5">
                  <c:v>46.8</c:v>
                </c:pt>
                <c:pt idx="6">
                  <c:v>46.4</c:v>
                </c:pt>
                <c:pt idx="7">
                  <c:v>45.9</c:v>
                </c:pt>
                <c:pt idx="8">
                  <c:v>45.4</c:v>
                </c:pt>
                <c:pt idx="9">
                  <c:v>45.3</c:v>
                </c:pt>
                <c:pt idx="10">
                  <c:v>44.6</c:v>
                </c:pt>
                <c:pt idx="11">
                  <c:v>44.5</c:v>
                </c:pt>
                <c:pt idx="12">
                  <c:v>44.6</c:v>
                </c:pt>
                <c:pt idx="13">
                  <c:v>45.9</c:v>
                </c:pt>
              </c:numCache>
            </c:numRef>
          </c:val>
          <c:smooth val="0"/>
          <c:extLst xmlns:c16r2="http://schemas.microsoft.com/office/drawing/2015/06/chart">
            <c:ext xmlns:c16="http://schemas.microsoft.com/office/drawing/2014/chart" uri="{C3380CC4-5D6E-409C-BE32-E72D297353CC}">
              <c16:uniqueId val="{00000001-03C2-4878-8AD3-E83BE497123D}"/>
            </c:ext>
          </c:extLst>
        </c:ser>
        <c:dLbls>
          <c:showLegendKey val="0"/>
          <c:showVal val="0"/>
          <c:showCatName val="0"/>
          <c:showSerName val="0"/>
          <c:showPercent val="0"/>
          <c:showBubbleSize val="0"/>
        </c:dLbls>
        <c:marker val="1"/>
        <c:smooth val="0"/>
        <c:axId val="2117119440"/>
        <c:axId val="2117112912"/>
      </c:lineChart>
      <c:dateAx>
        <c:axId val="2117118352"/>
        <c:scaling>
          <c:orientation val="minMax"/>
          <c:max val="45016"/>
          <c:min val="44621"/>
        </c:scaling>
        <c:delete val="0"/>
        <c:axPos val="b"/>
        <c:numFmt formatCode="mmm\-yy"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117110736"/>
        <c:crosses val="autoZero"/>
        <c:auto val="1"/>
        <c:lblOffset val="100"/>
        <c:baseTimeUnit val="months"/>
        <c:majorUnit val="4"/>
        <c:majorTimeUnit val="months"/>
      </c:dateAx>
      <c:valAx>
        <c:axId val="2117110736"/>
        <c:scaling>
          <c:orientation val="minMax"/>
          <c:max val="30"/>
          <c:min val="28.4"/>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ea"/>
                <a:ea typeface="+mn-ea"/>
                <a:cs typeface="+mn-cs"/>
              </a:defRPr>
            </a:pPr>
            <a:endParaRPr lang="zh-TW"/>
          </a:p>
        </c:txPr>
        <c:crossAx val="2117118352"/>
        <c:crosses val="autoZero"/>
        <c:crossBetween val="between"/>
        <c:majorUnit val="0.4"/>
      </c:valAx>
      <c:valAx>
        <c:axId val="2117112912"/>
        <c:scaling>
          <c:orientation val="minMax"/>
          <c:min val="44"/>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ea"/>
                <a:ea typeface="+mn-ea"/>
                <a:cs typeface="+mn-cs"/>
              </a:defRPr>
            </a:pPr>
            <a:endParaRPr lang="zh-TW"/>
          </a:p>
        </c:txPr>
        <c:crossAx val="2117119440"/>
        <c:crosses val="max"/>
        <c:crossBetween val="between"/>
      </c:valAx>
      <c:dateAx>
        <c:axId val="2117119440"/>
        <c:scaling>
          <c:orientation val="minMax"/>
        </c:scaling>
        <c:delete val="1"/>
        <c:axPos val="b"/>
        <c:numFmt formatCode="m/d/yyyy" sourceLinked="1"/>
        <c:majorTickMark val="out"/>
        <c:minorTickMark val="none"/>
        <c:tickLblPos val="nextTo"/>
        <c:crossAx val="2117112912"/>
        <c:crosses val="autoZero"/>
        <c:auto val="1"/>
        <c:lblOffset val="100"/>
        <c:baseTimeUnit val="months"/>
      </c:dateAx>
      <c:spPr>
        <a:noFill/>
        <a:ln>
          <a:noFill/>
        </a:ln>
        <a:effectLst/>
      </c:spPr>
    </c:plotArea>
    <c:legend>
      <c:legendPos val="b"/>
      <c:layout>
        <c:manualLayout>
          <c:xMode val="edge"/>
          <c:yMode val="edge"/>
          <c:x val="0.15461003240889615"/>
          <c:y val="9.935802923126559E-2"/>
          <c:w val="0.28119531933508313"/>
          <c:h val="0.15254410906969965"/>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5046808946019731E-2"/>
          <c:y val="0.23549776650330487"/>
          <c:w val="0.88288031127854483"/>
          <c:h val="0.66547416869167741"/>
        </c:manualLayout>
      </c:layout>
      <c:lineChart>
        <c:grouping val="standard"/>
        <c:varyColors val="0"/>
        <c:ser>
          <c:idx val="0"/>
          <c:order val="0"/>
          <c:tx>
            <c:strRef>
              <c:f>'[美國國內銀行緊縮企業貸款標準淨比例_data.xls]FRED Graph'!$B$1</c:f>
              <c:strCache>
                <c:ptCount val="1"/>
                <c:pt idx="0">
                  <c:v>緊縮小型企業貸款標準淨比例</c:v>
                </c:pt>
              </c:strCache>
            </c:strRef>
          </c:tx>
          <c:spPr>
            <a:ln w="38100">
              <a:solidFill>
                <a:schemeClr val="tx1"/>
              </a:solidFill>
            </a:ln>
          </c:spPr>
          <c:marker>
            <c:symbol val="none"/>
          </c:marker>
          <c:cat>
            <c:numRef>
              <c:f>'[美國國內銀行緊縮企業貸款標準淨比例_data.xls]FRED Graph'!$A$2:$A$142</c:f>
              <c:numCache>
                <c:formatCode>yyyy\-mm\-dd</c:formatCode>
                <c:ptCount val="141"/>
                <c:pt idx="0">
                  <c:v>33055</c:v>
                </c:pt>
                <c:pt idx="1">
                  <c:v>33147</c:v>
                </c:pt>
                <c:pt idx="2">
                  <c:v>33239</c:v>
                </c:pt>
                <c:pt idx="3">
                  <c:v>33329</c:v>
                </c:pt>
                <c:pt idx="4">
                  <c:v>33420</c:v>
                </c:pt>
                <c:pt idx="5">
                  <c:v>33512</c:v>
                </c:pt>
                <c:pt idx="6">
                  <c:v>33604</c:v>
                </c:pt>
                <c:pt idx="7">
                  <c:v>33695</c:v>
                </c:pt>
                <c:pt idx="8">
                  <c:v>33786</c:v>
                </c:pt>
                <c:pt idx="9">
                  <c:v>33878</c:v>
                </c:pt>
                <c:pt idx="10">
                  <c:v>33970</c:v>
                </c:pt>
                <c:pt idx="11">
                  <c:v>34060</c:v>
                </c:pt>
                <c:pt idx="12">
                  <c:v>34151</c:v>
                </c:pt>
                <c:pt idx="13">
                  <c:v>34243</c:v>
                </c:pt>
                <c:pt idx="14">
                  <c:v>34335</c:v>
                </c:pt>
                <c:pt idx="15">
                  <c:v>34425</c:v>
                </c:pt>
                <c:pt idx="16">
                  <c:v>34516</c:v>
                </c:pt>
                <c:pt idx="17">
                  <c:v>34608</c:v>
                </c:pt>
                <c:pt idx="18">
                  <c:v>34700</c:v>
                </c:pt>
                <c:pt idx="19">
                  <c:v>34790</c:v>
                </c:pt>
                <c:pt idx="20">
                  <c:v>34881</c:v>
                </c:pt>
                <c:pt idx="21">
                  <c:v>34973</c:v>
                </c:pt>
                <c:pt idx="22">
                  <c:v>35065</c:v>
                </c:pt>
                <c:pt idx="23">
                  <c:v>35156</c:v>
                </c:pt>
                <c:pt idx="24">
                  <c:v>35247</c:v>
                </c:pt>
                <c:pt idx="25">
                  <c:v>35339</c:v>
                </c:pt>
                <c:pt idx="26">
                  <c:v>35431</c:v>
                </c:pt>
                <c:pt idx="27">
                  <c:v>35521</c:v>
                </c:pt>
                <c:pt idx="28">
                  <c:v>35612</c:v>
                </c:pt>
                <c:pt idx="29">
                  <c:v>35704</c:v>
                </c:pt>
                <c:pt idx="30">
                  <c:v>35796</c:v>
                </c:pt>
                <c:pt idx="31">
                  <c:v>35886</c:v>
                </c:pt>
                <c:pt idx="32">
                  <c:v>35977</c:v>
                </c:pt>
                <c:pt idx="33">
                  <c:v>36069</c:v>
                </c:pt>
                <c:pt idx="34">
                  <c:v>36161</c:v>
                </c:pt>
                <c:pt idx="35">
                  <c:v>36251</c:v>
                </c:pt>
                <c:pt idx="36">
                  <c:v>36342</c:v>
                </c:pt>
                <c:pt idx="37">
                  <c:v>36434</c:v>
                </c:pt>
                <c:pt idx="38">
                  <c:v>36526</c:v>
                </c:pt>
                <c:pt idx="39">
                  <c:v>36617</c:v>
                </c:pt>
                <c:pt idx="40">
                  <c:v>36708</c:v>
                </c:pt>
                <c:pt idx="41">
                  <c:v>36800</c:v>
                </c:pt>
                <c:pt idx="42">
                  <c:v>36892</c:v>
                </c:pt>
                <c:pt idx="43">
                  <c:v>36982</c:v>
                </c:pt>
                <c:pt idx="44">
                  <c:v>37073</c:v>
                </c:pt>
                <c:pt idx="45">
                  <c:v>37165</c:v>
                </c:pt>
                <c:pt idx="46">
                  <c:v>37257</c:v>
                </c:pt>
                <c:pt idx="47">
                  <c:v>37347</c:v>
                </c:pt>
                <c:pt idx="48">
                  <c:v>37438</c:v>
                </c:pt>
                <c:pt idx="49">
                  <c:v>37530</c:v>
                </c:pt>
                <c:pt idx="50">
                  <c:v>37622</c:v>
                </c:pt>
                <c:pt idx="51">
                  <c:v>37712</c:v>
                </c:pt>
                <c:pt idx="52">
                  <c:v>37803</c:v>
                </c:pt>
                <c:pt idx="53">
                  <c:v>37895</c:v>
                </c:pt>
                <c:pt idx="54">
                  <c:v>37987</c:v>
                </c:pt>
                <c:pt idx="55">
                  <c:v>38078</c:v>
                </c:pt>
                <c:pt idx="56">
                  <c:v>38169</c:v>
                </c:pt>
                <c:pt idx="57">
                  <c:v>38261</c:v>
                </c:pt>
                <c:pt idx="58">
                  <c:v>38353</c:v>
                </c:pt>
                <c:pt idx="59">
                  <c:v>38443</c:v>
                </c:pt>
                <c:pt idx="60">
                  <c:v>38534</c:v>
                </c:pt>
                <c:pt idx="61">
                  <c:v>38626</c:v>
                </c:pt>
                <c:pt idx="62">
                  <c:v>38718</c:v>
                </c:pt>
                <c:pt idx="63">
                  <c:v>38808</c:v>
                </c:pt>
                <c:pt idx="64">
                  <c:v>38899</c:v>
                </c:pt>
                <c:pt idx="65">
                  <c:v>38991</c:v>
                </c:pt>
                <c:pt idx="66">
                  <c:v>39083</c:v>
                </c:pt>
                <c:pt idx="67">
                  <c:v>39173</c:v>
                </c:pt>
                <c:pt idx="68">
                  <c:v>39264</c:v>
                </c:pt>
                <c:pt idx="69">
                  <c:v>39356</c:v>
                </c:pt>
                <c:pt idx="70">
                  <c:v>39448</c:v>
                </c:pt>
                <c:pt idx="71">
                  <c:v>39539</c:v>
                </c:pt>
                <c:pt idx="72">
                  <c:v>39630</c:v>
                </c:pt>
                <c:pt idx="73">
                  <c:v>39722</c:v>
                </c:pt>
                <c:pt idx="74">
                  <c:v>39814</c:v>
                </c:pt>
                <c:pt idx="75">
                  <c:v>39904</c:v>
                </c:pt>
                <c:pt idx="76">
                  <c:v>39995</c:v>
                </c:pt>
                <c:pt idx="77">
                  <c:v>40087</c:v>
                </c:pt>
                <c:pt idx="78">
                  <c:v>40179</c:v>
                </c:pt>
                <c:pt idx="79">
                  <c:v>40269</c:v>
                </c:pt>
                <c:pt idx="80">
                  <c:v>40360</c:v>
                </c:pt>
                <c:pt idx="81">
                  <c:v>40452</c:v>
                </c:pt>
                <c:pt idx="82">
                  <c:v>40544</c:v>
                </c:pt>
                <c:pt idx="83">
                  <c:v>40634</c:v>
                </c:pt>
                <c:pt idx="84">
                  <c:v>40725</c:v>
                </c:pt>
                <c:pt idx="85">
                  <c:v>40817</c:v>
                </c:pt>
                <c:pt idx="86">
                  <c:v>40909</c:v>
                </c:pt>
                <c:pt idx="87">
                  <c:v>41000</c:v>
                </c:pt>
                <c:pt idx="88">
                  <c:v>41091</c:v>
                </c:pt>
                <c:pt idx="89">
                  <c:v>41183</c:v>
                </c:pt>
                <c:pt idx="90">
                  <c:v>41275</c:v>
                </c:pt>
                <c:pt idx="91">
                  <c:v>41365</c:v>
                </c:pt>
                <c:pt idx="92">
                  <c:v>41456</c:v>
                </c:pt>
                <c:pt idx="93">
                  <c:v>41548</c:v>
                </c:pt>
                <c:pt idx="94">
                  <c:v>41640</c:v>
                </c:pt>
                <c:pt idx="95">
                  <c:v>41730</c:v>
                </c:pt>
                <c:pt idx="96">
                  <c:v>41821</c:v>
                </c:pt>
                <c:pt idx="97">
                  <c:v>41913</c:v>
                </c:pt>
                <c:pt idx="98">
                  <c:v>42005</c:v>
                </c:pt>
                <c:pt idx="99">
                  <c:v>42095</c:v>
                </c:pt>
                <c:pt idx="100">
                  <c:v>42186</c:v>
                </c:pt>
                <c:pt idx="101">
                  <c:v>42278</c:v>
                </c:pt>
                <c:pt idx="102">
                  <c:v>42370</c:v>
                </c:pt>
                <c:pt idx="103">
                  <c:v>42461</c:v>
                </c:pt>
                <c:pt idx="104">
                  <c:v>42552</c:v>
                </c:pt>
                <c:pt idx="105">
                  <c:v>42644</c:v>
                </c:pt>
                <c:pt idx="106">
                  <c:v>42736</c:v>
                </c:pt>
                <c:pt idx="107">
                  <c:v>42826</c:v>
                </c:pt>
                <c:pt idx="108">
                  <c:v>42917</c:v>
                </c:pt>
                <c:pt idx="109">
                  <c:v>43009</c:v>
                </c:pt>
                <c:pt idx="110">
                  <c:v>43101</c:v>
                </c:pt>
                <c:pt idx="111">
                  <c:v>43191</c:v>
                </c:pt>
                <c:pt idx="112">
                  <c:v>43282</c:v>
                </c:pt>
                <c:pt idx="113">
                  <c:v>43374</c:v>
                </c:pt>
                <c:pt idx="114">
                  <c:v>43466</c:v>
                </c:pt>
                <c:pt idx="115">
                  <c:v>43556</c:v>
                </c:pt>
                <c:pt idx="116">
                  <c:v>43647</c:v>
                </c:pt>
                <c:pt idx="117">
                  <c:v>43739</c:v>
                </c:pt>
                <c:pt idx="118">
                  <c:v>43831</c:v>
                </c:pt>
                <c:pt idx="119">
                  <c:v>43922</c:v>
                </c:pt>
                <c:pt idx="120">
                  <c:v>44013</c:v>
                </c:pt>
                <c:pt idx="121">
                  <c:v>44105</c:v>
                </c:pt>
                <c:pt idx="122">
                  <c:v>44197</c:v>
                </c:pt>
                <c:pt idx="123">
                  <c:v>44287</c:v>
                </c:pt>
                <c:pt idx="124">
                  <c:v>44378</c:v>
                </c:pt>
                <c:pt idx="125">
                  <c:v>44470</c:v>
                </c:pt>
                <c:pt idx="126">
                  <c:v>44562</c:v>
                </c:pt>
                <c:pt idx="127">
                  <c:v>44652</c:v>
                </c:pt>
                <c:pt idx="128">
                  <c:v>44743</c:v>
                </c:pt>
                <c:pt idx="129">
                  <c:v>44835</c:v>
                </c:pt>
                <c:pt idx="130">
                  <c:v>44927</c:v>
                </c:pt>
              </c:numCache>
            </c:numRef>
          </c:cat>
          <c:val>
            <c:numRef>
              <c:f>'[美國國內銀行緊縮企業貸款標準淨比例_data.xls]FRED Graph'!$B$2:$B$142</c:f>
              <c:numCache>
                <c:formatCode>0.0</c:formatCode>
                <c:ptCount val="141"/>
                <c:pt idx="0">
                  <c:v>52.7</c:v>
                </c:pt>
                <c:pt idx="1">
                  <c:v>33.9</c:v>
                </c:pt>
                <c:pt idx="2">
                  <c:v>40.700000000000003</c:v>
                </c:pt>
                <c:pt idx="3">
                  <c:v>31.6</c:v>
                </c:pt>
                <c:pt idx="4">
                  <c:v>6.9</c:v>
                </c:pt>
                <c:pt idx="5">
                  <c:v>8.8000000000000007</c:v>
                </c:pt>
                <c:pt idx="6">
                  <c:v>7</c:v>
                </c:pt>
                <c:pt idx="7">
                  <c:v>0</c:v>
                </c:pt>
                <c:pt idx="8">
                  <c:v>-7.1</c:v>
                </c:pt>
                <c:pt idx="9">
                  <c:v>-1.7</c:v>
                </c:pt>
                <c:pt idx="10">
                  <c:v>-5.4</c:v>
                </c:pt>
                <c:pt idx="11">
                  <c:v>-1.8</c:v>
                </c:pt>
                <c:pt idx="12">
                  <c:v>-1.8</c:v>
                </c:pt>
                <c:pt idx="13">
                  <c:v>-11.7</c:v>
                </c:pt>
                <c:pt idx="14">
                  <c:v>-8.5</c:v>
                </c:pt>
                <c:pt idx="15">
                  <c:v>-12.3</c:v>
                </c:pt>
                <c:pt idx="16">
                  <c:v>-8.9</c:v>
                </c:pt>
                <c:pt idx="17">
                  <c:v>-7</c:v>
                </c:pt>
                <c:pt idx="18">
                  <c:v>-17.5</c:v>
                </c:pt>
                <c:pt idx="19">
                  <c:v>-5.3</c:v>
                </c:pt>
                <c:pt idx="20">
                  <c:v>-7</c:v>
                </c:pt>
                <c:pt idx="21">
                  <c:v>-1.8</c:v>
                </c:pt>
                <c:pt idx="22">
                  <c:v>-1.8</c:v>
                </c:pt>
                <c:pt idx="23">
                  <c:v>3.5</c:v>
                </c:pt>
                <c:pt idx="24">
                  <c:v>1.8</c:v>
                </c:pt>
                <c:pt idx="25">
                  <c:v>-1.8</c:v>
                </c:pt>
                <c:pt idx="26">
                  <c:v>-12.3</c:v>
                </c:pt>
                <c:pt idx="27">
                  <c:v>-5.3</c:v>
                </c:pt>
                <c:pt idx="28">
                  <c:v>-3.5</c:v>
                </c:pt>
                <c:pt idx="29">
                  <c:v>-2</c:v>
                </c:pt>
                <c:pt idx="30">
                  <c:v>-3.5</c:v>
                </c:pt>
                <c:pt idx="31">
                  <c:v>1.9</c:v>
                </c:pt>
                <c:pt idx="32">
                  <c:v>-1.8</c:v>
                </c:pt>
                <c:pt idx="33">
                  <c:v>-5.3</c:v>
                </c:pt>
                <c:pt idx="34">
                  <c:v>14.8</c:v>
                </c:pt>
                <c:pt idx="35">
                  <c:v>3.7</c:v>
                </c:pt>
                <c:pt idx="36">
                  <c:v>8.3000000000000007</c:v>
                </c:pt>
                <c:pt idx="37">
                  <c:v>1.9</c:v>
                </c:pt>
                <c:pt idx="38">
                  <c:v>1.9</c:v>
                </c:pt>
                <c:pt idx="39">
                  <c:v>9.4</c:v>
                </c:pt>
                <c:pt idx="40">
                  <c:v>21.4</c:v>
                </c:pt>
                <c:pt idx="41">
                  <c:v>23.6</c:v>
                </c:pt>
                <c:pt idx="42">
                  <c:v>27.3</c:v>
                </c:pt>
                <c:pt idx="43">
                  <c:v>45.5</c:v>
                </c:pt>
                <c:pt idx="44">
                  <c:v>36.4</c:v>
                </c:pt>
                <c:pt idx="45">
                  <c:v>31.6</c:v>
                </c:pt>
                <c:pt idx="46">
                  <c:v>40.4</c:v>
                </c:pt>
                <c:pt idx="47">
                  <c:v>41.8</c:v>
                </c:pt>
                <c:pt idx="48">
                  <c:v>14.5</c:v>
                </c:pt>
                <c:pt idx="49">
                  <c:v>5.5</c:v>
                </c:pt>
                <c:pt idx="50">
                  <c:v>18.2</c:v>
                </c:pt>
                <c:pt idx="51">
                  <c:v>13.8</c:v>
                </c:pt>
                <c:pt idx="52">
                  <c:v>12.7</c:v>
                </c:pt>
                <c:pt idx="53">
                  <c:v>3.5</c:v>
                </c:pt>
                <c:pt idx="54">
                  <c:v>-1.8</c:v>
                </c:pt>
                <c:pt idx="55">
                  <c:v>-10.9</c:v>
                </c:pt>
                <c:pt idx="56">
                  <c:v>-19.3</c:v>
                </c:pt>
                <c:pt idx="57">
                  <c:v>-3.6</c:v>
                </c:pt>
                <c:pt idx="58">
                  <c:v>-18.2</c:v>
                </c:pt>
                <c:pt idx="59">
                  <c:v>-13</c:v>
                </c:pt>
                <c:pt idx="60">
                  <c:v>-24.1</c:v>
                </c:pt>
                <c:pt idx="61">
                  <c:v>-11.1</c:v>
                </c:pt>
                <c:pt idx="62">
                  <c:v>-5.3</c:v>
                </c:pt>
                <c:pt idx="63">
                  <c:v>-7.1</c:v>
                </c:pt>
                <c:pt idx="64">
                  <c:v>-7</c:v>
                </c:pt>
                <c:pt idx="65">
                  <c:v>-1.8</c:v>
                </c:pt>
                <c:pt idx="66">
                  <c:v>-1.9</c:v>
                </c:pt>
                <c:pt idx="67">
                  <c:v>5.4</c:v>
                </c:pt>
                <c:pt idx="68">
                  <c:v>1.9</c:v>
                </c:pt>
                <c:pt idx="69">
                  <c:v>7.7</c:v>
                </c:pt>
                <c:pt idx="70">
                  <c:v>9.6</c:v>
                </c:pt>
                <c:pt idx="71">
                  <c:v>30.4</c:v>
                </c:pt>
                <c:pt idx="72">
                  <c:v>51.8</c:v>
                </c:pt>
                <c:pt idx="73">
                  <c:v>65.400000000000006</c:v>
                </c:pt>
                <c:pt idx="74">
                  <c:v>74.5</c:v>
                </c:pt>
                <c:pt idx="75">
                  <c:v>69.2</c:v>
                </c:pt>
                <c:pt idx="76">
                  <c:v>42.3</c:v>
                </c:pt>
                <c:pt idx="77">
                  <c:v>34</c:v>
                </c:pt>
                <c:pt idx="78">
                  <c:v>16.100000000000001</c:v>
                </c:pt>
                <c:pt idx="79">
                  <c:v>3.7</c:v>
                </c:pt>
                <c:pt idx="80">
                  <c:v>0</c:v>
                </c:pt>
                <c:pt idx="81">
                  <c:v>-9.1</c:v>
                </c:pt>
                <c:pt idx="82">
                  <c:v>-7.1</c:v>
                </c:pt>
                <c:pt idx="83">
                  <c:v>-1.9</c:v>
                </c:pt>
                <c:pt idx="84">
                  <c:v>-13.5</c:v>
                </c:pt>
                <c:pt idx="85">
                  <c:v>-7.8</c:v>
                </c:pt>
                <c:pt idx="86">
                  <c:v>-6.3</c:v>
                </c:pt>
                <c:pt idx="87">
                  <c:v>1.9</c:v>
                </c:pt>
                <c:pt idx="88">
                  <c:v>-1.8</c:v>
                </c:pt>
                <c:pt idx="89">
                  <c:v>-4.9000000000000004</c:v>
                </c:pt>
                <c:pt idx="90">
                  <c:v>-7.6</c:v>
                </c:pt>
                <c:pt idx="91">
                  <c:v>-7.7</c:v>
                </c:pt>
                <c:pt idx="92">
                  <c:v>-23.1</c:v>
                </c:pt>
                <c:pt idx="93">
                  <c:v>-10</c:v>
                </c:pt>
                <c:pt idx="94">
                  <c:v>-7.1</c:v>
                </c:pt>
                <c:pt idx="95">
                  <c:v>-4.2</c:v>
                </c:pt>
                <c:pt idx="96">
                  <c:v>-7</c:v>
                </c:pt>
                <c:pt idx="97">
                  <c:v>-8.3000000000000007</c:v>
                </c:pt>
                <c:pt idx="98">
                  <c:v>-8.1999999999999993</c:v>
                </c:pt>
                <c:pt idx="99">
                  <c:v>-5.7</c:v>
                </c:pt>
                <c:pt idx="100">
                  <c:v>-1.4</c:v>
                </c:pt>
                <c:pt idx="101">
                  <c:v>-6</c:v>
                </c:pt>
                <c:pt idx="102">
                  <c:v>1.5</c:v>
                </c:pt>
                <c:pt idx="103">
                  <c:v>4.2</c:v>
                </c:pt>
                <c:pt idx="104">
                  <c:v>5.8</c:v>
                </c:pt>
                <c:pt idx="105">
                  <c:v>7.1</c:v>
                </c:pt>
                <c:pt idx="106">
                  <c:v>-1.5</c:v>
                </c:pt>
                <c:pt idx="107">
                  <c:v>0</c:v>
                </c:pt>
                <c:pt idx="108">
                  <c:v>-2.9</c:v>
                </c:pt>
                <c:pt idx="109">
                  <c:v>-4.0999999999999996</c:v>
                </c:pt>
                <c:pt idx="110">
                  <c:v>-8.8000000000000007</c:v>
                </c:pt>
                <c:pt idx="111">
                  <c:v>0</c:v>
                </c:pt>
                <c:pt idx="112">
                  <c:v>-3</c:v>
                </c:pt>
                <c:pt idx="113">
                  <c:v>-7.6</c:v>
                </c:pt>
                <c:pt idx="114">
                  <c:v>-3.1</c:v>
                </c:pt>
                <c:pt idx="115">
                  <c:v>4.3</c:v>
                </c:pt>
                <c:pt idx="116">
                  <c:v>0</c:v>
                </c:pt>
                <c:pt idx="117">
                  <c:v>-5.8</c:v>
                </c:pt>
                <c:pt idx="118">
                  <c:v>5.6</c:v>
                </c:pt>
                <c:pt idx="119">
                  <c:v>-1.4</c:v>
                </c:pt>
                <c:pt idx="120">
                  <c:v>39.700000000000003</c:v>
                </c:pt>
                <c:pt idx="121">
                  <c:v>70</c:v>
                </c:pt>
                <c:pt idx="122">
                  <c:v>31.3</c:v>
                </c:pt>
                <c:pt idx="123">
                  <c:v>11.4</c:v>
                </c:pt>
                <c:pt idx="124">
                  <c:v>-12.9</c:v>
                </c:pt>
                <c:pt idx="125">
                  <c:v>-25.7</c:v>
                </c:pt>
                <c:pt idx="126">
                  <c:v>-11.1</c:v>
                </c:pt>
                <c:pt idx="127">
                  <c:v>-9.4</c:v>
                </c:pt>
                <c:pt idx="128">
                  <c:v>0</c:v>
                </c:pt>
                <c:pt idx="129">
                  <c:v>31.8</c:v>
                </c:pt>
                <c:pt idx="130" formatCode="General">
                  <c:v>43.8</c:v>
                </c:pt>
              </c:numCache>
            </c:numRef>
          </c:val>
          <c:smooth val="0"/>
          <c:extLst xmlns:c16r2="http://schemas.microsoft.com/office/drawing/2015/06/chart">
            <c:ext xmlns:c16="http://schemas.microsoft.com/office/drawing/2014/chart" uri="{C3380CC4-5D6E-409C-BE32-E72D297353CC}">
              <c16:uniqueId val="{00000000-91D2-4AF5-861A-F4FF262EC248}"/>
            </c:ext>
          </c:extLst>
        </c:ser>
        <c:ser>
          <c:idx val="1"/>
          <c:order val="1"/>
          <c:tx>
            <c:strRef>
              <c:f>'[美國國內銀行緊縮企業貸款標準淨比例_data.xls]FRED Graph'!$C$1</c:f>
              <c:strCache>
                <c:ptCount val="1"/>
                <c:pt idx="0">
                  <c:v>緊縮中大型企業貸款標準淨比例</c:v>
                </c:pt>
              </c:strCache>
            </c:strRef>
          </c:tx>
          <c:spPr>
            <a:ln w="38100">
              <a:solidFill>
                <a:srgbClr val="A43E3E"/>
              </a:solidFill>
            </a:ln>
          </c:spPr>
          <c:marker>
            <c:symbol val="none"/>
          </c:marker>
          <c:cat>
            <c:numRef>
              <c:f>'[美國國內銀行緊縮企業貸款標準淨比例_data.xls]FRED Graph'!$A$2:$A$142</c:f>
              <c:numCache>
                <c:formatCode>yyyy\-mm\-dd</c:formatCode>
                <c:ptCount val="141"/>
                <c:pt idx="0">
                  <c:v>33055</c:v>
                </c:pt>
                <c:pt idx="1">
                  <c:v>33147</c:v>
                </c:pt>
                <c:pt idx="2">
                  <c:v>33239</c:v>
                </c:pt>
                <c:pt idx="3">
                  <c:v>33329</c:v>
                </c:pt>
                <c:pt idx="4">
                  <c:v>33420</c:v>
                </c:pt>
                <c:pt idx="5">
                  <c:v>33512</c:v>
                </c:pt>
                <c:pt idx="6">
                  <c:v>33604</c:v>
                </c:pt>
                <c:pt idx="7">
                  <c:v>33695</c:v>
                </c:pt>
                <c:pt idx="8">
                  <c:v>33786</c:v>
                </c:pt>
                <c:pt idx="9">
                  <c:v>33878</c:v>
                </c:pt>
                <c:pt idx="10">
                  <c:v>33970</c:v>
                </c:pt>
                <c:pt idx="11">
                  <c:v>34060</c:v>
                </c:pt>
                <c:pt idx="12">
                  <c:v>34151</c:v>
                </c:pt>
                <c:pt idx="13">
                  <c:v>34243</c:v>
                </c:pt>
                <c:pt idx="14">
                  <c:v>34335</c:v>
                </c:pt>
                <c:pt idx="15">
                  <c:v>34425</c:v>
                </c:pt>
                <c:pt idx="16">
                  <c:v>34516</c:v>
                </c:pt>
                <c:pt idx="17">
                  <c:v>34608</c:v>
                </c:pt>
                <c:pt idx="18">
                  <c:v>34700</c:v>
                </c:pt>
                <c:pt idx="19">
                  <c:v>34790</c:v>
                </c:pt>
                <c:pt idx="20">
                  <c:v>34881</c:v>
                </c:pt>
                <c:pt idx="21">
                  <c:v>34973</c:v>
                </c:pt>
                <c:pt idx="22">
                  <c:v>35065</c:v>
                </c:pt>
                <c:pt idx="23">
                  <c:v>35156</c:v>
                </c:pt>
                <c:pt idx="24">
                  <c:v>35247</c:v>
                </c:pt>
                <c:pt idx="25">
                  <c:v>35339</c:v>
                </c:pt>
                <c:pt idx="26">
                  <c:v>35431</c:v>
                </c:pt>
                <c:pt idx="27">
                  <c:v>35521</c:v>
                </c:pt>
                <c:pt idx="28">
                  <c:v>35612</c:v>
                </c:pt>
                <c:pt idx="29">
                  <c:v>35704</c:v>
                </c:pt>
                <c:pt idx="30">
                  <c:v>35796</c:v>
                </c:pt>
                <c:pt idx="31">
                  <c:v>35886</c:v>
                </c:pt>
                <c:pt idx="32">
                  <c:v>35977</c:v>
                </c:pt>
                <c:pt idx="33">
                  <c:v>36069</c:v>
                </c:pt>
                <c:pt idx="34">
                  <c:v>36161</c:v>
                </c:pt>
                <c:pt idx="35">
                  <c:v>36251</c:v>
                </c:pt>
                <c:pt idx="36">
                  <c:v>36342</c:v>
                </c:pt>
                <c:pt idx="37">
                  <c:v>36434</c:v>
                </c:pt>
                <c:pt idx="38">
                  <c:v>36526</c:v>
                </c:pt>
                <c:pt idx="39">
                  <c:v>36617</c:v>
                </c:pt>
                <c:pt idx="40">
                  <c:v>36708</c:v>
                </c:pt>
                <c:pt idx="41">
                  <c:v>36800</c:v>
                </c:pt>
                <c:pt idx="42">
                  <c:v>36892</c:v>
                </c:pt>
                <c:pt idx="43">
                  <c:v>36982</c:v>
                </c:pt>
                <c:pt idx="44">
                  <c:v>37073</c:v>
                </c:pt>
                <c:pt idx="45">
                  <c:v>37165</c:v>
                </c:pt>
                <c:pt idx="46">
                  <c:v>37257</c:v>
                </c:pt>
                <c:pt idx="47">
                  <c:v>37347</c:v>
                </c:pt>
                <c:pt idx="48">
                  <c:v>37438</c:v>
                </c:pt>
                <c:pt idx="49">
                  <c:v>37530</c:v>
                </c:pt>
                <c:pt idx="50">
                  <c:v>37622</c:v>
                </c:pt>
                <c:pt idx="51">
                  <c:v>37712</c:v>
                </c:pt>
                <c:pt idx="52">
                  <c:v>37803</c:v>
                </c:pt>
                <c:pt idx="53">
                  <c:v>37895</c:v>
                </c:pt>
                <c:pt idx="54">
                  <c:v>37987</c:v>
                </c:pt>
                <c:pt idx="55">
                  <c:v>38078</c:v>
                </c:pt>
                <c:pt idx="56">
                  <c:v>38169</c:v>
                </c:pt>
                <c:pt idx="57">
                  <c:v>38261</c:v>
                </c:pt>
                <c:pt idx="58">
                  <c:v>38353</c:v>
                </c:pt>
                <c:pt idx="59">
                  <c:v>38443</c:v>
                </c:pt>
                <c:pt idx="60">
                  <c:v>38534</c:v>
                </c:pt>
                <c:pt idx="61">
                  <c:v>38626</c:v>
                </c:pt>
                <c:pt idx="62">
                  <c:v>38718</c:v>
                </c:pt>
                <c:pt idx="63">
                  <c:v>38808</c:v>
                </c:pt>
                <c:pt idx="64">
                  <c:v>38899</c:v>
                </c:pt>
                <c:pt idx="65">
                  <c:v>38991</c:v>
                </c:pt>
                <c:pt idx="66">
                  <c:v>39083</c:v>
                </c:pt>
                <c:pt idx="67">
                  <c:v>39173</c:v>
                </c:pt>
                <c:pt idx="68">
                  <c:v>39264</c:v>
                </c:pt>
                <c:pt idx="69">
                  <c:v>39356</c:v>
                </c:pt>
                <c:pt idx="70">
                  <c:v>39448</c:v>
                </c:pt>
                <c:pt idx="71">
                  <c:v>39539</c:v>
                </c:pt>
                <c:pt idx="72">
                  <c:v>39630</c:v>
                </c:pt>
                <c:pt idx="73">
                  <c:v>39722</c:v>
                </c:pt>
                <c:pt idx="74">
                  <c:v>39814</c:v>
                </c:pt>
                <c:pt idx="75">
                  <c:v>39904</c:v>
                </c:pt>
                <c:pt idx="76">
                  <c:v>39995</c:v>
                </c:pt>
                <c:pt idx="77">
                  <c:v>40087</c:v>
                </c:pt>
                <c:pt idx="78">
                  <c:v>40179</c:v>
                </c:pt>
                <c:pt idx="79">
                  <c:v>40269</c:v>
                </c:pt>
                <c:pt idx="80">
                  <c:v>40360</c:v>
                </c:pt>
                <c:pt idx="81">
                  <c:v>40452</c:v>
                </c:pt>
                <c:pt idx="82">
                  <c:v>40544</c:v>
                </c:pt>
                <c:pt idx="83">
                  <c:v>40634</c:v>
                </c:pt>
                <c:pt idx="84">
                  <c:v>40725</c:v>
                </c:pt>
                <c:pt idx="85">
                  <c:v>40817</c:v>
                </c:pt>
                <c:pt idx="86">
                  <c:v>40909</c:v>
                </c:pt>
                <c:pt idx="87">
                  <c:v>41000</c:v>
                </c:pt>
                <c:pt idx="88">
                  <c:v>41091</c:v>
                </c:pt>
                <c:pt idx="89">
                  <c:v>41183</c:v>
                </c:pt>
                <c:pt idx="90">
                  <c:v>41275</c:v>
                </c:pt>
                <c:pt idx="91">
                  <c:v>41365</c:v>
                </c:pt>
                <c:pt idx="92">
                  <c:v>41456</c:v>
                </c:pt>
                <c:pt idx="93">
                  <c:v>41548</c:v>
                </c:pt>
                <c:pt idx="94">
                  <c:v>41640</c:v>
                </c:pt>
                <c:pt idx="95">
                  <c:v>41730</c:v>
                </c:pt>
                <c:pt idx="96">
                  <c:v>41821</c:v>
                </c:pt>
                <c:pt idx="97">
                  <c:v>41913</c:v>
                </c:pt>
                <c:pt idx="98">
                  <c:v>42005</c:v>
                </c:pt>
                <c:pt idx="99">
                  <c:v>42095</c:v>
                </c:pt>
                <c:pt idx="100">
                  <c:v>42186</c:v>
                </c:pt>
                <c:pt idx="101">
                  <c:v>42278</c:v>
                </c:pt>
                <c:pt idx="102">
                  <c:v>42370</c:v>
                </c:pt>
                <c:pt idx="103">
                  <c:v>42461</c:v>
                </c:pt>
                <c:pt idx="104">
                  <c:v>42552</c:v>
                </c:pt>
                <c:pt idx="105">
                  <c:v>42644</c:v>
                </c:pt>
                <c:pt idx="106">
                  <c:v>42736</c:v>
                </c:pt>
                <c:pt idx="107">
                  <c:v>42826</c:v>
                </c:pt>
                <c:pt idx="108">
                  <c:v>42917</c:v>
                </c:pt>
                <c:pt idx="109">
                  <c:v>43009</c:v>
                </c:pt>
                <c:pt idx="110">
                  <c:v>43101</c:v>
                </c:pt>
                <c:pt idx="111">
                  <c:v>43191</c:v>
                </c:pt>
                <c:pt idx="112">
                  <c:v>43282</c:v>
                </c:pt>
                <c:pt idx="113">
                  <c:v>43374</c:v>
                </c:pt>
                <c:pt idx="114">
                  <c:v>43466</c:v>
                </c:pt>
                <c:pt idx="115">
                  <c:v>43556</c:v>
                </c:pt>
                <c:pt idx="116">
                  <c:v>43647</c:v>
                </c:pt>
                <c:pt idx="117">
                  <c:v>43739</c:v>
                </c:pt>
                <c:pt idx="118">
                  <c:v>43831</c:v>
                </c:pt>
                <c:pt idx="119">
                  <c:v>43922</c:v>
                </c:pt>
                <c:pt idx="120">
                  <c:v>44013</c:v>
                </c:pt>
                <c:pt idx="121">
                  <c:v>44105</c:v>
                </c:pt>
                <c:pt idx="122">
                  <c:v>44197</c:v>
                </c:pt>
                <c:pt idx="123">
                  <c:v>44287</c:v>
                </c:pt>
                <c:pt idx="124">
                  <c:v>44378</c:v>
                </c:pt>
                <c:pt idx="125">
                  <c:v>44470</c:v>
                </c:pt>
                <c:pt idx="126">
                  <c:v>44562</c:v>
                </c:pt>
                <c:pt idx="127">
                  <c:v>44652</c:v>
                </c:pt>
                <c:pt idx="128">
                  <c:v>44743</c:v>
                </c:pt>
                <c:pt idx="129">
                  <c:v>44835</c:v>
                </c:pt>
                <c:pt idx="130">
                  <c:v>44927</c:v>
                </c:pt>
              </c:numCache>
            </c:numRef>
          </c:cat>
          <c:val>
            <c:numRef>
              <c:f>'[美國國內銀行緊縮企業貸款標準淨比例_data.xls]FRED Graph'!$C$2:$C$142</c:f>
              <c:numCache>
                <c:formatCode>0.0</c:formatCode>
                <c:ptCount val="141"/>
                <c:pt idx="0">
                  <c:v>54.4</c:v>
                </c:pt>
                <c:pt idx="1">
                  <c:v>46.7</c:v>
                </c:pt>
                <c:pt idx="2">
                  <c:v>54.2</c:v>
                </c:pt>
                <c:pt idx="3">
                  <c:v>38.6</c:v>
                </c:pt>
                <c:pt idx="4">
                  <c:v>20</c:v>
                </c:pt>
                <c:pt idx="5">
                  <c:v>18.600000000000001</c:v>
                </c:pt>
                <c:pt idx="6">
                  <c:v>16.7</c:v>
                </c:pt>
                <c:pt idx="7">
                  <c:v>10</c:v>
                </c:pt>
                <c:pt idx="8">
                  <c:v>3.5</c:v>
                </c:pt>
                <c:pt idx="9">
                  <c:v>-3.4</c:v>
                </c:pt>
                <c:pt idx="10">
                  <c:v>5.2</c:v>
                </c:pt>
                <c:pt idx="11">
                  <c:v>3.4</c:v>
                </c:pt>
                <c:pt idx="12">
                  <c:v>-12.1</c:v>
                </c:pt>
                <c:pt idx="13">
                  <c:v>-25</c:v>
                </c:pt>
                <c:pt idx="14">
                  <c:v>-20</c:v>
                </c:pt>
                <c:pt idx="15">
                  <c:v>-18.600000000000001</c:v>
                </c:pt>
                <c:pt idx="16">
                  <c:v>-15.5</c:v>
                </c:pt>
                <c:pt idx="17">
                  <c:v>-10.3</c:v>
                </c:pt>
                <c:pt idx="18">
                  <c:v>-22.4</c:v>
                </c:pt>
                <c:pt idx="19">
                  <c:v>-10.199999999999999</c:v>
                </c:pt>
                <c:pt idx="20">
                  <c:v>-6.8</c:v>
                </c:pt>
                <c:pt idx="21">
                  <c:v>-8.6</c:v>
                </c:pt>
                <c:pt idx="22">
                  <c:v>-5.2</c:v>
                </c:pt>
                <c:pt idx="23">
                  <c:v>6.9</c:v>
                </c:pt>
                <c:pt idx="24">
                  <c:v>-1.8</c:v>
                </c:pt>
                <c:pt idx="25">
                  <c:v>-7.4</c:v>
                </c:pt>
                <c:pt idx="26">
                  <c:v>-8.6</c:v>
                </c:pt>
                <c:pt idx="27">
                  <c:v>-8.9</c:v>
                </c:pt>
                <c:pt idx="28">
                  <c:v>-10.3</c:v>
                </c:pt>
                <c:pt idx="29">
                  <c:v>-5.8</c:v>
                </c:pt>
                <c:pt idx="30">
                  <c:v>-7</c:v>
                </c:pt>
                <c:pt idx="31">
                  <c:v>1.8</c:v>
                </c:pt>
                <c:pt idx="32">
                  <c:v>-7.1</c:v>
                </c:pt>
                <c:pt idx="33">
                  <c:v>0</c:v>
                </c:pt>
                <c:pt idx="34">
                  <c:v>36.4</c:v>
                </c:pt>
                <c:pt idx="35">
                  <c:v>7.4</c:v>
                </c:pt>
                <c:pt idx="36">
                  <c:v>10</c:v>
                </c:pt>
                <c:pt idx="37">
                  <c:v>5.4</c:v>
                </c:pt>
                <c:pt idx="38">
                  <c:v>9.1</c:v>
                </c:pt>
                <c:pt idx="39">
                  <c:v>10.9</c:v>
                </c:pt>
                <c:pt idx="40">
                  <c:v>24.6</c:v>
                </c:pt>
                <c:pt idx="41">
                  <c:v>33.9</c:v>
                </c:pt>
                <c:pt idx="42">
                  <c:v>43.9</c:v>
                </c:pt>
                <c:pt idx="43">
                  <c:v>59.6</c:v>
                </c:pt>
                <c:pt idx="44">
                  <c:v>50.9</c:v>
                </c:pt>
                <c:pt idx="45">
                  <c:v>40.4</c:v>
                </c:pt>
                <c:pt idx="46">
                  <c:v>50.9</c:v>
                </c:pt>
                <c:pt idx="47">
                  <c:v>45.5</c:v>
                </c:pt>
                <c:pt idx="48">
                  <c:v>25</c:v>
                </c:pt>
                <c:pt idx="49">
                  <c:v>21.4</c:v>
                </c:pt>
                <c:pt idx="50">
                  <c:v>20</c:v>
                </c:pt>
                <c:pt idx="51">
                  <c:v>22</c:v>
                </c:pt>
                <c:pt idx="52">
                  <c:v>8.9</c:v>
                </c:pt>
                <c:pt idx="53">
                  <c:v>3.4</c:v>
                </c:pt>
                <c:pt idx="54">
                  <c:v>0</c:v>
                </c:pt>
                <c:pt idx="55">
                  <c:v>-17.899999999999999</c:v>
                </c:pt>
                <c:pt idx="56">
                  <c:v>-22.8</c:v>
                </c:pt>
                <c:pt idx="57">
                  <c:v>-20</c:v>
                </c:pt>
                <c:pt idx="58">
                  <c:v>-21.1</c:v>
                </c:pt>
                <c:pt idx="59">
                  <c:v>-23.6</c:v>
                </c:pt>
                <c:pt idx="60">
                  <c:v>-24.1</c:v>
                </c:pt>
                <c:pt idx="61">
                  <c:v>-16.7</c:v>
                </c:pt>
                <c:pt idx="62">
                  <c:v>-8.8000000000000007</c:v>
                </c:pt>
                <c:pt idx="63">
                  <c:v>-10.7</c:v>
                </c:pt>
                <c:pt idx="64">
                  <c:v>-12.3</c:v>
                </c:pt>
                <c:pt idx="65">
                  <c:v>-8.9</c:v>
                </c:pt>
                <c:pt idx="66">
                  <c:v>0</c:v>
                </c:pt>
                <c:pt idx="67">
                  <c:v>0</c:v>
                </c:pt>
                <c:pt idx="68">
                  <c:v>-3.8</c:v>
                </c:pt>
                <c:pt idx="69">
                  <c:v>7.5</c:v>
                </c:pt>
                <c:pt idx="70">
                  <c:v>19.2</c:v>
                </c:pt>
                <c:pt idx="71">
                  <c:v>32.1</c:v>
                </c:pt>
                <c:pt idx="72">
                  <c:v>55.4</c:v>
                </c:pt>
                <c:pt idx="73">
                  <c:v>57.7</c:v>
                </c:pt>
                <c:pt idx="74">
                  <c:v>83.6</c:v>
                </c:pt>
                <c:pt idx="75">
                  <c:v>64.2</c:v>
                </c:pt>
                <c:pt idx="76">
                  <c:v>39.6</c:v>
                </c:pt>
                <c:pt idx="77">
                  <c:v>31.5</c:v>
                </c:pt>
                <c:pt idx="78">
                  <c:v>14</c:v>
                </c:pt>
                <c:pt idx="79">
                  <c:v>-5.5</c:v>
                </c:pt>
                <c:pt idx="80">
                  <c:v>-7.1</c:v>
                </c:pt>
                <c:pt idx="81">
                  <c:v>-8.8000000000000007</c:v>
                </c:pt>
                <c:pt idx="82">
                  <c:v>-10.5</c:v>
                </c:pt>
                <c:pt idx="83">
                  <c:v>-10.5</c:v>
                </c:pt>
                <c:pt idx="84">
                  <c:v>-16.399999999999999</c:v>
                </c:pt>
                <c:pt idx="85">
                  <c:v>-21.8</c:v>
                </c:pt>
                <c:pt idx="86">
                  <c:v>-5.9</c:v>
                </c:pt>
                <c:pt idx="87">
                  <c:v>5.4</c:v>
                </c:pt>
                <c:pt idx="88">
                  <c:v>-6.9</c:v>
                </c:pt>
                <c:pt idx="89">
                  <c:v>-9.5</c:v>
                </c:pt>
                <c:pt idx="90">
                  <c:v>-7.6</c:v>
                </c:pt>
                <c:pt idx="91">
                  <c:v>-7.4</c:v>
                </c:pt>
                <c:pt idx="92">
                  <c:v>-19.100000000000001</c:v>
                </c:pt>
                <c:pt idx="93">
                  <c:v>-18.100000000000001</c:v>
                </c:pt>
                <c:pt idx="94">
                  <c:v>-8.3000000000000007</c:v>
                </c:pt>
                <c:pt idx="95">
                  <c:v>-13.7</c:v>
                </c:pt>
                <c:pt idx="96">
                  <c:v>-11.1</c:v>
                </c:pt>
                <c:pt idx="97">
                  <c:v>-10.7</c:v>
                </c:pt>
                <c:pt idx="98">
                  <c:v>-10.5</c:v>
                </c:pt>
                <c:pt idx="99">
                  <c:v>-5.5</c:v>
                </c:pt>
                <c:pt idx="100">
                  <c:v>-5.3</c:v>
                </c:pt>
                <c:pt idx="101">
                  <c:v>-7</c:v>
                </c:pt>
                <c:pt idx="102">
                  <c:v>7.4</c:v>
                </c:pt>
                <c:pt idx="103">
                  <c:v>8.1999999999999993</c:v>
                </c:pt>
                <c:pt idx="104">
                  <c:v>11.6</c:v>
                </c:pt>
                <c:pt idx="105">
                  <c:v>8.5</c:v>
                </c:pt>
                <c:pt idx="106">
                  <c:v>1.5</c:v>
                </c:pt>
                <c:pt idx="107">
                  <c:v>1.4</c:v>
                </c:pt>
                <c:pt idx="108">
                  <c:v>-2.8</c:v>
                </c:pt>
                <c:pt idx="109">
                  <c:v>-3.9</c:v>
                </c:pt>
                <c:pt idx="110">
                  <c:v>-8.5</c:v>
                </c:pt>
                <c:pt idx="111">
                  <c:v>-10</c:v>
                </c:pt>
                <c:pt idx="112">
                  <c:v>-11.3</c:v>
                </c:pt>
                <c:pt idx="113">
                  <c:v>-15.9</c:v>
                </c:pt>
                <c:pt idx="114">
                  <c:v>-15.9</c:v>
                </c:pt>
                <c:pt idx="115">
                  <c:v>2.8</c:v>
                </c:pt>
                <c:pt idx="116">
                  <c:v>-4.2</c:v>
                </c:pt>
                <c:pt idx="117">
                  <c:v>-2.8</c:v>
                </c:pt>
                <c:pt idx="118">
                  <c:v>5.4</c:v>
                </c:pt>
                <c:pt idx="119">
                  <c:v>0</c:v>
                </c:pt>
                <c:pt idx="120">
                  <c:v>41.5</c:v>
                </c:pt>
                <c:pt idx="121">
                  <c:v>71.2</c:v>
                </c:pt>
                <c:pt idx="122">
                  <c:v>37.700000000000003</c:v>
                </c:pt>
                <c:pt idx="123">
                  <c:v>5.5</c:v>
                </c:pt>
                <c:pt idx="124">
                  <c:v>-15.1</c:v>
                </c:pt>
                <c:pt idx="125">
                  <c:v>-32.4</c:v>
                </c:pt>
                <c:pt idx="126">
                  <c:v>-18.2</c:v>
                </c:pt>
                <c:pt idx="127">
                  <c:v>-14.5</c:v>
                </c:pt>
                <c:pt idx="128">
                  <c:v>-1.5</c:v>
                </c:pt>
                <c:pt idx="129">
                  <c:v>39.1</c:v>
                </c:pt>
                <c:pt idx="130" formatCode="General">
                  <c:v>44.8</c:v>
                </c:pt>
              </c:numCache>
            </c:numRef>
          </c:val>
          <c:smooth val="0"/>
          <c:extLst xmlns:c16r2="http://schemas.microsoft.com/office/drawing/2015/06/chart">
            <c:ext xmlns:c16="http://schemas.microsoft.com/office/drawing/2014/chart" uri="{C3380CC4-5D6E-409C-BE32-E72D297353CC}">
              <c16:uniqueId val="{00000001-91D2-4AF5-861A-F4FF262EC248}"/>
            </c:ext>
          </c:extLst>
        </c:ser>
        <c:dLbls>
          <c:showLegendKey val="0"/>
          <c:showVal val="0"/>
          <c:showCatName val="0"/>
          <c:showSerName val="0"/>
          <c:showPercent val="0"/>
          <c:showBubbleSize val="0"/>
        </c:dLbls>
        <c:smooth val="0"/>
        <c:axId val="2117111280"/>
        <c:axId val="2117118896"/>
      </c:lineChart>
      <c:dateAx>
        <c:axId val="2117111280"/>
        <c:scaling>
          <c:orientation val="minMax"/>
          <c:min val="39083"/>
        </c:scaling>
        <c:delete val="0"/>
        <c:axPos val="b"/>
        <c:numFmt formatCode="mmm\-yy" sourceLinked="0"/>
        <c:majorTickMark val="out"/>
        <c:minorTickMark val="none"/>
        <c:tickLblPos val="low"/>
        <c:crossAx val="2117118896"/>
        <c:crosses val="autoZero"/>
        <c:auto val="1"/>
        <c:lblOffset val="100"/>
        <c:baseTimeUnit val="months"/>
        <c:majorUnit val="4"/>
        <c:majorTimeUnit val="years"/>
      </c:dateAx>
      <c:valAx>
        <c:axId val="2117118896"/>
        <c:scaling>
          <c:orientation val="minMax"/>
        </c:scaling>
        <c:delete val="0"/>
        <c:axPos val="l"/>
        <c:numFmt formatCode="0" sourceLinked="0"/>
        <c:majorTickMark val="out"/>
        <c:minorTickMark val="none"/>
        <c:tickLblPos val="nextTo"/>
        <c:spPr>
          <a:ln>
            <a:noFill/>
          </a:ln>
        </c:spPr>
        <c:crossAx val="2117111280"/>
        <c:crosses val="autoZero"/>
        <c:crossBetween val="between"/>
      </c:valAx>
    </c:plotArea>
    <c:legend>
      <c:legendPos val="r"/>
      <c:layout>
        <c:manualLayout>
          <c:xMode val="edge"/>
          <c:yMode val="edge"/>
          <c:x val="8.8736243719664099E-2"/>
          <c:y val="3.5257261631227332E-2"/>
          <c:w val="0.86011225232930877"/>
          <c:h val="9.7053948093478712E-2"/>
        </c:manualLayout>
      </c:layout>
      <c:overlay val="0"/>
      <c:txPr>
        <a:bodyPr/>
        <a:lstStyle/>
        <a:p>
          <a:pPr>
            <a:defRPr sz="1250" b="1">
              <a:latin typeface="微軟正黑體" panose="020B0604030504040204" pitchFamily="34" charset="-120"/>
              <a:ea typeface="微軟正黑體" panose="020B0604030504040204" pitchFamily="34" charset="-120"/>
            </a:defRPr>
          </a:pPr>
          <a:endParaRPr lang="zh-TW"/>
        </a:p>
      </c:txPr>
    </c:legend>
    <c:plotVisOnly val="1"/>
    <c:dispBlanksAs val="gap"/>
    <c:showDLblsOverMax val="0"/>
  </c:chart>
  <c:externalData r:id="rId1">
    <c:autoUpdate val="0"/>
  </c:externalData>
  <c:userShapes r:id="rId2"/>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867169728783905"/>
          <c:y val="0.1399074074074074"/>
          <c:w val="0.8028635170603674"/>
          <c:h val="0.68841061533974912"/>
        </c:manualLayout>
      </c:layout>
      <c:areaChart>
        <c:grouping val="standard"/>
        <c:varyColors val="0"/>
        <c:ser>
          <c:idx val="0"/>
          <c:order val="0"/>
          <c:tx>
            <c:strRef>
              <c:f>工作表1!$C$1</c:f>
              <c:strCache>
                <c:ptCount val="1"/>
                <c:pt idx="0">
                  <c:v>美國貨幣市場基金規模(千億美元)</c:v>
                </c:pt>
              </c:strCache>
            </c:strRef>
          </c:tx>
          <c:spPr>
            <a:solidFill>
              <a:srgbClr val="D79595"/>
            </a:solidFill>
            <a:ln>
              <a:solidFill>
                <a:schemeClr val="tx1"/>
              </a:solidFill>
            </a:ln>
            <a:effectLst/>
          </c:spPr>
          <c:cat>
            <c:numRef>
              <c:f>工作表1!$A$3:$A$1198</c:f>
              <c:numCache>
                <c:formatCode>m/d/yyyy</c:formatCode>
                <c:ptCount val="1196"/>
                <c:pt idx="0">
                  <c:v>45007</c:v>
                </c:pt>
                <c:pt idx="1">
                  <c:v>45000</c:v>
                </c:pt>
                <c:pt idx="2">
                  <c:v>44993</c:v>
                </c:pt>
                <c:pt idx="3">
                  <c:v>44986</c:v>
                </c:pt>
                <c:pt idx="4">
                  <c:v>44979</c:v>
                </c:pt>
                <c:pt idx="5">
                  <c:v>44972</c:v>
                </c:pt>
                <c:pt idx="6">
                  <c:v>44965</c:v>
                </c:pt>
                <c:pt idx="7">
                  <c:v>44958</c:v>
                </c:pt>
                <c:pt idx="8">
                  <c:v>44951</c:v>
                </c:pt>
                <c:pt idx="9">
                  <c:v>44944</c:v>
                </c:pt>
                <c:pt idx="10">
                  <c:v>44937</c:v>
                </c:pt>
                <c:pt idx="11">
                  <c:v>44930</c:v>
                </c:pt>
                <c:pt idx="12">
                  <c:v>44923</c:v>
                </c:pt>
                <c:pt idx="13">
                  <c:v>44916</c:v>
                </c:pt>
                <c:pt idx="14">
                  <c:v>44909</c:v>
                </c:pt>
                <c:pt idx="15">
                  <c:v>44902</c:v>
                </c:pt>
                <c:pt idx="16">
                  <c:v>44895</c:v>
                </c:pt>
                <c:pt idx="17">
                  <c:v>44888</c:v>
                </c:pt>
                <c:pt idx="18">
                  <c:v>44881</c:v>
                </c:pt>
                <c:pt idx="19">
                  <c:v>44874</c:v>
                </c:pt>
                <c:pt idx="20">
                  <c:v>44867</c:v>
                </c:pt>
                <c:pt idx="21">
                  <c:v>44860</c:v>
                </c:pt>
                <c:pt idx="22">
                  <c:v>44853</c:v>
                </c:pt>
                <c:pt idx="23">
                  <c:v>44846</c:v>
                </c:pt>
                <c:pt idx="24">
                  <c:v>44839</c:v>
                </c:pt>
                <c:pt idx="25">
                  <c:v>44832</c:v>
                </c:pt>
                <c:pt idx="26">
                  <c:v>44825</c:v>
                </c:pt>
                <c:pt idx="27">
                  <c:v>44818</c:v>
                </c:pt>
                <c:pt idx="28">
                  <c:v>44811</c:v>
                </c:pt>
                <c:pt idx="29">
                  <c:v>44804</c:v>
                </c:pt>
                <c:pt idx="30">
                  <c:v>44797</c:v>
                </c:pt>
                <c:pt idx="31">
                  <c:v>44790</c:v>
                </c:pt>
                <c:pt idx="32">
                  <c:v>44783</c:v>
                </c:pt>
                <c:pt idx="33">
                  <c:v>44776</c:v>
                </c:pt>
                <c:pt idx="34">
                  <c:v>44769</c:v>
                </c:pt>
                <c:pt idx="35">
                  <c:v>44762</c:v>
                </c:pt>
                <c:pt idx="36">
                  <c:v>44755</c:v>
                </c:pt>
                <c:pt idx="37">
                  <c:v>44748</c:v>
                </c:pt>
                <c:pt idx="38">
                  <c:v>44741</c:v>
                </c:pt>
                <c:pt idx="39">
                  <c:v>44734</c:v>
                </c:pt>
                <c:pt idx="40">
                  <c:v>44727</c:v>
                </c:pt>
                <c:pt idx="41">
                  <c:v>44720</c:v>
                </c:pt>
                <c:pt idx="42">
                  <c:v>44713</c:v>
                </c:pt>
                <c:pt idx="43">
                  <c:v>44706</c:v>
                </c:pt>
                <c:pt idx="44">
                  <c:v>44699</c:v>
                </c:pt>
                <c:pt idx="45">
                  <c:v>44692</c:v>
                </c:pt>
                <c:pt idx="46">
                  <c:v>44685</c:v>
                </c:pt>
                <c:pt idx="47">
                  <c:v>44678</c:v>
                </c:pt>
                <c:pt idx="48">
                  <c:v>44671</c:v>
                </c:pt>
                <c:pt idx="49">
                  <c:v>44664</c:v>
                </c:pt>
                <c:pt idx="50">
                  <c:v>44657</c:v>
                </c:pt>
                <c:pt idx="51">
                  <c:v>44650</c:v>
                </c:pt>
                <c:pt idx="52">
                  <c:v>44643</c:v>
                </c:pt>
                <c:pt idx="53">
                  <c:v>44636</c:v>
                </c:pt>
                <c:pt idx="54">
                  <c:v>44629</c:v>
                </c:pt>
                <c:pt idx="55">
                  <c:v>44622</c:v>
                </c:pt>
                <c:pt idx="56">
                  <c:v>44615</c:v>
                </c:pt>
                <c:pt idx="57">
                  <c:v>44608</c:v>
                </c:pt>
                <c:pt idx="58">
                  <c:v>44601</c:v>
                </c:pt>
                <c:pt idx="59">
                  <c:v>44594</c:v>
                </c:pt>
                <c:pt idx="60">
                  <c:v>44587</c:v>
                </c:pt>
                <c:pt idx="61">
                  <c:v>44580</c:v>
                </c:pt>
                <c:pt idx="62">
                  <c:v>44573</c:v>
                </c:pt>
                <c:pt idx="63">
                  <c:v>44566</c:v>
                </c:pt>
                <c:pt idx="64">
                  <c:v>44559</c:v>
                </c:pt>
                <c:pt idx="65">
                  <c:v>44552</c:v>
                </c:pt>
                <c:pt idx="66">
                  <c:v>44545</c:v>
                </c:pt>
                <c:pt idx="67">
                  <c:v>44538</c:v>
                </c:pt>
                <c:pt idx="68">
                  <c:v>44531</c:v>
                </c:pt>
                <c:pt idx="69">
                  <c:v>44524</c:v>
                </c:pt>
                <c:pt idx="70">
                  <c:v>44517</c:v>
                </c:pt>
                <c:pt idx="71">
                  <c:v>44510</c:v>
                </c:pt>
                <c:pt idx="72">
                  <c:v>44503</c:v>
                </c:pt>
                <c:pt idx="73">
                  <c:v>44496</c:v>
                </c:pt>
                <c:pt idx="74">
                  <c:v>44489</c:v>
                </c:pt>
                <c:pt idx="75">
                  <c:v>44482</c:v>
                </c:pt>
                <c:pt idx="76">
                  <c:v>44475</c:v>
                </c:pt>
                <c:pt idx="77">
                  <c:v>44468</c:v>
                </c:pt>
                <c:pt idx="78">
                  <c:v>44461</c:v>
                </c:pt>
                <c:pt idx="79">
                  <c:v>44454</c:v>
                </c:pt>
                <c:pt idx="80">
                  <c:v>44447</c:v>
                </c:pt>
                <c:pt idx="81">
                  <c:v>44440</c:v>
                </c:pt>
                <c:pt idx="82">
                  <c:v>44433</c:v>
                </c:pt>
                <c:pt idx="83">
                  <c:v>44426</c:v>
                </c:pt>
                <c:pt idx="84">
                  <c:v>44419</c:v>
                </c:pt>
                <c:pt idx="85">
                  <c:v>44412</c:v>
                </c:pt>
                <c:pt idx="86">
                  <c:v>44405</c:v>
                </c:pt>
                <c:pt idx="87">
                  <c:v>44398</c:v>
                </c:pt>
                <c:pt idx="88">
                  <c:v>44391</c:v>
                </c:pt>
                <c:pt idx="89">
                  <c:v>44384</c:v>
                </c:pt>
                <c:pt idx="90">
                  <c:v>44377</c:v>
                </c:pt>
                <c:pt idx="91">
                  <c:v>44370</c:v>
                </c:pt>
                <c:pt idx="92">
                  <c:v>44363</c:v>
                </c:pt>
                <c:pt idx="93">
                  <c:v>44356</c:v>
                </c:pt>
                <c:pt idx="94">
                  <c:v>44349</c:v>
                </c:pt>
                <c:pt idx="95">
                  <c:v>44342</c:v>
                </c:pt>
                <c:pt idx="96">
                  <c:v>44335</c:v>
                </c:pt>
                <c:pt idx="97">
                  <c:v>44328</c:v>
                </c:pt>
                <c:pt idx="98">
                  <c:v>44321</c:v>
                </c:pt>
                <c:pt idx="99">
                  <c:v>44314</c:v>
                </c:pt>
                <c:pt idx="100">
                  <c:v>44307</c:v>
                </c:pt>
                <c:pt idx="101">
                  <c:v>44300</c:v>
                </c:pt>
                <c:pt idx="102">
                  <c:v>44293</c:v>
                </c:pt>
                <c:pt idx="103">
                  <c:v>44286</c:v>
                </c:pt>
                <c:pt idx="104">
                  <c:v>44279</c:v>
                </c:pt>
                <c:pt idx="105">
                  <c:v>44272</c:v>
                </c:pt>
                <c:pt idx="106">
                  <c:v>44265</c:v>
                </c:pt>
                <c:pt idx="107">
                  <c:v>44258</c:v>
                </c:pt>
                <c:pt idx="108">
                  <c:v>44251</c:v>
                </c:pt>
                <c:pt idx="109">
                  <c:v>44244</c:v>
                </c:pt>
                <c:pt idx="110">
                  <c:v>44237</c:v>
                </c:pt>
                <c:pt idx="111">
                  <c:v>44230</c:v>
                </c:pt>
                <c:pt idx="112">
                  <c:v>44223</c:v>
                </c:pt>
                <c:pt idx="113">
                  <c:v>44216</c:v>
                </c:pt>
                <c:pt idx="114">
                  <c:v>44209</c:v>
                </c:pt>
                <c:pt idx="115">
                  <c:v>44202</c:v>
                </c:pt>
                <c:pt idx="116">
                  <c:v>44195</c:v>
                </c:pt>
                <c:pt idx="117">
                  <c:v>44188</c:v>
                </c:pt>
                <c:pt idx="118">
                  <c:v>44181</c:v>
                </c:pt>
                <c:pt idx="119">
                  <c:v>44174</c:v>
                </c:pt>
                <c:pt idx="120">
                  <c:v>44167</c:v>
                </c:pt>
                <c:pt idx="121">
                  <c:v>44160</c:v>
                </c:pt>
                <c:pt idx="122">
                  <c:v>44153</c:v>
                </c:pt>
                <c:pt idx="123">
                  <c:v>44146</c:v>
                </c:pt>
                <c:pt idx="124">
                  <c:v>44139</c:v>
                </c:pt>
                <c:pt idx="125">
                  <c:v>44132</c:v>
                </c:pt>
                <c:pt idx="126">
                  <c:v>44125</c:v>
                </c:pt>
                <c:pt idx="127">
                  <c:v>44118</c:v>
                </c:pt>
                <c:pt idx="128">
                  <c:v>44111</c:v>
                </c:pt>
                <c:pt idx="129">
                  <c:v>44104</c:v>
                </c:pt>
                <c:pt idx="130">
                  <c:v>44097</c:v>
                </c:pt>
                <c:pt idx="131">
                  <c:v>44090</c:v>
                </c:pt>
                <c:pt idx="132">
                  <c:v>44083</c:v>
                </c:pt>
                <c:pt idx="133">
                  <c:v>44076</c:v>
                </c:pt>
                <c:pt idx="134">
                  <c:v>44069</c:v>
                </c:pt>
                <c:pt idx="135">
                  <c:v>44062</c:v>
                </c:pt>
                <c:pt idx="136">
                  <c:v>44055</c:v>
                </c:pt>
                <c:pt idx="137">
                  <c:v>44048</c:v>
                </c:pt>
                <c:pt idx="138">
                  <c:v>44041</c:v>
                </c:pt>
                <c:pt idx="139">
                  <c:v>44034</c:v>
                </c:pt>
                <c:pt idx="140">
                  <c:v>44027</c:v>
                </c:pt>
                <c:pt idx="141">
                  <c:v>44020</c:v>
                </c:pt>
                <c:pt idx="142">
                  <c:v>44013</c:v>
                </c:pt>
                <c:pt idx="143">
                  <c:v>44006</c:v>
                </c:pt>
                <c:pt idx="144">
                  <c:v>43999</c:v>
                </c:pt>
                <c:pt idx="145">
                  <c:v>43992</c:v>
                </c:pt>
                <c:pt idx="146">
                  <c:v>43985</c:v>
                </c:pt>
                <c:pt idx="147">
                  <c:v>43978</c:v>
                </c:pt>
                <c:pt idx="148">
                  <c:v>43971</c:v>
                </c:pt>
                <c:pt idx="149">
                  <c:v>43964</c:v>
                </c:pt>
                <c:pt idx="150">
                  <c:v>43957</c:v>
                </c:pt>
                <c:pt idx="151">
                  <c:v>43950</c:v>
                </c:pt>
                <c:pt idx="152">
                  <c:v>43943</c:v>
                </c:pt>
                <c:pt idx="153">
                  <c:v>43936</c:v>
                </c:pt>
                <c:pt idx="154">
                  <c:v>43929</c:v>
                </c:pt>
                <c:pt idx="155">
                  <c:v>43922</c:v>
                </c:pt>
                <c:pt idx="156">
                  <c:v>43915</c:v>
                </c:pt>
                <c:pt idx="157">
                  <c:v>43908</c:v>
                </c:pt>
                <c:pt idx="158">
                  <c:v>43901</c:v>
                </c:pt>
                <c:pt idx="159">
                  <c:v>43894</c:v>
                </c:pt>
                <c:pt idx="160">
                  <c:v>43887</c:v>
                </c:pt>
                <c:pt idx="161">
                  <c:v>43880</c:v>
                </c:pt>
                <c:pt idx="162">
                  <c:v>43873</c:v>
                </c:pt>
                <c:pt idx="163">
                  <c:v>43866</c:v>
                </c:pt>
                <c:pt idx="164">
                  <c:v>43859</c:v>
                </c:pt>
                <c:pt idx="165">
                  <c:v>43852</c:v>
                </c:pt>
                <c:pt idx="166">
                  <c:v>43845</c:v>
                </c:pt>
                <c:pt idx="167">
                  <c:v>43838</c:v>
                </c:pt>
                <c:pt idx="168">
                  <c:v>43831</c:v>
                </c:pt>
                <c:pt idx="169">
                  <c:v>43824</c:v>
                </c:pt>
                <c:pt idx="170">
                  <c:v>43817</c:v>
                </c:pt>
                <c:pt idx="171">
                  <c:v>43810</c:v>
                </c:pt>
                <c:pt idx="172">
                  <c:v>43803</c:v>
                </c:pt>
                <c:pt idx="173">
                  <c:v>43796</c:v>
                </c:pt>
                <c:pt idx="174">
                  <c:v>43789</c:v>
                </c:pt>
                <c:pt idx="175">
                  <c:v>43782</c:v>
                </c:pt>
                <c:pt idx="176">
                  <c:v>43775</c:v>
                </c:pt>
                <c:pt idx="177">
                  <c:v>43768</c:v>
                </c:pt>
                <c:pt idx="178">
                  <c:v>43761</c:v>
                </c:pt>
                <c:pt idx="179">
                  <c:v>43754</c:v>
                </c:pt>
                <c:pt idx="180">
                  <c:v>43747</c:v>
                </c:pt>
                <c:pt idx="181">
                  <c:v>43740</c:v>
                </c:pt>
                <c:pt idx="182">
                  <c:v>43733</c:v>
                </c:pt>
                <c:pt idx="183">
                  <c:v>43726</c:v>
                </c:pt>
                <c:pt idx="184">
                  <c:v>43719</c:v>
                </c:pt>
                <c:pt idx="185">
                  <c:v>43712</c:v>
                </c:pt>
                <c:pt idx="186">
                  <c:v>43705</c:v>
                </c:pt>
                <c:pt idx="187">
                  <c:v>43698</c:v>
                </c:pt>
                <c:pt idx="188">
                  <c:v>43691</c:v>
                </c:pt>
                <c:pt idx="189">
                  <c:v>43684</c:v>
                </c:pt>
                <c:pt idx="190">
                  <c:v>43677</c:v>
                </c:pt>
                <c:pt idx="191">
                  <c:v>43670</c:v>
                </c:pt>
                <c:pt idx="192">
                  <c:v>43663</c:v>
                </c:pt>
                <c:pt idx="193">
                  <c:v>43656</c:v>
                </c:pt>
                <c:pt idx="194">
                  <c:v>43649</c:v>
                </c:pt>
                <c:pt idx="195">
                  <c:v>43642</c:v>
                </c:pt>
                <c:pt idx="196">
                  <c:v>43635</c:v>
                </c:pt>
                <c:pt idx="197">
                  <c:v>43628</c:v>
                </c:pt>
                <c:pt idx="198">
                  <c:v>43621</c:v>
                </c:pt>
                <c:pt idx="199">
                  <c:v>43614</c:v>
                </c:pt>
                <c:pt idx="200">
                  <c:v>43607</c:v>
                </c:pt>
                <c:pt idx="201">
                  <c:v>43600</c:v>
                </c:pt>
                <c:pt idx="202">
                  <c:v>43593</c:v>
                </c:pt>
                <c:pt idx="203">
                  <c:v>43586</c:v>
                </c:pt>
                <c:pt idx="204">
                  <c:v>43579</c:v>
                </c:pt>
                <c:pt idx="205">
                  <c:v>43572</c:v>
                </c:pt>
                <c:pt idx="206">
                  <c:v>43565</c:v>
                </c:pt>
                <c:pt idx="207">
                  <c:v>43558</c:v>
                </c:pt>
                <c:pt idx="208">
                  <c:v>43551</c:v>
                </c:pt>
                <c:pt idx="209">
                  <c:v>43544</c:v>
                </c:pt>
                <c:pt idx="210">
                  <c:v>43537</c:v>
                </c:pt>
                <c:pt idx="211">
                  <c:v>43530</c:v>
                </c:pt>
                <c:pt idx="212">
                  <c:v>43523</c:v>
                </c:pt>
                <c:pt idx="213">
                  <c:v>43516</c:v>
                </c:pt>
                <c:pt idx="214">
                  <c:v>43509</c:v>
                </c:pt>
                <c:pt idx="215">
                  <c:v>43502</c:v>
                </c:pt>
                <c:pt idx="216">
                  <c:v>43495</c:v>
                </c:pt>
                <c:pt idx="217">
                  <c:v>43488</c:v>
                </c:pt>
                <c:pt idx="218">
                  <c:v>43481</c:v>
                </c:pt>
                <c:pt idx="219">
                  <c:v>43474</c:v>
                </c:pt>
                <c:pt idx="220">
                  <c:v>43467</c:v>
                </c:pt>
                <c:pt idx="221">
                  <c:v>43460</c:v>
                </c:pt>
                <c:pt idx="222">
                  <c:v>43453</c:v>
                </c:pt>
                <c:pt idx="223">
                  <c:v>43446</c:v>
                </c:pt>
                <c:pt idx="224">
                  <c:v>43432</c:v>
                </c:pt>
                <c:pt idx="225">
                  <c:v>43418</c:v>
                </c:pt>
                <c:pt idx="226">
                  <c:v>43411</c:v>
                </c:pt>
                <c:pt idx="227">
                  <c:v>43404</c:v>
                </c:pt>
                <c:pt idx="228">
                  <c:v>43397</c:v>
                </c:pt>
                <c:pt idx="229">
                  <c:v>43390</c:v>
                </c:pt>
                <c:pt idx="230">
                  <c:v>43383</c:v>
                </c:pt>
                <c:pt idx="231">
                  <c:v>43376</c:v>
                </c:pt>
                <c:pt idx="232">
                  <c:v>43369</c:v>
                </c:pt>
                <c:pt idx="233">
                  <c:v>43362</c:v>
                </c:pt>
                <c:pt idx="234">
                  <c:v>43355</c:v>
                </c:pt>
                <c:pt idx="235">
                  <c:v>43348</c:v>
                </c:pt>
                <c:pt idx="236">
                  <c:v>43341</c:v>
                </c:pt>
                <c:pt idx="237">
                  <c:v>43334</c:v>
                </c:pt>
                <c:pt idx="238">
                  <c:v>43327</c:v>
                </c:pt>
                <c:pt idx="239">
                  <c:v>43320</c:v>
                </c:pt>
                <c:pt idx="240">
                  <c:v>43313</c:v>
                </c:pt>
                <c:pt idx="241">
                  <c:v>43306</c:v>
                </c:pt>
                <c:pt idx="242">
                  <c:v>43299</c:v>
                </c:pt>
                <c:pt idx="243">
                  <c:v>43292</c:v>
                </c:pt>
                <c:pt idx="244">
                  <c:v>43278</c:v>
                </c:pt>
                <c:pt idx="245">
                  <c:v>43271</c:v>
                </c:pt>
                <c:pt idx="246">
                  <c:v>43264</c:v>
                </c:pt>
                <c:pt idx="247">
                  <c:v>43257</c:v>
                </c:pt>
                <c:pt idx="248">
                  <c:v>43250</c:v>
                </c:pt>
                <c:pt idx="249">
                  <c:v>43243</c:v>
                </c:pt>
                <c:pt idx="250">
                  <c:v>43236</c:v>
                </c:pt>
                <c:pt idx="251">
                  <c:v>43229</c:v>
                </c:pt>
                <c:pt idx="252">
                  <c:v>43222</c:v>
                </c:pt>
                <c:pt idx="253">
                  <c:v>43215</c:v>
                </c:pt>
                <c:pt idx="254">
                  <c:v>43208</c:v>
                </c:pt>
                <c:pt idx="255">
                  <c:v>43201</c:v>
                </c:pt>
                <c:pt idx="256">
                  <c:v>43194</c:v>
                </c:pt>
                <c:pt idx="257">
                  <c:v>43187</c:v>
                </c:pt>
                <c:pt idx="258">
                  <c:v>43180</c:v>
                </c:pt>
                <c:pt idx="259">
                  <c:v>43173</c:v>
                </c:pt>
                <c:pt idx="260">
                  <c:v>43166</c:v>
                </c:pt>
                <c:pt idx="261">
                  <c:v>43159</c:v>
                </c:pt>
                <c:pt idx="262">
                  <c:v>43152</c:v>
                </c:pt>
                <c:pt idx="263">
                  <c:v>43145</c:v>
                </c:pt>
                <c:pt idx="264">
                  <c:v>43138</c:v>
                </c:pt>
                <c:pt idx="265">
                  <c:v>43131</c:v>
                </c:pt>
                <c:pt idx="266">
                  <c:v>43124</c:v>
                </c:pt>
                <c:pt idx="267">
                  <c:v>43117</c:v>
                </c:pt>
                <c:pt idx="268">
                  <c:v>43110</c:v>
                </c:pt>
                <c:pt idx="269">
                  <c:v>43103</c:v>
                </c:pt>
                <c:pt idx="270">
                  <c:v>43096</c:v>
                </c:pt>
                <c:pt idx="271">
                  <c:v>43089</c:v>
                </c:pt>
                <c:pt idx="272">
                  <c:v>43082</c:v>
                </c:pt>
                <c:pt idx="273">
                  <c:v>43075</c:v>
                </c:pt>
                <c:pt idx="274">
                  <c:v>43068</c:v>
                </c:pt>
                <c:pt idx="275">
                  <c:v>43054</c:v>
                </c:pt>
                <c:pt idx="276">
                  <c:v>43047</c:v>
                </c:pt>
                <c:pt idx="277">
                  <c:v>43040</c:v>
                </c:pt>
                <c:pt idx="278">
                  <c:v>43033</c:v>
                </c:pt>
                <c:pt idx="279">
                  <c:v>43026</c:v>
                </c:pt>
                <c:pt idx="280">
                  <c:v>43019</c:v>
                </c:pt>
                <c:pt idx="281">
                  <c:v>43012</c:v>
                </c:pt>
                <c:pt idx="282">
                  <c:v>43005</c:v>
                </c:pt>
                <c:pt idx="283">
                  <c:v>42998</c:v>
                </c:pt>
                <c:pt idx="284">
                  <c:v>42991</c:v>
                </c:pt>
                <c:pt idx="285">
                  <c:v>42984</c:v>
                </c:pt>
                <c:pt idx="286">
                  <c:v>42977</c:v>
                </c:pt>
                <c:pt idx="287">
                  <c:v>42970</c:v>
                </c:pt>
                <c:pt idx="288">
                  <c:v>42963</c:v>
                </c:pt>
                <c:pt idx="289">
                  <c:v>42956</c:v>
                </c:pt>
                <c:pt idx="290">
                  <c:v>42949</c:v>
                </c:pt>
                <c:pt idx="291">
                  <c:v>42942</c:v>
                </c:pt>
                <c:pt idx="292">
                  <c:v>42935</c:v>
                </c:pt>
                <c:pt idx="293">
                  <c:v>42928</c:v>
                </c:pt>
                <c:pt idx="294">
                  <c:v>42921</c:v>
                </c:pt>
                <c:pt idx="295">
                  <c:v>42914</c:v>
                </c:pt>
                <c:pt idx="296">
                  <c:v>42907</c:v>
                </c:pt>
                <c:pt idx="297">
                  <c:v>42900</c:v>
                </c:pt>
                <c:pt idx="298">
                  <c:v>42893</c:v>
                </c:pt>
                <c:pt idx="299">
                  <c:v>42886</c:v>
                </c:pt>
                <c:pt idx="300">
                  <c:v>42879</c:v>
                </c:pt>
                <c:pt idx="301">
                  <c:v>42872</c:v>
                </c:pt>
                <c:pt idx="302">
                  <c:v>42865</c:v>
                </c:pt>
                <c:pt idx="303">
                  <c:v>42858</c:v>
                </c:pt>
                <c:pt idx="304">
                  <c:v>42851</c:v>
                </c:pt>
                <c:pt idx="305">
                  <c:v>42844</c:v>
                </c:pt>
                <c:pt idx="306">
                  <c:v>42837</c:v>
                </c:pt>
                <c:pt idx="307">
                  <c:v>42830</c:v>
                </c:pt>
                <c:pt idx="308">
                  <c:v>42823</c:v>
                </c:pt>
                <c:pt idx="309">
                  <c:v>42816</c:v>
                </c:pt>
                <c:pt idx="310">
                  <c:v>42809</c:v>
                </c:pt>
                <c:pt idx="311">
                  <c:v>42802</c:v>
                </c:pt>
                <c:pt idx="312">
                  <c:v>42795</c:v>
                </c:pt>
                <c:pt idx="313">
                  <c:v>42788</c:v>
                </c:pt>
                <c:pt idx="314">
                  <c:v>42781</c:v>
                </c:pt>
                <c:pt idx="315">
                  <c:v>42774</c:v>
                </c:pt>
                <c:pt idx="316">
                  <c:v>42767</c:v>
                </c:pt>
                <c:pt idx="317">
                  <c:v>42760</c:v>
                </c:pt>
                <c:pt idx="318">
                  <c:v>42753</c:v>
                </c:pt>
                <c:pt idx="319">
                  <c:v>42746</c:v>
                </c:pt>
                <c:pt idx="320">
                  <c:v>42739</c:v>
                </c:pt>
                <c:pt idx="321">
                  <c:v>42732</c:v>
                </c:pt>
                <c:pt idx="322">
                  <c:v>42725</c:v>
                </c:pt>
                <c:pt idx="323">
                  <c:v>42718</c:v>
                </c:pt>
                <c:pt idx="324">
                  <c:v>42711</c:v>
                </c:pt>
                <c:pt idx="325">
                  <c:v>42704</c:v>
                </c:pt>
                <c:pt idx="326">
                  <c:v>42697</c:v>
                </c:pt>
                <c:pt idx="327">
                  <c:v>42690</c:v>
                </c:pt>
                <c:pt idx="328">
                  <c:v>42683</c:v>
                </c:pt>
                <c:pt idx="329">
                  <c:v>42676</c:v>
                </c:pt>
                <c:pt idx="330">
                  <c:v>42669</c:v>
                </c:pt>
                <c:pt idx="331">
                  <c:v>42662</c:v>
                </c:pt>
                <c:pt idx="332">
                  <c:v>42655</c:v>
                </c:pt>
                <c:pt idx="333">
                  <c:v>42648</c:v>
                </c:pt>
                <c:pt idx="334">
                  <c:v>42641</c:v>
                </c:pt>
                <c:pt idx="335">
                  <c:v>42634</c:v>
                </c:pt>
                <c:pt idx="336">
                  <c:v>42627</c:v>
                </c:pt>
                <c:pt idx="337">
                  <c:v>42620</c:v>
                </c:pt>
                <c:pt idx="338">
                  <c:v>42613</c:v>
                </c:pt>
                <c:pt idx="339">
                  <c:v>42606</c:v>
                </c:pt>
                <c:pt idx="340">
                  <c:v>42599</c:v>
                </c:pt>
                <c:pt idx="341">
                  <c:v>42592</c:v>
                </c:pt>
                <c:pt idx="342">
                  <c:v>42585</c:v>
                </c:pt>
                <c:pt idx="343">
                  <c:v>42578</c:v>
                </c:pt>
                <c:pt idx="344">
                  <c:v>42571</c:v>
                </c:pt>
                <c:pt idx="345">
                  <c:v>42564</c:v>
                </c:pt>
                <c:pt idx="346">
                  <c:v>42557</c:v>
                </c:pt>
                <c:pt idx="347">
                  <c:v>42550</c:v>
                </c:pt>
                <c:pt idx="348">
                  <c:v>42543</c:v>
                </c:pt>
                <c:pt idx="349">
                  <c:v>42536</c:v>
                </c:pt>
                <c:pt idx="350">
                  <c:v>42529</c:v>
                </c:pt>
                <c:pt idx="351">
                  <c:v>42522</c:v>
                </c:pt>
                <c:pt idx="352">
                  <c:v>42515</c:v>
                </c:pt>
                <c:pt idx="353">
                  <c:v>42508</c:v>
                </c:pt>
                <c:pt idx="354">
                  <c:v>42501</c:v>
                </c:pt>
                <c:pt idx="355">
                  <c:v>42494</c:v>
                </c:pt>
                <c:pt idx="356">
                  <c:v>42487</c:v>
                </c:pt>
                <c:pt idx="357">
                  <c:v>42480</c:v>
                </c:pt>
                <c:pt idx="358">
                  <c:v>42473</c:v>
                </c:pt>
                <c:pt idx="359">
                  <c:v>42466</c:v>
                </c:pt>
                <c:pt idx="360">
                  <c:v>42459</c:v>
                </c:pt>
                <c:pt idx="361">
                  <c:v>42452</c:v>
                </c:pt>
                <c:pt idx="362">
                  <c:v>42445</c:v>
                </c:pt>
                <c:pt idx="363">
                  <c:v>42438</c:v>
                </c:pt>
                <c:pt idx="364">
                  <c:v>42431</c:v>
                </c:pt>
                <c:pt idx="365">
                  <c:v>42424</c:v>
                </c:pt>
                <c:pt idx="366">
                  <c:v>42417</c:v>
                </c:pt>
                <c:pt idx="367">
                  <c:v>42410</c:v>
                </c:pt>
                <c:pt idx="368">
                  <c:v>42403</c:v>
                </c:pt>
                <c:pt idx="369">
                  <c:v>42396</c:v>
                </c:pt>
                <c:pt idx="370">
                  <c:v>42389</c:v>
                </c:pt>
                <c:pt idx="371">
                  <c:v>42382</c:v>
                </c:pt>
                <c:pt idx="372">
                  <c:v>42375</c:v>
                </c:pt>
                <c:pt idx="373">
                  <c:v>42368</c:v>
                </c:pt>
                <c:pt idx="374">
                  <c:v>42361</c:v>
                </c:pt>
                <c:pt idx="375">
                  <c:v>42354</c:v>
                </c:pt>
                <c:pt idx="376">
                  <c:v>42347</c:v>
                </c:pt>
                <c:pt idx="377">
                  <c:v>42340</c:v>
                </c:pt>
                <c:pt idx="378">
                  <c:v>42333</c:v>
                </c:pt>
                <c:pt idx="379">
                  <c:v>42326</c:v>
                </c:pt>
                <c:pt idx="380">
                  <c:v>42319</c:v>
                </c:pt>
                <c:pt idx="381">
                  <c:v>42312</c:v>
                </c:pt>
                <c:pt idx="382">
                  <c:v>42305</c:v>
                </c:pt>
                <c:pt idx="383">
                  <c:v>42298</c:v>
                </c:pt>
                <c:pt idx="384">
                  <c:v>42291</c:v>
                </c:pt>
                <c:pt idx="385">
                  <c:v>42284</c:v>
                </c:pt>
                <c:pt idx="386">
                  <c:v>42277</c:v>
                </c:pt>
                <c:pt idx="387">
                  <c:v>42270</c:v>
                </c:pt>
                <c:pt idx="388">
                  <c:v>42263</c:v>
                </c:pt>
                <c:pt idx="389">
                  <c:v>42256</c:v>
                </c:pt>
                <c:pt idx="390">
                  <c:v>42249</c:v>
                </c:pt>
                <c:pt idx="391">
                  <c:v>42242</c:v>
                </c:pt>
                <c:pt idx="392">
                  <c:v>42235</c:v>
                </c:pt>
                <c:pt idx="393">
                  <c:v>42228</c:v>
                </c:pt>
                <c:pt idx="394">
                  <c:v>42221</c:v>
                </c:pt>
                <c:pt idx="395">
                  <c:v>42214</c:v>
                </c:pt>
                <c:pt idx="396">
                  <c:v>42207</c:v>
                </c:pt>
                <c:pt idx="397">
                  <c:v>42200</c:v>
                </c:pt>
                <c:pt idx="398">
                  <c:v>42193</c:v>
                </c:pt>
                <c:pt idx="399">
                  <c:v>42186</c:v>
                </c:pt>
                <c:pt idx="400">
                  <c:v>42179</c:v>
                </c:pt>
                <c:pt idx="401">
                  <c:v>42172</c:v>
                </c:pt>
                <c:pt idx="402">
                  <c:v>42165</c:v>
                </c:pt>
                <c:pt idx="403">
                  <c:v>42158</c:v>
                </c:pt>
                <c:pt idx="404">
                  <c:v>42151</c:v>
                </c:pt>
                <c:pt idx="405">
                  <c:v>42144</c:v>
                </c:pt>
                <c:pt idx="406">
                  <c:v>42137</c:v>
                </c:pt>
                <c:pt idx="407">
                  <c:v>42130</c:v>
                </c:pt>
                <c:pt idx="408">
                  <c:v>42123</c:v>
                </c:pt>
                <c:pt idx="409">
                  <c:v>42116</c:v>
                </c:pt>
                <c:pt idx="410">
                  <c:v>42109</c:v>
                </c:pt>
                <c:pt idx="411">
                  <c:v>42102</c:v>
                </c:pt>
                <c:pt idx="412">
                  <c:v>42095</c:v>
                </c:pt>
                <c:pt idx="413">
                  <c:v>42088</c:v>
                </c:pt>
                <c:pt idx="414">
                  <c:v>42081</c:v>
                </c:pt>
                <c:pt idx="415">
                  <c:v>42074</c:v>
                </c:pt>
                <c:pt idx="416">
                  <c:v>42067</c:v>
                </c:pt>
                <c:pt idx="417">
                  <c:v>42060</c:v>
                </c:pt>
                <c:pt idx="418">
                  <c:v>42053</c:v>
                </c:pt>
                <c:pt idx="419">
                  <c:v>42046</c:v>
                </c:pt>
                <c:pt idx="420">
                  <c:v>42039</c:v>
                </c:pt>
                <c:pt idx="421">
                  <c:v>42032</c:v>
                </c:pt>
                <c:pt idx="422">
                  <c:v>42025</c:v>
                </c:pt>
                <c:pt idx="423">
                  <c:v>42018</c:v>
                </c:pt>
                <c:pt idx="424">
                  <c:v>42011</c:v>
                </c:pt>
                <c:pt idx="425">
                  <c:v>42004</c:v>
                </c:pt>
                <c:pt idx="426">
                  <c:v>41997</c:v>
                </c:pt>
                <c:pt idx="427">
                  <c:v>41990</c:v>
                </c:pt>
                <c:pt idx="428">
                  <c:v>41983</c:v>
                </c:pt>
                <c:pt idx="429">
                  <c:v>41976</c:v>
                </c:pt>
                <c:pt idx="430">
                  <c:v>41969</c:v>
                </c:pt>
                <c:pt idx="431">
                  <c:v>41962</c:v>
                </c:pt>
                <c:pt idx="432">
                  <c:v>41955</c:v>
                </c:pt>
                <c:pt idx="433">
                  <c:v>41948</c:v>
                </c:pt>
                <c:pt idx="434">
                  <c:v>41941</c:v>
                </c:pt>
                <c:pt idx="435">
                  <c:v>41934</c:v>
                </c:pt>
                <c:pt idx="436">
                  <c:v>41927</c:v>
                </c:pt>
                <c:pt idx="437">
                  <c:v>41920</c:v>
                </c:pt>
                <c:pt idx="438">
                  <c:v>41913</c:v>
                </c:pt>
                <c:pt idx="439">
                  <c:v>41906</c:v>
                </c:pt>
                <c:pt idx="440">
                  <c:v>41899</c:v>
                </c:pt>
                <c:pt idx="441">
                  <c:v>41892</c:v>
                </c:pt>
                <c:pt idx="442">
                  <c:v>41885</c:v>
                </c:pt>
                <c:pt idx="443">
                  <c:v>41878</c:v>
                </c:pt>
                <c:pt idx="444">
                  <c:v>41871</c:v>
                </c:pt>
                <c:pt idx="445">
                  <c:v>41864</c:v>
                </c:pt>
                <c:pt idx="446">
                  <c:v>41857</c:v>
                </c:pt>
                <c:pt idx="447">
                  <c:v>41850</c:v>
                </c:pt>
                <c:pt idx="448">
                  <c:v>41843</c:v>
                </c:pt>
                <c:pt idx="449">
                  <c:v>41836</c:v>
                </c:pt>
                <c:pt idx="450">
                  <c:v>41829</c:v>
                </c:pt>
                <c:pt idx="451">
                  <c:v>41822</c:v>
                </c:pt>
                <c:pt idx="452">
                  <c:v>41815</c:v>
                </c:pt>
                <c:pt idx="453">
                  <c:v>41808</c:v>
                </c:pt>
                <c:pt idx="454">
                  <c:v>41801</c:v>
                </c:pt>
                <c:pt idx="455">
                  <c:v>41794</c:v>
                </c:pt>
                <c:pt idx="456">
                  <c:v>41787</c:v>
                </c:pt>
                <c:pt idx="457">
                  <c:v>41780</c:v>
                </c:pt>
                <c:pt idx="458">
                  <c:v>41773</c:v>
                </c:pt>
                <c:pt idx="459">
                  <c:v>41766</c:v>
                </c:pt>
                <c:pt idx="460">
                  <c:v>41759</c:v>
                </c:pt>
                <c:pt idx="461">
                  <c:v>41752</c:v>
                </c:pt>
                <c:pt idx="462">
                  <c:v>41745</c:v>
                </c:pt>
                <c:pt idx="463">
                  <c:v>41738</c:v>
                </c:pt>
                <c:pt idx="464">
                  <c:v>41731</c:v>
                </c:pt>
                <c:pt idx="465">
                  <c:v>41724</c:v>
                </c:pt>
                <c:pt idx="466">
                  <c:v>41717</c:v>
                </c:pt>
                <c:pt idx="467">
                  <c:v>41710</c:v>
                </c:pt>
                <c:pt idx="468">
                  <c:v>41703</c:v>
                </c:pt>
                <c:pt idx="469">
                  <c:v>41696</c:v>
                </c:pt>
                <c:pt idx="470">
                  <c:v>41689</c:v>
                </c:pt>
                <c:pt idx="471">
                  <c:v>41682</c:v>
                </c:pt>
                <c:pt idx="472">
                  <c:v>41675</c:v>
                </c:pt>
                <c:pt idx="473">
                  <c:v>41668</c:v>
                </c:pt>
                <c:pt idx="474">
                  <c:v>41661</c:v>
                </c:pt>
                <c:pt idx="475">
                  <c:v>41654</c:v>
                </c:pt>
                <c:pt idx="476">
                  <c:v>41647</c:v>
                </c:pt>
                <c:pt idx="477">
                  <c:v>41640</c:v>
                </c:pt>
                <c:pt idx="478">
                  <c:v>41633</c:v>
                </c:pt>
                <c:pt idx="479">
                  <c:v>41626</c:v>
                </c:pt>
                <c:pt idx="480">
                  <c:v>41619</c:v>
                </c:pt>
                <c:pt idx="481">
                  <c:v>41612</c:v>
                </c:pt>
                <c:pt idx="482">
                  <c:v>41605</c:v>
                </c:pt>
                <c:pt idx="483">
                  <c:v>41598</c:v>
                </c:pt>
                <c:pt idx="484">
                  <c:v>41591</c:v>
                </c:pt>
                <c:pt idx="485">
                  <c:v>41584</c:v>
                </c:pt>
                <c:pt idx="486">
                  <c:v>41577</c:v>
                </c:pt>
                <c:pt idx="487">
                  <c:v>41570</c:v>
                </c:pt>
                <c:pt idx="488">
                  <c:v>41563</c:v>
                </c:pt>
                <c:pt idx="489">
                  <c:v>41556</c:v>
                </c:pt>
                <c:pt idx="490">
                  <c:v>41549</c:v>
                </c:pt>
                <c:pt idx="491">
                  <c:v>41542</c:v>
                </c:pt>
                <c:pt idx="492">
                  <c:v>41535</c:v>
                </c:pt>
                <c:pt idx="493">
                  <c:v>41528</c:v>
                </c:pt>
                <c:pt idx="494">
                  <c:v>41521</c:v>
                </c:pt>
                <c:pt idx="495">
                  <c:v>41514</c:v>
                </c:pt>
                <c:pt idx="496">
                  <c:v>41507</c:v>
                </c:pt>
                <c:pt idx="497">
                  <c:v>41500</c:v>
                </c:pt>
                <c:pt idx="498">
                  <c:v>41493</c:v>
                </c:pt>
                <c:pt idx="499">
                  <c:v>41486</c:v>
                </c:pt>
                <c:pt idx="500">
                  <c:v>41479</c:v>
                </c:pt>
                <c:pt idx="501">
                  <c:v>41472</c:v>
                </c:pt>
                <c:pt idx="502">
                  <c:v>41465</c:v>
                </c:pt>
                <c:pt idx="503">
                  <c:v>41458</c:v>
                </c:pt>
                <c:pt idx="504">
                  <c:v>41451</c:v>
                </c:pt>
                <c:pt idx="505">
                  <c:v>41444</c:v>
                </c:pt>
                <c:pt idx="506">
                  <c:v>41437</c:v>
                </c:pt>
                <c:pt idx="507">
                  <c:v>41430</c:v>
                </c:pt>
                <c:pt idx="508">
                  <c:v>41423</c:v>
                </c:pt>
                <c:pt idx="509">
                  <c:v>41416</c:v>
                </c:pt>
                <c:pt idx="510">
                  <c:v>41409</c:v>
                </c:pt>
                <c:pt idx="511">
                  <c:v>41402</c:v>
                </c:pt>
                <c:pt idx="512">
                  <c:v>41395</c:v>
                </c:pt>
                <c:pt idx="513">
                  <c:v>41388</c:v>
                </c:pt>
                <c:pt idx="514">
                  <c:v>41381</c:v>
                </c:pt>
                <c:pt idx="515">
                  <c:v>41374</c:v>
                </c:pt>
                <c:pt idx="516">
                  <c:v>41367</c:v>
                </c:pt>
                <c:pt idx="517">
                  <c:v>41360</c:v>
                </c:pt>
                <c:pt idx="518">
                  <c:v>41353</c:v>
                </c:pt>
                <c:pt idx="519">
                  <c:v>41346</c:v>
                </c:pt>
                <c:pt idx="520">
                  <c:v>41339</c:v>
                </c:pt>
                <c:pt idx="521">
                  <c:v>41332</c:v>
                </c:pt>
                <c:pt idx="522">
                  <c:v>41325</c:v>
                </c:pt>
                <c:pt idx="523">
                  <c:v>41318</c:v>
                </c:pt>
                <c:pt idx="524">
                  <c:v>41311</c:v>
                </c:pt>
                <c:pt idx="525">
                  <c:v>41304</c:v>
                </c:pt>
                <c:pt idx="526">
                  <c:v>41297</c:v>
                </c:pt>
                <c:pt idx="527">
                  <c:v>41290</c:v>
                </c:pt>
                <c:pt idx="528">
                  <c:v>41283</c:v>
                </c:pt>
                <c:pt idx="529">
                  <c:v>41276</c:v>
                </c:pt>
                <c:pt idx="530">
                  <c:v>41269</c:v>
                </c:pt>
                <c:pt idx="531">
                  <c:v>41262</c:v>
                </c:pt>
                <c:pt idx="532">
                  <c:v>41255</c:v>
                </c:pt>
                <c:pt idx="533">
                  <c:v>41248</c:v>
                </c:pt>
                <c:pt idx="534">
                  <c:v>41241</c:v>
                </c:pt>
                <c:pt idx="535">
                  <c:v>41234</c:v>
                </c:pt>
                <c:pt idx="536">
                  <c:v>41227</c:v>
                </c:pt>
                <c:pt idx="537">
                  <c:v>41220</c:v>
                </c:pt>
                <c:pt idx="538">
                  <c:v>41213</c:v>
                </c:pt>
                <c:pt idx="539">
                  <c:v>41206</c:v>
                </c:pt>
                <c:pt idx="540">
                  <c:v>41199</c:v>
                </c:pt>
                <c:pt idx="541">
                  <c:v>41192</c:v>
                </c:pt>
                <c:pt idx="542">
                  <c:v>41185</c:v>
                </c:pt>
                <c:pt idx="543">
                  <c:v>41178</c:v>
                </c:pt>
                <c:pt idx="544">
                  <c:v>41171</c:v>
                </c:pt>
                <c:pt idx="545">
                  <c:v>41164</c:v>
                </c:pt>
                <c:pt idx="546">
                  <c:v>41157</c:v>
                </c:pt>
                <c:pt idx="547">
                  <c:v>41150</c:v>
                </c:pt>
                <c:pt idx="548">
                  <c:v>41143</c:v>
                </c:pt>
                <c:pt idx="549">
                  <c:v>41136</c:v>
                </c:pt>
                <c:pt idx="550">
                  <c:v>41129</c:v>
                </c:pt>
                <c:pt idx="551">
                  <c:v>41122</c:v>
                </c:pt>
                <c:pt idx="552">
                  <c:v>41115</c:v>
                </c:pt>
                <c:pt idx="553">
                  <c:v>41108</c:v>
                </c:pt>
                <c:pt idx="554">
                  <c:v>41101</c:v>
                </c:pt>
                <c:pt idx="555">
                  <c:v>41094</c:v>
                </c:pt>
                <c:pt idx="556">
                  <c:v>41087</c:v>
                </c:pt>
                <c:pt idx="557">
                  <c:v>41080</c:v>
                </c:pt>
                <c:pt idx="558">
                  <c:v>41073</c:v>
                </c:pt>
                <c:pt idx="559">
                  <c:v>41066</c:v>
                </c:pt>
                <c:pt idx="560">
                  <c:v>41059</c:v>
                </c:pt>
                <c:pt idx="561">
                  <c:v>41052</c:v>
                </c:pt>
                <c:pt idx="562">
                  <c:v>41045</c:v>
                </c:pt>
                <c:pt idx="563">
                  <c:v>41038</c:v>
                </c:pt>
                <c:pt idx="564">
                  <c:v>41031</c:v>
                </c:pt>
                <c:pt idx="565">
                  <c:v>41024</c:v>
                </c:pt>
                <c:pt idx="566">
                  <c:v>41017</c:v>
                </c:pt>
                <c:pt idx="567">
                  <c:v>41010</c:v>
                </c:pt>
                <c:pt idx="568">
                  <c:v>41003</c:v>
                </c:pt>
                <c:pt idx="569">
                  <c:v>40996</c:v>
                </c:pt>
                <c:pt idx="570">
                  <c:v>40989</c:v>
                </c:pt>
                <c:pt idx="571">
                  <c:v>40982</c:v>
                </c:pt>
                <c:pt idx="572">
                  <c:v>40975</c:v>
                </c:pt>
                <c:pt idx="573">
                  <c:v>40968</c:v>
                </c:pt>
                <c:pt idx="574">
                  <c:v>40961</c:v>
                </c:pt>
                <c:pt idx="575">
                  <c:v>40954</c:v>
                </c:pt>
                <c:pt idx="576">
                  <c:v>40947</c:v>
                </c:pt>
                <c:pt idx="577">
                  <c:v>40940</c:v>
                </c:pt>
                <c:pt idx="578">
                  <c:v>40933</c:v>
                </c:pt>
                <c:pt idx="579">
                  <c:v>40926</c:v>
                </c:pt>
                <c:pt idx="580">
                  <c:v>40919</c:v>
                </c:pt>
                <c:pt idx="581">
                  <c:v>40912</c:v>
                </c:pt>
                <c:pt idx="582">
                  <c:v>40905</c:v>
                </c:pt>
                <c:pt idx="583">
                  <c:v>40898</c:v>
                </c:pt>
                <c:pt idx="584">
                  <c:v>40891</c:v>
                </c:pt>
                <c:pt idx="585">
                  <c:v>40884</c:v>
                </c:pt>
                <c:pt idx="586">
                  <c:v>40877</c:v>
                </c:pt>
                <c:pt idx="587">
                  <c:v>40870</c:v>
                </c:pt>
                <c:pt idx="588">
                  <c:v>40863</c:v>
                </c:pt>
                <c:pt idx="589">
                  <c:v>40856</c:v>
                </c:pt>
                <c:pt idx="590">
                  <c:v>40849</c:v>
                </c:pt>
                <c:pt idx="591">
                  <c:v>40842</c:v>
                </c:pt>
                <c:pt idx="592">
                  <c:v>40835</c:v>
                </c:pt>
                <c:pt idx="593">
                  <c:v>40828</c:v>
                </c:pt>
                <c:pt idx="594">
                  <c:v>40821</c:v>
                </c:pt>
                <c:pt idx="595">
                  <c:v>40814</c:v>
                </c:pt>
                <c:pt idx="596">
                  <c:v>40807</c:v>
                </c:pt>
                <c:pt idx="597">
                  <c:v>40800</c:v>
                </c:pt>
                <c:pt idx="598">
                  <c:v>40793</c:v>
                </c:pt>
                <c:pt idx="599">
                  <c:v>40786</c:v>
                </c:pt>
                <c:pt idx="600">
                  <c:v>40779</c:v>
                </c:pt>
                <c:pt idx="601">
                  <c:v>40772</c:v>
                </c:pt>
                <c:pt idx="602">
                  <c:v>40765</c:v>
                </c:pt>
                <c:pt idx="603">
                  <c:v>40758</c:v>
                </c:pt>
                <c:pt idx="604">
                  <c:v>40751</c:v>
                </c:pt>
                <c:pt idx="605">
                  <c:v>40744</c:v>
                </c:pt>
                <c:pt idx="606">
                  <c:v>40737</c:v>
                </c:pt>
                <c:pt idx="607">
                  <c:v>40730</c:v>
                </c:pt>
                <c:pt idx="608">
                  <c:v>40723</c:v>
                </c:pt>
                <c:pt idx="609">
                  <c:v>40716</c:v>
                </c:pt>
                <c:pt idx="610">
                  <c:v>40709</c:v>
                </c:pt>
                <c:pt idx="611">
                  <c:v>40702</c:v>
                </c:pt>
                <c:pt idx="612">
                  <c:v>40695</c:v>
                </c:pt>
                <c:pt idx="613">
                  <c:v>40688</c:v>
                </c:pt>
                <c:pt idx="614">
                  <c:v>40681</c:v>
                </c:pt>
                <c:pt idx="615">
                  <c:v>40674</c:v>
                </c:pt>
                <c:pt idx="616">
                  <c:v>40667</c:v>
                </c:pt>
                <c:pt idx="617">
                  <c:v>40660</c:v>
                </c:pt>
                <c:pt idx="618">
                  <c:v>40653</c:v>
                </c:pt>
                <c:pt idx="619">
                  <c:v>40646</c:v>
                </c:pt>
                <c:pt idx="620">
                  <c:v>40639</c:v>
                </c:pt>
                <c:pt idx="621">
                  <c:v>40632</c:v>
                </c:pt>
                <c:pt idx="622">
                  <c:v>40625</c:v>
                </c:pt>
                <c:pt idx="623">
                  <c:v>40618</c:v>
                </c:pt>
                <c:pt idx="624">
                  <c:v>40611</c:v>
                </c:pt>
                <c:pt idx="625">
                  <c:v>40604</c:v>
                </c:pt>
                <c:pt idx="626">
                  <c:v>40597</c:v>
                </c:pt>
                <c:pt idx="627">
                  <c:v>40590</c:v>
                </c:pt>
                <c:pt idx="628">
                  <c:v>40583</c:v>
                </c:pt>
                <c:pt idx="629">
                  <c:v>40576</c:v>
                </c:pt>
                <c:pt idx="630">
                  <c:v>40569</c:v>
                </c:pt>
                <c:pt idx="631">
                  <c:v>40562</c:v>
                </c:pt>
                <c:pt idx="632">
                  <c:v>40555</c:v>
                </c:pt>
                <c:pt idx="633">
                  <c:v>40548</c:v>
                </c:pt>
                <c:pt idx="634">
                  <c:v>40541</c:v>
                </c:pt>
                <c:pt idx="635">
                  <c:v>40534</c:v>
                </c:pt>
                <c:pt idx="636">
                  <c:v>40527</c:v>
                </c:pt>
                <c:pt idx="637">
                  <c:v>40520</c:v>
                </c:pt>
                <c:pt idx="638">
                  <c:v>40513</c:v>
                </c:pt>
                <c:pt idx="639">
                  <c:v>40506</c:v>
                </c:pt>
                <c:pt idx="640">
                  <c:v>40499</c:v>
                </c:pt>
                <c:pt idx="641">
                  <c:v>40492</c:v>
                </c:pt>
                <c:pt idx="642">
                  <c:v>40485</c:v>
                </c:pt>
                <c:pt idx="643">
                  <c:v>40478</c:v>
                </c:pt>
                <c:pt idx="644">
                  <c:v>40471</c:v>
                </c:pt>
                <c:pt idx="645">
                  <c:v>40464</c:v>
                </c:pt>
                <c:pt idx="646">
                  <c:v>40457</c:v>
                </c:pt>
                <c:pt idx="647">
                  <c:v>40450</c:v>
                </c:pt>
                <c:pt idx="648">
                  <c:v>40443</c:v>
                </c:pt>
                <c:pt idx="649">
                  <c:v>40436</c:v>
                </c:pt>
                <c:pt idx="650">
                  <c:v>40429</c:v>
                </c:pt>
                <c:pt idx="651">
                  <c:v>40422</c:v>
                </c:pt>
                <c:pt idx="652">
                  <c:v>40415</c:v>
                </c:pt>
                <c:pt idx="653">
                  <c:v>40408</c:v>
                </c:pt>
                <c:pt idx="654">
                  <c:v>40401</c:v>
                </c:pt>
                <c:pt idx="655">
                  <c:v>40394</c:v>
                </c:pt>
                <c:pt idx="656">
                  <c:v>40387</c:v>
                </c:pt>
                <c:pt idx="657">
                  <c:v>40380</c:v>
                </c:pt>
                <c:pt idx="658">
                  <c:v>40373</c:v>
                </c:pt>
                <c:pt idx="659">
                  <c:v>40366</c:v>
                </c:pt>
                <c:pt idx="660">
                  <c:v>40359</c:v>
                </c:pt>
                <c:pt idx="661">
                  <c:v>40352</c:v>
                </c:pt>
                <c:pt idx="662">
                  <c:v>40345</c:v>
                </c:pt>
                <c:pt idx="663">
                  <c:v>40338</c:v>
                </c:pt>
                <c:pt idx="664">
                  <c:v>40331</c:v>
                </c:pt>
                <c:pt idx="665">
                  <c:v>40324</c:v>
                </c:pt>
                <c:pt idx="666">
                  <c:v>40317</c:v>
                </c:pt>
                <c:pt idx="667">
                  <c:v>40310</c:v>
                </c:pt>
                <c:pt idx="668">
                  <c:v>40303</c:v>
                </c:pt>
                <c:pt idx="669">
                  <c:v>40296</c:v>
                </c:pt>
                <c:pt idx="670">
                  <c:v>40289</c:v>
                </c:pt>
                <c:pt idx="671">
                  <c:v>40282</c:v>
                </c:pt>
                <c:pt idx="672">
                  <c:v>40275</c:v>
                </c:pt>
                <c:pt idx="673">
                  <c:v>40268</c:v>
                </c:pt>
                <c:pt idx="674">
                  <c:v>40261</c:v>
                </c:pt>
                <c:pt idx="675">
                  <c:v>40254</c:v>
                </c:pt>
                <c:pt idx="676">
                  <c:v>40247</c:v>
                </c:pt>
                <c:pt idx="677">
                  <c:v>40240</c:v>
                </c:pt>
                <c:pt idx="678">
                  <c:v>40233</c:v>
                </c:pt>
                <c:pt idx="679">
                  <c:v>40226</c:v>
                </c:pt>
                <c:pt idx="680">
                  <c:v>40219</c:v>
                </c:pt>
                <c:pt idx="681">
                  <c:v>40212</c:v>
                </c:pt>
                <c:pt idx="682">
                  <c:v>40205</c:v>
                </c:pt>
                <c:pt idx="683">
                  <c:v>40198</c:v>
                </c:pt>
                <c:pt idx="684">
                  <c:v>40191</c:v>
                </c:pt>
                <c:pt idx="685">
                  <c:v>40184</c:v>
                </c:pt>
                <c:pt idx="686">
                  <c:v>40177</c:v>
                </c:pt>
                <c:pt idx="687">
                  <c:v>40170</c:v>
                </c:pt>
                <c:pt idx="688">
                  <c:v>40163</c:v>
                </c:pt>
                <c:pt idx="689">
                  <c:v>40156</c:v>
                </c:pt>
                <c:pt idx="690">
                  <c:v>40149</c:v>
                </c:pt>
                <c:pt idx="691">
                  <c:v>40142</c:v>
                </c:pt>
                <c:pt idx="692">
                  <c:v>40135</c:v>
                </c:pt>
                <c:pt idx="693">
                  <c:v>40128</c:v>
                </c:pt>
                <c:pt idx="694">
                  <c:v>40121</c:v>
                </c:pt>
                <c:pt idx="695">
                  <c:v>40114</c:v>
                </c:pt>
                <c:pt idx="696">
                  <c:v>40107</c:v>
                </c:pt>
                <c:pt idx="697">
                  <c:v>40100</c:v>
                </c:pt>
                <c:pt idx="698">
                  <c:v>40093</c:v>
                </c:pt>
                <c:pt idx="699">
                  <c:v>40086</c:v>
                </c:pt>
                <c:pt idx="700">
                  <c:v>40079</c:v>
                </c:pt>
                <c:pt idx="701">
                  <c:v>40072</c:v>
                </c:pt>
                <c:pt idx="702">
                  <c:v>40065</c:v>
                </c:pt>
                <c:pt idx="703">
                  <c:v>40058</c:v>
                </c:pt>
                <c:pt idx="704">
                  <c:v>40051</c:v>
                </c:pt>
                <c:pt idx="705">
                  <c:v>40044</c:v>
                </c:pt>
                <c:pt idx="706">
                  <c:v>40037</c:v>
                </c:pt>
                <c:pt idx="707">
                  <c:v>40030</c:v>
                </c:pt>
                <c:pt idx="708">
                  <c:v>40023</c:v>
                </c:pt>
                <c:pt idx="709">
                  <c:v>40016</c:v>
                </c:pt>
                <c:pt idx="710">
                  <c:v>40009</c:v>
                </c:pt>
                <c:pt idx="711">
                  <c:v>40002</c:v>
                </c:pt>
                <c:pt idx="712">
                  <c:v>39995</c:v>
                </c:pt>
                <c:pt idx="713">
                  <c:v>39988</c:v>
                </c:pt>
                <c:pt idx="714">
                  <c:v>39981</c:v>
                </c:pt>
                <c:pt idx="715">
                  <c:v>39974</c:v>
                </c:pt>
                <c:pt idx="716">
                  <c:v>39967</c:v>
                </c:pt>
                <c:pt idx="717">
                  <c:v>39960</c:v>
                </c:pt>
                <c:pt idx="718">
                  <c:v>39953</c:v>
                </c:pt>
                <c:pt idx="719">
                  <c:v>39946</c:v>
                </c:pt>
                <c:pt idx="720">
                  <c:v>39939</c:v>
                </c:pt>
                <c:pt idx="721">
                  <c:v>39932</c:v>
                </c:pt>
                <c:pt idx="722">
                  <c:v>39925</c:v>
                </c:pt>
                <c:pt idx="723">
                  <c:v>39918</c:v>
                </c:pt>
                <c:pt idx="724">
                  <c:v>39911</c:v>
                </c:pt>
                <c:pt idx="725">
                  <c:v>39904</c:v>
                </c:pt>
                <c:pt idx="726">
                  <c:v>39897</c:v>
                </c:pt>
                <c:pt idx="727">
                  <c:v>39890</c:v>
                </c:pt>
                <c:pt idx="728">
                  <c:v>39883</c:v>
                </c:pt>
                <c:pt idx="729">
                  <c:v>39876</c:v>
                </c:pt>
                <c:pt idx="730">
                  <c:v>39869</c:v>
                </c:pt>
                <c:pt idx="731">
                  <c:v>39862</c:v>
                </c:pt>
                <c:pt idx="732">
                  <c:v>39855</c:v>
                </c:pt>
                <c:pt idx="733">
                  <c:v>39848</c:v>
                </c:pt>
                <c:pt idx="734">
                  <c:v>39841</c:v>
                </c:pt>
                <c:pt idx="735">
                  <c:v>39834</c:v>
                </c:pt>
                <c:pt idx="736">
                  <c:v>39827</c:v>
                </c:pt>
                <c:pt idx="737">
                  <c:v>39820</c:v>
                </c:pt>
                <c:pt idx="738">
                  <c:v>39813</c:v>
                </c:pt>
                <c:pt idx="739">
                  <c:v>39806</c:v>
                </c:pt>
                <c:pt idx="740">
                  <c:v>39799</c:v>
                </c:pt>
                <c:pt idx="741">
                  <c:v>39792</c:v>
                </c:pt>
                <c:pt idx="742">
                  <c:v>39785</c:v>
                </c:pt>
                <c:pt idx="743">
                  <c:v>39778</c:v>
                </c:pt>
                <c:pt idx="744">
                  <c:v>39771</c:v>
                </c:pt>
                <c:pt idx="745">
                  <c:v>39764</c:v>
                </c:pt>
                <c:pt idx="746">
                  <c:v>39757</c:v>
                </c:pt>
                <c:pt idx="747">
                  <c:v>39750</c:v>
                </c:pt>
                <c:pt idx="748">
                  <c:v>39743</c:v>
                </c:pt>
                <c:pt idx="749">
                  <c:v>39736</c:v>
                </c:pt>
                <c:pt idx="750">
                  <c:v>39729</c:v>
                </c:pt>
                <c:pt idx="751">
                  <c:v>39722</c:v>
                </c:pt>
                <c:pt idx="752">
                  <c:v>39715</c:v>
                </c:pt>
                <c:pt idx="753">
                  <c:v>39708</c:v>
                </c:pt>
                <c:pt idx="754">
                  <c:v>39701</c:v>
                </c:pt>
                <c:pt idx="755">
                  <c:v>39694</c:v>
                </c:pt>
                <c:pt idx="756">
                  <c:v>39687</c:v>
                </c:pt>
                <c:pt idx="757">
                  <c:v>39680</c:v>
                </c:pt>
                <c:pt idx="758">
                  <c:v>39673</c:v>
                </c:pt>
                <c:pt idx="759">
                  <c:v>39666</c:v>
                </c:pt>
                <c:pt idx="760">
                  <c:v>39659</c:v>
                </c:pt>
                <c:pt idx="761">
                  <c:v>39652</c:v>
                </c:pt>
                <c:pt idx="762">
                  <c:v>39645</c:v>
                </c:pt>
                <c:pt idx="763">
                  <c:v>39638</c:v>
                </c:pt>
                <c:pt idx="764">
                  <c:v>39631</c:v>
                </c:pt>
                <c:pt idx="765">
                  <c:v>39624</c:v>
                </c:pt>
                <c:pt idx="766">
                  <c:v>39617</c:v>
                </c:pt>
                <c:pt idx="767">
                  <c:v>39610</c:v>
                </c:pt>
                <c:pt idx="768">
                  <c:v>39603</c:v>
                </c:pt>
                <c:pt idx="769">
                  <c:v>39596</c:v>
                </c:pt>
                <c:pt idx="770">
                  <c:v>39589</c:v>
                </c:pt>
                <c:pt idx="771">
                  <c:v>39582</c:v>
                </c:pt>
                <c:pt idx="772">
                  <c:v>39575</c:v>
                </c:pt>
                <c:pt idx="773">
                  <c:v>39568</c:v>
                </c:pt>
                <c:pt idx="774">
                  <c:v>39561</c:v>
                </c:pt>
                <c:pt idx="775">
                  <c:v>39554</c:v>
                </c:pt>
                <c:pt idx="776">
                  <c:v>39547</c:v>
                </c:pt>
                <c:pt idx="777">
                  <c:v>39540</c:v>
                </c:pt>
                <c:pt idx="778">
                  <c:v>39533</c:v>
                </c:pt>
                <c:pt idx="779">
                  <c:v>39526</c:v>
                </c:pt>
                <c:pt idx="780">
                  <c:v>39519</c:v>
                </c:pt>
                <c:pt idx="781">
                  <c:v>39512</c:v>
                </c:pt>
                <c:pt idx="782">
                  <c:v>39505</c:v>
                </c:pt>
                <c:pt idx="783">
                  <c:v>39498</c:v>
                </c:pt>
                <c:pt idx="784">
                  <c:v>39491</c:v>
                </c:pt>
                <c:pt idx="785">
                  <c:v>39484</c:v>
                </c:pt>
                <c:pt idx="786">
                  <c:v>39477</c:v>
                </c:pt>
                <c:pt idx="787">
                  <c:v>39470</c:v>
                </c:pt>
                <c:pt idx="788">
                  <c:v>39463</c:v>
                </c:pt>
                <c:pt idx="789">
                  <c:v>39456</c:v>
                </c:pt>
                <c:pt idx="790">
                  <c:v>39449</c:v>
                </c:pt>
                <c:pt idx="791">
                  <c:v>39442</c:v>
                </c:pt>
                <c:pt idx="792">
                  <c:v>39435</c:v>
                </c:pt>
                <c:pt idx="793">
                  <c:v>39428</c:v>
                </c:pt>
                <c:pt idx="794">
                  <c:v>39421</c:v>
                </c:pt>
                <c:pt idx="795">
                  <c:v>39414</c:v>
                </c:pt>
                <c:pt idx="796">
                  <c:v>39407</c:v>
                </c:pt>
                <c:pt idx="797">
                  <c:v>39400</c:v>
                </c:pt>
                <c:pt idx="798">
                  <c:v>39393</c:v>
                </c:pt>
                <c:pt idx="799">
                  <c:v>39386</c:v>
                </c:pt>
                <c:pt idx="800">
                  <c:v>39379</c:v>
                </c:pt>
                <c:pt idx="801">
                  <c:v>39372</c:v>
                </c:pt>
                <c:pt idx="802">
                  <c:v>39365</c:v>
                </c:pt>
                <c:pt idx="803">
                  <c:v>39358</c:v>
                </c:pt>
                <c:pt idx="804">
                  <c:v>39351</c:v>
                </c:pt>
                <c:pt idx="805">
                  <c:v>39344</c:v>
                </c:pt>
                <c:pt idx="806">
                  <c:v>39337</c:v>
                </c:pt>
                <c:pt idx="807">
                  <c:v>39330</c:v>
                </c:pt>
                <c:pt idx="808">
                  <c:v>39323</c:v>
                </c:pt>
                <c:pt idx="809">
                  <c:v>39316</c:v>
                </c:pt>
                <c:pt idx="810">
                  <c:v>39309</c:v>
                </c:pt>
                <c:pt idx="811">
                  <c:v>39302</c:v>
                </c:pt>
                <c:pt idx="812">
                  <c:v>39295</c:v>
                </c:pt>
                <c:pt idx="813">
                  <c:v>39288</c:v>
                </c:pt>
                <c:pt idx="814">
                  <c:v>39281</c:v>
                </c:pt>
                <c:pt idx="815">
                  <c:v>39274</c:v>
                </c:pt>
                <c:pt idx="816">
                  <c:v>39267</c:v>
                </c:pt>
                <c:pt idx="817">
                  <c:v>39260</c:v>
                </c:pt>
                <c:pt idx="818">
                  <c:v>39253</c:v>
                </c:pt>
                <c:pt idx="819">
                  <c:v>39246</c:v>
                </c:pt>
                <c:pt idx="820">
                  <c:v>39239</c:v>
                </c:pt>
                <c:pt idx="821">
                  <c:v>39232</c:v>
                </c:pt>
                <c:pt idx="822">
                  <c:v>39225</c:v>
                </c:pt>
                <c:pt idx="823">
                  <c:v>39218</c:v>
                </c:pt>
                <c:pt idx="824">
                  <c:v>39211</c:v>
                </c:pt>
                <c:pt idx="825">
                  <c:v>39204</c:v>
                </c:pt>
                <c:pt idx="826">
                  <c:v>39197</c:v>
                </c:pt>
                <c:pt idx="827">
                  <c:v>39190</c:v>
                </c:pt>
                <c:pt idx="828">
                  <c:v>39183</c:v>
                </c:pt>
                <c:pt idx="829">
                  <c:v>39176</c:v>
                </c:pt>
                <c:pt idx="830">
                  <c:v>39169</c:v>
                </c:pt>
                <c:pt idx="831">
                  <c:v>39162</c:v>
                </c:pt>
                <c:pt idx="832">
                  <c:v>39155</c:v>
                </c:pt>
                <c:pt idx="833">
                  <c:v>39148</c:v>
                </c:pt>
                <c:pt idx="834">
                  <c:v>39141</c:v>
                </c:pt>
                <c:pt idx="835">
                  <c:v>39134</c:v>
                </c:pt>
                <c:pt idx="836">
                  <c:v>39127</c:v>
                </c:pt>
                <c:pt idx="837">
                  <c:v>39120</c:v>
                </c:pt>
                <c:pt idx="838">
                  <c:v>39113</c:v>
                </c:pt>
                <c:pt idx="839">
                  <c:v>39106</c:v>
                </c:pt>
                <c:pt idx="840">
                  <c:v>39099</c:v>
                </c:pt>
                <c:pt idx="841">
                  <c:v>39092</c:v>
                </c:pt>
                <c:pt idx="842">
                  <c:v>39085</c:v>
                </c:pt>
                <c:pt idx="843">
                  <c:v>39078</c:v>
                </c:pt>
                <c:pt idx="844">
                  <c:v>39071</c:v>
                </c:pt>
                <c:pt idx="845">
                  <c:v>39064</c:v>
                </c:pt>
                <c:pt idx="846">
                  <c:v>39057</c:v>
                </c:pt>
                <c:pt idx="847">
                  <c:v>39050</c:v>
                </c:pt>
                <c:pt idx="848">
                  <c:v>39043</c:v>
                </c:pt>
                <c:pt idx="849">
                  <c:v>39036</c:v>
                </c:pt>
                <c:pt idx="850">
                  <c:v>39029</c:v>
                </c:pt>
                <c:pt idx="851">
                  <c:v>39022</c:v>
                </c:pt>
                <c:pt idx="852">
                  <c:v>39015</c:v>
                </c:pt>
                <c:pt idx="853">
                  <c:v>39008</c:v>
                </c:pt>
                <c:pt idx="854">
                  <c:v>39001</c:v>
                </c:pt>
                <c:pt idx="855">
                  <c:v>38994</c:v>
                </c:pt>
                <c:pt idx="856">
                  <c:v>38987</c:v>
                </c:pt>
                <c:pt idx="857">
                  <c:v>38980</c:v>
                </c:pt>
                <c:pt idx="858">
                  <c:v>38973</c:v>
                </c:pt>
                <c:pt idx="859">
                  <c:v>38966</c:v>
                </c:pt>
                <c:pt idx="860">
                  <c:v>38959</c:v>
                </c:pt>
                <c:pt idx="861">
                  <c:v>38952</c:v>
                </c:pt>
                <c:pt idx="862">
                  <c:v>38945</c:v>
                </c:pt>
                <c:pt idx="863">
                  <c:v>38938</c:v>
                </c:pt>
                <c:pt idx="864">
                  <c:v>38931</c:v>
                </c:pt>
                <c:pt idx="865">
                  <c:v>38924</c:v>
                </c:pt>
                <c:pt idx="866">
                  <c:v>38917</c:v>
                </c:pt>
                <c:pt idx="867">
                  <c:v>38910</c:v>
                </c:pt>
                <c:pt idx="868">
                  <c:v>38903</c:v>
                </c:pt>
                <c:pt idx="869">
                  <c:v>38896</c:v>
                </c:pt>
                <c:pt idx="870">
                  <c:v>38889</c:v>
                </c:pt>
                <c:pt idx="871">
                  <c:v>38882</c:v>
                </c:pt>
                <c:pt idx="872">
                  <c:v>38875</c:v>
                </c:pt>
                <c:pt idx="873">
                  <c:v>38868</c:v>
                </c:pt>
                <c:pt idx="874">
                  <c:v>38861</c:v>
                </c:pt>
                <c:pt idx="875">
                  <c:v>38854</c:v>
                </c:pt>
                <c:pt idx="876">
                  <c:v>38847</c:v>
                </c:pt>
                <c:pt idx="877">
                  <c:v>38840</c:v>
                </c:pt>
                <c:pt idx="878">
                  <c:v>38833</c:v>
                </c:pt>
                <c:pt idx="879">
                  <c:v>38826</c:v>
                </c:pt>
                <c:pt idx="880">
                  <c:v>38819</c:v>
                </c:pt>
                <c:pt idx="881">
                  <c:v>38812</c:v>
                </c:pt>
                <c:pt idx="882">
                  <c:v>38805</c:v>
                </c:pt>
                <c:pt idx="883">
                  <c:v>38798</c:v>
                </c:pt>
                <c:pt idx="884">
                  <c:v>38791</c:v>
                </c:pt>
                <c:pt idx="885">
                  <c:v>38784</c:v>
                </c:pt>
                <c:pt idx="886">
                  <c:v>38777</c:v>
                </c:pt>
                <c:pt idx="887">
                  <c:v>38770</c:v>
                </c:pt>
                <c:pt idx="888">
                  <c:v>38763</c:v>
                </c:pt>
                <c:pt idx="889">
                  <c:v>38756</c:v>
                </c:pt>
                <c:pt idx="890">
                  <c:v>38749</c:v>
                </c:pt>
                <c:pt idx="891">
                  <c:v>38742</c:v>
                </c:pt>
                <c:pt idx="892">
                  <c:v>38735</c:v>
                </c:pt>
                <c:pt idx="893">
                  <c:v>38728</c:v>
                </c:pt>
                <c:pt idx="894">
                  <c:v>38721</c:v>
                </c:pt>
                <c:pt idx="895">
                  <c:v>38714</c:v>
                </c:pt>
                <c:pt idx="896">
                  <c:v>38707</c:v>
                </c:pt>
                <c:pt idx="897">
                  <c:v>38700</c:v>
                </c:pt>
                <c:pt idx="898">
                  <c:v>38693</c:v>
                </c:pt>
                <c:pt idx="899">
                  <c:v>38686</c:v>
                </c:pt>
                <c:pt idx="900">
                  <c:v>38679</c:v>
                </c:pt>
                <c:pt idx="901">
                  <c:v>38672</c:v>
                </c:pt>
                <c:pt idx="902">
                  <c:v>38665</c:v>
                </c:pt>
                <c:pt idx="903">
                  <c:v>38658</c:v>
                </c:pt>
                <c:pt idx="904">
                  <c:v>38651</c:v>
                </c:pt>
                <c:pt idx="905">
                  <c:v>38644</c:v>
                </c:pt>
                <c:pt idx="906">
                  <c:v>38637</c:v>
                </c:pt>
                <c:pt idx="907">
                  <c:v>38630</c:v>
                </c:pt>
                <c:pt idx="908">
                  <c:v>38623</c:v>
                </c:pt>
                <c:pt idx="909">
                  <c:v>38616</c:v>
                </c:pt>
                <c:pt idx="910">
                  <c:v>38609</c:v>
                </c:pt>
                <c:pt idx="911">
                  <c:v>38602</c:v>
                </c:pt>
                <c:pt idx="912">
                  <c:v>38595</c:v>
                </c:pt>
                <c:pt idx="913">
                  <c:v>38588</c:v>
                </c:pt>
                <c:pt idx="914">
                  <c:v>38581</c:v>
                </c:pt>
                <c:pt idx="915">
                  <c:v>38574</c:v>
                </c:pt>
                <c:pt idx="916">
                  <c:v>38567</c:v>
                </c:pt>
                <c:pt idx="917">
                  <c:v>38560</c:v>
                </c:pt>
                <c:pt idx="918">
                  <c:v>38553</c:v>
                </c:pt>
                <c:pt idx="919">
                  <c:v>38546</c:v>
                </c:pt>
                <c:pt idx="920">
                  <c:v>38539</c:v>
                </c:pt>
                <c:pt idx="921">
                  <c:v>38532</c:v>
                </c:pt>
                <c:pt idx="922">
                  <c:v>38525</c:v>
                </c:pt>
                <c:pt idx="923">
                  <c:v>38518</c:v>
                </c:pt>
                <c:pt idx="924">
                  <c:v>38511</c:v>
                </c:pt>
                <c:pt idx="925">
                  <c:v>38504</c:v>
                </c:pt>
                <c:pt idx="926">
                  <c:v>38497</c:v>
                </c:pt>
                <c:pt idx="927">
                  <c:v>38490</c:v>
                </c:pt>
                <c:pt idx="928">
                  <c:v>38483</c:v>
                </c:pt>
                <c:pt idx="929">
                  <c:v>38476</c:v>
                </c:pt>
                <c:pt idx="930">
                  <c:v>38469</c:v>
                </c:pt>
                <c:pt idx="931">
                  <c:v>38462</c:v>
                </c:pt>
                <c:pt idx="932">
                  <c:v>38455</c:v>
                </c:pt>
                <c:pt idx="933">
                  <c:v>38448</c:v>
                </c:pt>
                <c:pt idx="934">
                  <c:v>38441</c:v>
                </c:pt>
                <c:pt idx="935">
                  <c:v>38434</c:v>
                </c:pt>
                <c:pt idx="936">
                  <c:v>38427</c:v>
                </c:pt>
                <c:pt idx="937">
                  <c:v>38420</c:v>
                </c:pt>
                <c:pt idx="938">
                  <c:v>38413</c:v>
                </c:pt>
                <c:pt idx="939">
                  <c:v>38406</c:v>
                </c:pt>
                <c:pt idx="940">
                  <c:v>38399</c:v>
                </c:pt>
                <c:pt idx="941">
                  <c:v>38392</c:v>
                </c:pt>
                <c:pt idx="942">
                  <c:v>38385</c:v>
                </c:pt>
                <c:pt idx="943">
                  <c:v>38378</c:v>
                </c:pt>
                <c:pt idx="944">
                  <c:v>38371</c:v>
                </c:pt>
                <c:pt idx="945">
                  <c:v>38364</c:v>
                </c:pt>
                <c:pt idx="946">
                  <c:v>38357</c:v>
                </c:pt>
                <c:pt idx="947">
                  <c:v>38350</c:v>
                </c:pt>
                <c:pt idx="948">
                  <c:v>38343</c:v>
                </c:pt>
                <c:pt idx="949">
                  <c:v>38336</c:v>
                </c:pt>
                <c:pt idx="950">
                  <c:v>38329</c:v>
                </c:pt>
                <c:pt idx="951">
                  <c:v>38322</c:v>
                </c:pt>
                <c:pt idx="952">
                  <c:v>38315</c:v>
                </c:pt>
                <c:pt idx="953">
                  <c:v>38308</c:v>
                </c:pt>
                <c:pt idx="954">
                  <c:v>38301</c:v>
                </c:pt>
                <c:pt idx="955">
                  <c:v>38294</c:v>
                </c:pt>
                <c:pt idx="956">
                  <c:v>38287</c:v>
                </c:pt>
                <c:pt idx="957">
                  <c:v>38280</c:v>
                </c:pt>
                <c:pt idx="958">
                  <c:v>38273</c:v>
                </c:pt>
                <c:pt idx="959">
                  <c:v>38266</c:v>
                </c:pt>
                <c:pt idx="960">
                  <c:v>38259</c:v>
                </c:pt>
                <c:pt idx="961">
                  <c:v>38252</c:v>
                </c:pt>
                <c:pt idx="962">
                  <c:v>38245</c:v>
                </c:pt>
                <c:pt idx="963">
                  <c:v>38238</c:v>
                </c:pt>
                <c:pt idx="964">
                  <c:v>38231</c:v>
                </c:pt>
                <c:pt idx="965">
                  <c:v>38224</c:v>
                </c:pt>
                <c:pt idx="966">
                  <c:v>38217</c:v>
                </c:pt>
                <c:pt idx="967">
                  <c:v>38210</c:v>
                </c:pt>
                <c:pt idx="968">
                  <c:v>38203</c:v>
                </c:pt>
                <c:pt idx="969">
                  <c:v>38196</c:v>
                </c:pt>
                <c:pt idx="970">
                  <c:v>38189</c:v>
                </c:pt>
                <c:pt idx="971">
                  <c:v>38182</c:v>
                </c:pt>
                <c:pt idx="972">
                  <c:v>38175</c:v>
                </c:pt>
                <c:pt idx="973">
                  <c:v>38168</c:v>
                </c:pt>
                <c:pt idx="974">
                  <c:v>38161</c:v>
                </c:pt>
                <c:pt idx="975">
                  <c:v>38154</c:v>
                </c:pt>
                <c:pt idx="976">
                  <c:v>38147</c:v>
                </c:pt>
                <c:pt idx="977">
                  <c:v>38140</c:v>
                </c:pt>
                <c:pt idx="978">
                  <c:v>38133</c:v>
                </c:pt>
                <c:pt idx="979">
                  <c:v>38126</c:v>
                </c:pt>
                <c:pt idx="980">
                  <c:v>38119</c:v>
                </c:pt>
                <c:pt idx="981">
                  <c:v>38112</c:v>
                </c:pt>
                <c:pt idx="982">
                  <c:v>38105</c:v>
                </c:pt>
                <c:pt idx="983">
                  <c:v>38098</c:v>
                </c:pt>
                <c:pt idx="984">
                  <c:v>38091</c:v>
                </c:pt>
                <c:pt idx="985">
                  <c:v>38084</c:v>
                </c:pt>
                <c:pt idx="986">
                  <c:v>38077</c:v>
                </c:pt>
                <c:pt idx="987">
                  <c:v>38070</c:v>
                </c:pt>
                <c:pt idx="988">
                  <c:v>38063</c:v>
                </c:pt>
                <c:pt idx="989">
                  <c:v>38056</c:v>
                </c:pt>
                <c:pt idx="990">
                  <c:v>38049</c:v>
                </c:pt>
                <c:pt idx="991">
                  <c:v>38042</c:v>
                </c:pt>
                <c:pt idx="992">
                  <c:v>38035</c:v>
                </c:pt>
                <c:pt idx="993">
                  <c:v>38028</c:v>
                </c:pt>
                <c:pt idx="994">
                  <c:v>38021</c:v>
                </c:pt>
                <c:pt idx="995">
                  <c:v>38014</c:v>
                </c:pt>
                <c:pt idx="996">
                  <c:v>38007</c:v>
                </c:pt>
                <c:pt idx="997">
                  <c:v>38000</c:v>
                </c:pt>
                <c:pt idx="998">
                  <c:v>37993</c:v>
                </c:pt>
                <c:pt idx="999">
                  <c:v>37986</c:v>
                </c:pt>
                <c:pt idx="1000">
                  <c:v>37979</c:v>
                </c:pt>
                <c:pt idx="1001">
                  <c:v>37972</c:v>
                </c:pt>
                <c:pt idx="1002">
                  <c:v>37965</c:v>
                </c:pt>
                <c:pt idx="1003">
                  <c:v>37958</c:v>
                </c:pt>
                <c:pt idx="1004">
                  <c:v>37951</c:v>
                </c:pt>
                <c:pt idx="1005">
                  <c:v>37944</c:v>
                </c:pt>
                <c:pt idx="1006">
                  <c:v>37937</c:v>
                </c:pt>
                <c:pt idx="1007">
                  <c:v>37930</c:v>
                </c:pt>
                <c:pt idx="1008">
                  <c:v>37923</c:v>
                </c:pt>
                <c:pt idx="1009">
                  <c:v>37916</c:v>
                </c:pt>
                <c:pt idx="1010">
                  <c:v>37909</c:v>
                </c:pt>
                <c:pt idx="1011">
                  <c:v>37902</c:v>
                </c:pt>
                <c:pt idx="1012">
                  <c:v>37895</c:v>
                </c:pt>
                <c:pt idx="1013">
                  <c:v>37888</c:v>
                </c:pt>
                <c:pt idx="1014">
                  <c:v>37881</c:v>
                </c:pt>
                <c:pt idx="1015">
                  <c:v>37874</c:v>
                </c:pt>
                <c:pt idx="1016">
                  <c:v>37867</c:v>
                </c:pt>
                <c:pt idx="1017">
                  <c:v>37860</c:v>
                </c:pt>
                <c:pt idx="1018">
                  <c:v>37853</c:v>
                </c:pt>
                <c:pt idx="1019">
                  <c:v>37846</c:v>
                </c:pt>
                <c:pt idx="1020">
                  <c:v>37839</c:v>
                </c:pt>
                <c:pt idx="1021">
                  <c:v>37832</c:v>
                </c:pt>
                <c:pt idx="1022">
                  <c:v>37825</c:v>
                </c:pt>
                <c:pt idx="1023">
                  <c:v>37818</c:v>
                </c:pt>
                <c:pt idx="1024">
                  <c:v>37811</c:v>
                </c:pt>
                <c:pt idx="1025">
                  <c:v>37804</c:v>
                </c:pt>
                <c:pt idx="1026">
                  <c:v>37797</c:v>
                </c:pt>
                <c:pt idx="1027">
                  <c:v>37790</c:v>
                </c:pt>
                <c:pt idx="1028">
                  <c:v>37783</c:v>
                </c:pt>
                <c:pt idx="1029">
                  <c:v>37776</c:v>
                </c:pt>
                <c:pt idx="1030">
                  <c:v>37769</c:v>
                </c:pt>
                <c:pt idx="1031">
                  <c:v>37762</c:v>
                </c:pt>
                <c:pt idx="1032">
                  <c:v>37755</c:v>
                </c:pt>
                <c:pt idx="1033">
                  <c:v>37748</c:v>
                </c:pt>
                <c:pt idx="1034">
                  <c:v>37741</c:v>
                </c:pt>
                <c:pt idx="1035">
                  <c:v>37734</c:v>
                </c:pt>
                <c:pt idx="1036">
                  <c:v>37727</c:v>
                </c:pt>
                <c:pt idx="1037">
                  <c:v>37720</c:v>
                </c:pt>
                <c:pt idx="1038">
                  <c:v>37713</c:v>
                </c:pt>
                <c:pt idx="1039">
                  <c:v>37706</c:v>
                </c:pt>
                <c:pt idx="1040">
                  <c:v>37699</c:v>
                </c:pt>
                <c:pt idx="1041">
                  <c:v>37692</c:v>
                </c:pt>
                <c:pt idx="1042">
                  <c:v>37685</c:v>
                </c:pt>
                <c:pt idx="1043">
                  <c:v>37678</c:v>
                </c:pt>
                <c:pt idx="1044">
                  <c:v>37671</c:v>
                </c:pt>
                <c:pt idx="1045">
                  <c:v>37664</c:v>
                </c:pt>
                <c:pt idx="1046">
                  <c:v>37657</c:v>
                </c:pt>
                <c:pt idx="1047">
                  <c:v>37650</c:v>
                </c:pt>
                <c:pt idx="1048">
                  <c:v>37643</c:v>
                </c:pt>
                <c:pt idx="1049">
                  <c:v>37636</c:v>
                </c:pt>
                <c:pt idx="1050">
                  <c:v>37629</c:v>
                </c:pt>
                <c:pt idx="1051">
                  <c:v>37622</c:v>
                </c:pt>
                <c:pt idx="1052">
                  <c:v>37615</c:v>
                </c:pt>
                <c:pt idx="1053">
                  <c:v>37608</c:v>
                </c:pt>
                <c:pt idx="1054">
                  <c:v>37601</c:v>
                </c:pt>
                <c:pt idx="1055">
                  <c:v>37594</c:v>
                </c:pt>
                <c:pt idx="1056">
                  <c:v>37587</c:v>
                </c:pt>
                <c:pt idx="1057">
                  <c:v>37580</c:v>
                </c:pt>
                <c:pt idx="1058">
                  <c:v>37573</c:v>
                </c:pt>
                <c:pt idx="1059">
                  <c:v>37566</c:v>
                </c:pt>
                <c:pt idx="1060">
                  <c:v>37559</c:v>
                </c:pt>
                <c:pt idx="1061">
                  <c:v>37552</c:v>
                </c:pt>
                <c:pt idx="1062">
                  <c:v>37545</c:v>
                </c:pt>
                <c:pt idx="1063">
                  <c:v>37538</c:v>
                </c:pt>
                <c:pt idx="1064">
                  <c:v>37531</c:v>
                </c:pt>
                <c:pt idx="1065">
                  <c:v>37524</c:v>
                </c:pt>
                <c:pt idx="1066">
                  <c:v>37517</c:v>
                </c:pt>
                <c:pt idx="1067">
                  <c:v>37510</c:v>
                </c:pt>
                <c:pt idx="1068">
                  <c:v>37503</c:v>
                </c:pt>
                <c:pt idx="1069">
                  <c:v>37496</c:v>
                </c:pt>
                <c:pt idx="1070">
                  <c:v>37489</c:v>
                </c:pt>
                <c:pt idx="1071">
                  <c:v>37482</c:v>
                </c:pt>
                <c:pt idx="1072">
                  <c:v>37475</c:v>
                </c:pt>
                <c:pt idx="1073">
                  <c:v>37468</c:v>
                </c:pt>
                <c:pt idx="1074">
                  <c:v>37461</c:v>
                </c:pt>
                <c:pt idx="1075">
                  <c:v>37454</c:v>
                </c:pt>
                <c:pt idx="1076">
                  <c:v>37447</c:v>
                </c:pt>
                <c:pt idx="1077">
                  <c:v>37440</c:v>
                </c:pt>
                <c:pt idx="1078">
                  <c:v>37433</c:v>
                </c:pt>
                <c:pt idx="1079">
                  <c:v>37426</c:v>
                </c:pt>
                <c:pt idx="1080">
                  <c:v>37419</c:v>
                </c:pt>
                <c:pt idx="1081">
                  <c:v>37412</c:v>
                </c:pt>
                <c:pt idx="1082">
                  <c:v>37405</c:v>
                </c:pt>
                <c:pt idx="1083">
                  <c:v>37398</c:v>
                </c:pt>
                <c:pt idx="1084">
                  <c:v>37391</c:v>
                </c:pt>
                <c:pt idx="1085">
                  <c:v>37384</c:v>
                </c:pt>
                <c:pt idx="1086">
                  <c:v>37377</c:v>
                </c:pt>
                <c:pt idx="1087">
                  <c:v>37370</c:v>
                </c:pt>
                <c:pt idx="1088">
                  <c:v>37363</c:v>
                </c:pt>
                <c:pt idx="1089">
                  <c:v>37356</c:v>
                </c:pt>
                <c:pt idx="1090">
                  <c:v>37349</c:v>
                </c:pt>
                <c:pt idx="1091">
                  <c:v>37342</c:v>
                </c:pt>
                <c:pt idx="1092">
                  <c:v>37335</c:v>
                </c:pt>
                <c:pt idx="1093">
                  <c:v>37328</c:v>
                </c:pt>
                <c:pt idx="1094">
                  <c:v>37321</c:v>
                </c:pt>
                <c:pt idx="1095">
                  <c:v>37314</c:v>
                </c:pt>
                <c:pt idx="1096">
                  <c:v>37307</c:v>
                </c:pt>
                <c:pt idx="1097">
                  <c:v>37300</c:v>
                </c:pt>
                <c:pt idx="1098">
                  <c:v>37293</c:v>
                </c:pt>
                <c:pt idx="1099">
                  <c:v>37286</c:v>
                </c:pt>
                <c:pt idx="1100">
                  <c:v>37279</c:v>
                </c:pt>
                <c:pt idx="1101">
                  <c:v>37272</c:v>
                </c:pt>
                <c:pt idx="1102">
                  <c:v>37265</c:v>
                </c:pt>
                <c:pt idx="1103">
                  <c:v>37258</c:v>
                </c:pt>
                <c:pt idx="1104">
                  <c:v>37251</c:v>
                </c:pt>
                <c:pt idx="1105">
                  <c:v>37244</c:v>
                </c:pt>
                <c:pt idx="1106">
                  <c:v>37237</c:v>
                </c:pt>
                <c:pt idx="1107">
                  <c:v>37230</c:v>
                </c:pt>
                <c:pt idx="1108">
                  <c:v>37223</c:v>
                </c:pt>
                <c:pt idx="1109">
                  <c:v>37216</c:v>
                </c:pt>
                <c:pt idx="1110">
                  <c:v>37209</c:v>
                </c:pt>
                <c:pt idx="1111">
                  <c:v>37202</c:v>
                </c:pt>
                <c:pt idx="1112">
                  <c:v>37195</c:v>
                </c:pt>
                <c:pt idx="1113">
                  <c:v>37188</c:v>
                </c:pt>
                <c:pt idx="1114">
                  <c:v>37181</c:v>
                </c:pt>
                <c:pt idx="1115">
                  <c:v>37174</c:v>
                </c:pt>
                <c:pt idx="1116">
                  <c:v>37167</c:v>
                </c:pt>
                <c:pt idx="1117">
                  <c:v>37160</c:v>
                </c:pt>
                <c:pt idx="1118">
                  <c:v>37153</c:v>
                </c:pt>
                <c:pt idx="1119">
                  <c:v>37139</c:v>
                </c:pt>
                <c:pt idx="1120">
                  <c:v>37132</c:v>
                </c:pt>
                <c:pt idx="1121">
                  <c:v>37125</c:v>
                </c:pt>
                <c:pt idx="1122">
                  <c:v>37118</c:v>
                </c:pt>
                <c:pt idx="1123">
                  <c:v>37111</c:v>
                </c:pt>
                <c:pt idx="1124">
                  <c:v>37104</c:v>
                </c:pt>
                <c:pt idx="1125">
                  <c:v>37097</c:v>
                </c:pt>
                <c:pt idx="1126">
                  <c:v>37090</c:v>
                </c:pt>
                <c:pt idx="1127">
                  <c:v>37083</c:v>
                </c:pt>
                <c:pt idx="1128">
                  <c:v>37076</c:v>
                </c:pt>
                <c:pt idx="1129">
                  <c:v>37069</c:v>
                </c:pt>
                <c:pt idx="1130">
                  <c:v>37062</c:v>
                </c:pt>
                <c:pt idx="1131">
                  <c:v>37055</c:v>
                </c:pt>
                <c:pt idx="1132">
                  <c:v>37048</c:v>
                </c:pt>
                <c:pt idx="1133">
                  <c:v>37041</c:v>
                </c:pt>
                <c:pt idx="1134">
                  <c:v>37034</c:v>
                </c:pt>
                <c:pt idx="1135">
                  <c:v>37027</c:v>
                </c:pt>
                <c:pt idx="1136">
                  <c:v>37020</c:v>
                </c:pt>
                <c:pt idx="1137">
                  <c:v>37013</c:v>
                </c:pt>
                <c:pt idx="1138">
                  <c:v>37006</c:v>
                </c:pt>
                <c:pt idx="1139">
                  <c:v>36999</c:v>
                </c:pt>
                <c:pt idx="1140">
                  <c:v>36992</c:v>
                </c:pt>
                <c:pt idx="1141">
                  <c:v>36985</c:v>
                </c:pt>
                <c:pt idx="1142">
                  <c:v>36978</c:v>
                </c:pt>
                <c:pt idx="1143">
                  <c:v>36971</c:v>
                </c:pt>
                <c:pt idx="1144">
                  <c:v>36964</c:v>
                </c:pt>
                <c:pt idx="1145">
                  <c:v>36957</c:v>
                </c:pt>
                <c:pt idx="1146">
                  <c:v>36950</c:v>
                </c:pt>
                <c:pt idx="1147">
                  <c:v>36943</c:v>
                </c:pt>
                <c:pt idx="1148">
                  <c:v>36936</c:v>
                </c:pt>
                <c:pt idx="1149">
                  <c:v>36929</c:v>
                </c:pt>
                <c:pt idx="1150">
                  <c:v>36922</c:v>
                </c:pt>
                <c:pt idx="1151">
                  <c:v>36915</c:v>
                </c:pt>
                <c:pt idx="1152">
                  <c:v>36908</c:v>
                </c:pt>
                <c:pt idx="1153">
                  <c:v>36901</c:v>
                </c:pt>
                <c:pt idx="1154">
                  <c:v>36894</c:v>
                </c:pt>
                <c:pt idx="1155">
                  <c:v>36887</c:v>
                </c:pt>
                <c:pt idx="1156">
                  <c:v>36880</c:v>
                </c:pt>
                <c:pt idx="1157">
                  <c:v>36873</c:v>
                </c:pt>
                <c:pt idx="1158">
                  <c:v>36866</c:v>
                </c:pt>
                <c:pt idx="1159">
                  <c:v>36859</c:v>
                </c:pt>
                <c:pt idx="1160">
                  <c:v>36852</c:v>
                </c:pt>
                <c:pt idx="1161">
                  <c:v>36845</c:v>
                </c:pt>
                <c:pt idx="1162">
                  <c:v>36838</c:v>
                </c:pt>
                <c:pt idx="1163">
                  <c:v>36831</c:v>
                </c:pt>
                <c:pt idx="1164">
                  <c:v>36824</c:v>
                </c:pt>
                <c:pt idx="1165">
                  <c:v>36817</c:v>
                </c:pt>
                <c:pt idx="1166">
                  <c:v>36810</c:v>
                </c:pt>
                <c:pt idx="1167">
                  <c:v>36803</c:v>
                </c:pt>
                <c:pt idx="1168">
                  <c:v>36796</c:v>
                </c:pt>
                <c:pt idx="1169">
                  <c:v>36789</c:v>
                </c:pt>
                <c:pt idx="1170">
                  <c:v>36782</c:v>
                </c:pt>
                <c:pt idx="1171">
                  <c:v>36775</c:v>
                </c:pt>
                <c:pt idx="1172">
                  <c:v>36768</c:v>
                </c:pt>
                <c:pt idx="1173">
                  <c:v>36761</c:v>
                </c:pt>
                <c:pt idx="1174">
                  <c:v>36754</c:v>
                </c:pt>
                <c:pt idx="1175">
                  <c:v>36747</c:v>
                </c:pt>
                <c:pt idx="1176">
                  <c:v>36740</c:v>
                </c:pt>
                <c:pt idx="1177">
                  <c:v>36733</c:v>
                </c:pt>
                <c:pt idx="1178">
                  <c:v>36726</c:v>
                </c:pt>
                <c:pt idx="1179">
                  <c:v>36719</c:v>
                </c:pt>
                <c:pt idx="1180">
                  <c:v>36712</c:v>
                </c:pt>
                <c:pt idx="1181">
                  <c:v>36705</c:v>
                </c:pt>
                <c:pt idx="1182">
                  <c:v>36698</c:v>
                </c:pt>
                <c:pt idx="1183">
                  <c:v>36691</c:v>
                </c:pt>
                <c:pt idx="1184">
                  <c:v>36684</c:v>
                </c:pt>
                <c:pt idx="1185">
                  <c:v>36677</c:v>
                </c:pt>
                <c:pt idx="1186">
                  <c:v>36670</c:v>
                </c:pt>
                <c:pt idx="1187">
                  <c:v>36663</c:v>
                </c:pt>
                <c:pt idx="1188">
                  <c:v>36656</c:v>
                </c:pt>
                <c:pt idx="1189">
                  <c:v>36649</c:v>
                </c:pt>
                <c:pt idx="1190">
                  <c:v>36642</c:v>
                </c:pt>
                <c:pt idx="1191">
                  <c:v>36635</c:v>
                </c:pt>
                <c:pt idx="1192">
                  <c:v>36628</c:v>
                </c:pt>
                <c:pt idx="1193">
                  <c:v>36621</c:v>
                </c:pt>
                <c:pt idx="1194">
                  <c:v>36614</c:v>
                </c:pt>
                <c:pt idx="1195">
                  <c:v>36607</c:v>
                </c:pt>
              </c:numCache>
            </c:numRef>
          </c:cat>
          <c:val>
            <c:numRef>
              <c:f>工作表1!$C$3:$C$1198</c:f>
              <c:numCache>
                <c:formatCode>0.00</c:formatCode>
                <c:ptCount val="1196"/>
                <c:pt idx="0">
                  <c:v>51.320600000000006</c:v>
                </c:pt>
                <c:pt idx="1">
                  <c:v>50.146499999999996</c:v>
                </c:pt>
                <c:pt idx="2">
                  <c:v>48.937200000000004</c:v>
                </c:pt>
                <c:pt idx="3">
                  <c:v>48.937399999999997</c:v>
                </c:pt>
                <c:pt idx="4">
                  <c:v>48.203599999999994</c:v>
                </c:pt>
                <c:pt idx="5">
                  <c:v>48.15</c:v>
                </c:pt>
                <c:pt idx="6">
                  <c:v>48.050200000000004</c:v>
                </c:pt>
                <c:pt idx="7">
                  <c:v>48.213699999999996</c:v>
                </c:pt>
                <c:pt idx="8">
                  <c:v>48.192299999999996</c:v>
                </c:pt>
                <c:pt idx="9">
                  <c:v>48.031599999999997</c:v>
                </c:pt>
                <c:pt idx="10">
                  <c:v>48.052299999999995</c:v>
                </c:pt>
                <c:pt idx="11">
                  <c:v>48.141000000000005</c:v>
                </c:pt>
                <c:pt idx="12">
                  <c:v>47.349600000000002</c:v>
                </c:pt>
                <c:pt idx="13">
                  <c:v>47.127700000000004</c:v>
                </c:pt>
                <c:pt idx="14">
                  <c:v>47.409500000000001</c:v>
                </c:pt>
                <c:pt idx="15">
                  <c:v>47.183700000000002</c:v>
                </c:pt>
                <c:pt idx="16">
                  <c:v>46.706499999999998</c:v>
                </c:pt>
                <c:pt idx="17">
                  <c:v>46.407200000000003</c:v>
                </c:pt>
                <c:pt idx="18">
                  <c:v>46.245899999999999</c:v>
                </c:pt>
                <c:pt idx="19">
                  <c:v>46.211599999999997</c:v>
                </c:pt>
                <c:pt idx="20">
                  <c:v>46.317900000000002</c:v>
                </c:pt>
                <c:pt idx="21">
                  <c:v>45.842700000000008</c:v>
                </c:pt>
                <c:pt idx="22">
                  <c:v>45.846400000000003</c:v>
                </c:pt>
                <c:pt idx="23">
                  <c:v>45.883000000000003</c:v>
                </c:pt>
                <c:pt idx="24">
                  <c:v>45.780100000000004</c:v>
                </c:pt>
                <c:pt idx="25">
                  <c:v>45.901699999999998</c:v>
                </c:pt>
                <c:pt idx="26">
                  <c:v>45.838000000000001</c:v>
                </c:pt>
                <c:pt idx="27">
                  <c:v>45.520299999999999</c:v>
                </c:pt>
                <c:pt idx="28">
                  <c:v>45.643900000000002</c:v>
                </c:pt>
                <c:pt idx="29">
                  <c:v>45.676600000000001</c:v>
                </c:pt>
                <c:pt idx="30">
                  <c:v>45.701300000000003</c:v>
                </c:pt>
                <c:pt idx="31">
                  <c:v>45.6205</c:v>
                </c:pt>
                <c:pt idx="32">
                  <c:v>45.674700000000001</c:v>
                </c:pt>
                <c:pt idx="33">
                  <c:v>45.754799999999996</c:v>
                </c:pt>
                <c:pt idx="34">
                  <c:v>45.899700000000003</c:v>
                </c:pt>
                <c:pt idx="35">
                  <c:v>45.825200000000002</c:v>
                </c:pt>
                <c:pt idx="36">
                  <c:v>45.734899999999996</c:v>
                </c:pt>
                <c:pt idx="37">
                  <c:v>45.5747</c:v>
                </c:pt>
                <c:pt idx="38">
                  <c:v>45.310100000000006</c:v>
                </c:pt>
                <c:pt idx="39">
                  <c:v>45.428400000000003</c:v>
                </c:pt>
                <c:pt idx="40">
                  <c:v>45.409500000000001</c:v>
                </c:pt>
                <c:pt idx="41">
                  <c:v>45.526000000000003</c:v>
                </c:pt>
                <c:pt idx="42">
                  <c:v>45.262</c:v>
                </c:pt>
                <c:pt idx="43">
                  <c:v>45.292700000000004</c:v>
                </c:pt>
                <c:pt idx="44">
                  <c:v>44.8553</c:v>
                </c:pt>
                <c:pt idx="45">
                  <c:v>45.008699999999997</c:v>
                </c:pt>
                <c:pt idx="46">
                  <c:v>45.119399999999999</c:v>
                </c:pt>
                <c:pt idx="47">
                  <c:v>45.0974</c:v>
                </c:pt>
                <c:pt idx="48">
                  <c:v>44.684100000000001</c:v>
                </c:pt>
                <c:pt idx="49">
                  <c:v>45.296899999999994</c:v>
                </c:pt>
                <c:pt idx="50">
                  <c:v>45.595500000000001</c:v>
                </c:pt>
                <c:pt idx="51">
                  <c:v>45.903500000000001</c:v>
                </c:pt>
                <c:pt idx="52">
                  <c:v>45.606200000000001</c:v>
                </c:pt>
                <c:pt idx="53">
                  <c:v>45.586599999999997</c:v>
                </c:pt>
                <c:pt idx="54">
                  <c:v>45.755500000000005</c:v>
                </c:pt>
                <c:pt idx="55">
                  <c:v>46.060299999999998</c:v>
                </c:pt>
                <c:pt idx="56">
                  <c:v>45.5428</c:v>
                </c:pt>
                <c:pt idx="57">
                  <c:v>45.497199999999999</c:v>
                </c:pt>
                <c:pt idx="58">
                  <c:v>45.932400000000001</c:v>
                </c:pt>
                <c:pt idx="59">
                  <c:v>46.2759</c:v>
                </c:pt>
                <c:pt idx="60">
                  <c:v>46.451300000000003</c:v>
                </c:pt>
                <c:pt idx="61">
                  <c:v>46.165299999999995</c:v>
                </c:pt>
                <c:pt idx="62">
                  <c:v>46.744599999999998</c:v>
                </c:pt>
                <c:pt idx="63">
                  <c:v>47.025700000000001</c:v>
                </c:pt>
                <c:pt idx="64">
                  <c:v>47.051499999999997</c:v>
                </c:pt>
                <c:pt idx="65">
                  <c:v>46.661799999999999</c:v>
                </c:pt>
                <c:pt idx="66">
                  <c:v>46.360100000000003</c:v>
                </c:pt>
                <c:pt idx="67">
                  <c:v>46.359499999999997</c:v>
                </c:pt>
                <c:pt idx="68">
                  <c:v>46.212499999999999</c:v>
                </c:pt>
                <c:pt idx="69">
                  <c:v>45.976000000000006</c:v>
                </c:pt>
                <c:pt idx="70">
                  <c:v>45.775299999999994</c:v>
                </c:pt>
                <c:pt idx="71">
                  <c:v>45.667200000000001</c:v>
                </c:pt>
                <c:pt idx="72">
                  <c:v>45.545000000000002</c:v>
                </c:pt>
                <c:pt idx="73">
                  <c:v>45.590699999999998</c:v>
                </c:pt>
                <c:pt idx="74">
                  <c:v>45.178699999999999</c:v>
                </c:pt>
                <c:pt idx="75">
                  <c:v>45.246200000000002</c:v>
                </c:pt>
                <c:pt idx="76">
                  <c:v>45.305799999999998</c:v>
                </c:pt>
                <c:pt idx="77">
                  <c:v>45.437600000000003</c:v>
                </c:pt>
                <c:pt idx="78">
                  <c:v>45.146599999999999</c:v>
                </c:pt>
                <c:pt idx="79">
                  <c:v>44.645499999999998</c:v>
                </c:pt>
                <c:pt idx="80">
                  <c:v>45.042499999999997</c:v>
                </c:pt>
                <c:pt idx="81">
                  <c:v>45.0946</c:v>
                </c:pt>
                <c:pt idx="82">
                  <c:v>45.266400000000004</c:v>
                </c:pt>
                <c:pt idx="83">
                  <c:v>45.2239</c:v>
                </c:pt>
                <c:pt idx="84">
                  <c:v>45.099299999999999</c:v>
                </c:pt>
                <c:pt idx="85">
                  <c:v>45.006899999999995</c:v>
                </c:pt>
                <c:pt idx="86">
                  <c:v>45.018299999999996</c:v>
                </c:pt>
                <c:pt idx="87">
                  <c:v>44.868900000000004</c:v>
                </c:pt>
                <c:pt idx="88">
                  <c:v>44.797299999999993</c:v>
                </c:pt>
                <c:pt idx="89">
                  <c:v>45.107200000000006</c:v>
                </c:pt>
                <c:pt idx="90">
                  <c:v>45.271099999999997</c:v>
                </c:pt>
                <c:pt idx="91">
                  <c:v>45.468299999999999</c:v>
                </c:pt>
                <c:pt idx="92">
                  <c:v>45.781800000000004</c:v>
                </c:pt>
                <c:pt idx="93">
                  <c:v>46.051299999999998</c:v>
                </c:pt>
                <c:pt idx="94">
                  <c:v>46.1203</c:v>
                </c:pt>
                <c:pt idx="95">
                  <c:v>46.086800000000004</c:v>
                </c:pt>
                <c:pt idx="96">
                  <c:v>45.409599999999998</c:v>
                </c:pt>
                <c:pt idx="97">
                  <c:v>45.156999999999996</c:v>
                </c:pt>
                <c:pt idx="98">
                  <c:v>45.123400000000004</c:v>
                </c:pt>
                <c:pt idx="99">
                  <c:v>45.295299999999997</c:v>
                </c:pt>
                <c:pt idx="100">
                  <c:v>44.701700000000002</c:v>
                </c:pt>
                <c:pt idx="101">
                  <c:v>44.5443</c:v>
                </c:pt>
                <c:pt idx="102">
                  <c:v>44.844799999999992</c:v>
                </c:pt>
                <c:pt idx="103">
                  <c:v>44.971199999999996</c:v>
                </c:pt>
                <c:pt idx="104">
                  <c:v>44.479599999999998</c:v>
                </c:pt>
                <c:pt idx="105">
                  <c:v>43.858599999999996</c:v>
                </c:pt>
                <c:pt idx="106">
                  <c:v>43.923699999999997</c:v>
                </c:pt>
                <c:pt idx="107">
                  <c:v>43.626800000000003</c:v>
                </c:pt>
                <c:pt idx="108">
                  <c:v>43.441299999999998</c:v>
                </c:pt>
                <c:pt idx="109">
                  <c:v>43.331899999999997</c:v>
                </c:pt>
                <c:pt idx="110">
                  <c:v>43.171499999999995</c:v>
                </c:pt>
                <c:pt idx="111">
                  <c:v>43.109399999999994</c:v>
                </c:pt>
                <c:pt idx="112">
                  <c:v>43.242600000000003</c:v>
                </c:pt>
                <c:pt idx="113">
                  <c:v>43.070500000000003</c:v>
                </c:pt>
                <c:pt idx="114">
                  <c:v>43.153400000000005</c:v>
                </c:pt>
                <c:pt idx="115">
                  <c:v>43.093000000000004</c:v>
                </c:pt>
                <c:pt idx="116">
                  <c:v>42.971899999999998</c:v>
                </c:pt>
                <c:pt idx="117">
                  <c:v>43.202799999999996</c:v>
                </c:pt>
                <c:pt idx="118">
                  <c:v>42.8887</c:v>
                </c:pt>
                <c:pt idx="119">
                  <c:v>43.432700000000004</c:v>
                </c:pt>
                <c:pt idx="120">
                  <c:v>43.203699999999998</c:v>
                </c:pt>
                <c:pt idx="121">
                  <c:v>43.241400000000006</c:v>
                </c:pt>
                <c:pt idx="122">
                  <c:v>43.2913</c:v>
                </c:pt>
                <c:pt idx="123">
                  <c:v>43.2699</c:v>
                </c:pt>
                <c:pt idx="124">
                  <c:v>43.351199999999999</c:v>
                </c:pt>
                <c:pt idx="125">
                  <c:v>43.482700000000001</c:v>
                </c:pt>
                <c:pt idx="126">
                  <c:v>43.5565</c:v>
                </c:pt>
                <c:pt idx="127">
                  <c:v>43.632399999999997</c:v>
                </c:pt>
                <c:pt idx="128">
                  <c:v>43.822899999999997</c:v>
                </c:pt>
                <c:pt idx="129">
                  <c:v>44.039300000000004</c:v>
                </c:pt>
                <c:pt idx="130">
                  <c:v>44.142799999999994</c:v>
                </c:pt>
                <c:pt idx="131">
                  <c:v>44.163900000000005</c:v>
                </c:pt>
                <c:pt idx="132">
                  <c:v>44.6828</c:v>
                </c:pt>
                <c:pt idx="133">
                  <c:v>44.946899999999999</c:v>
                </c:pt>
                <c:pt idx="134">
                  <c:v>45.399099999999997</c:v>
                </c:pt>
                <c:pt idx="135">
                  <c:v>45.439700000000002</c:v>
                </c:pt>
                <c:pt idx="136">
                  <c:v>45.5458</c:v>
                </c:pt>
                <c:pt idx="137">
                  <c:v>45.753999999999998</c:v>
                </c:pt>
                <c:pt idx="138">
                  <c:v>45.702100000000002</c:v>
                </c:pt>
                <c:pt idx="139">
                  <c:v>45.884700000000002</c:v>
                </c:pt>
                <c:pt idx="140">
                  <c:v>45.683100000000003</c:v>
                </c:pt>
                <c:pt idx="141">
                  <c:v>46.556899999999999</c:v>
                </c:pt>
                <c:pt idx="142">
                  <c:v>46.553599999999996</c:v>
                </c:pt>
                <c:pt idx="143">
                  <c:v>46.830299999999994</c:v>
                </c:pt>
                <c:pt idx="144">
                  <c:v>46.8461</c:v>
                </c:pt>
                <c:pt idx="145">
                  <c:v>47.178000000000004</c:v>
                </c:pt>
                <c:pt idx="146">
                  <c:v>47.5184</c:v>
                </c:pt>
                <c:pt idx="147">
                  <c:v>47.881499999999996</c:v>
                </c:pt>
                <c:pt idx="148">
                  <c:v>47.893500000000003</c:v>
                </c:pt>
                <c:pt idx="149">
                  <c:v>47.879399999999997</c:v>
                </c:pt>
                <c:pt idx="150">
                  <c:v>47.681699999999999</c:v>
                </c:pt>
                <c:pt idx="151">
                  <c:v>47.338900000000002</c:v>
                </c:pt>
                <c:pt idx="152">
                  <c:v>46.516899999999993</c:v>
                </c:pt>
                <c:pt idx="153">
                  <c:v>45.241400000000006</c:v>
                </c:pt>
                <c:pt idx="154">
                  <c:v>44.746200000000002</c:v>
                </c:pt>
                <c:pt idx="155">
                  <c:v>43.969399999999993</c:v>
                </c:pt>
                <c:pt idx="156">
                  <c:v>42.216499999999996</c:v>
                </c:pt>
                <c:pt idx="157">
                  <c:v>39.359499999999997</c:v>
                </c:pt>
                <c:pt idx="158">
                  <c:v>37.773299999999999</c:v>
                </c:pt>
                <c:pt idx="159">
                  <c:v>36.833800000000004</c:v>
                </c:pt>
                <c:pt idx="160">
                  <c:v>36.341200000000001</c:v>
                </c:pt>
                <c:pt idx="161">
                  <c:v>36.334600000000002</c:v>
                </c:pt>
                <c:pt idx="162">
                  <c:v>36.251199999999997</c:v>
                </c:pt>
                <c:pt idx="163">
                  <c:v>36.171999999999997</c:v>
                </c:pt>
                <c:pt idx="164">
                  <c:v>36.211100000000002</c:v>
                </c:pt>
                <c:pt idx="165">
                  <c:v>36.338899999999995</c:v>
                </c:pt>
                <c:pt idx="166">
                  <c:v>36.304000000000002</c:v>
                </c:pt>
                <c:pt idx="167">
                  <c:v>36.375799999999998</c:v>
                </c:pt>
                <c:pt idx="168">
                  <c:v>36.319000000000003</c:v>
                </c:pt>
                <c:pt idx="169">
                  <c:v>36.043900000000001</c:v>
                </c:pt>
                <c:pt idx="170">
                  <c:v>35.995199999999997</c:v>
                </c:pt>
                <c:pt idx="171">
                  <c:v>36.1907</c:v>
                </c:pt>
                <c:pt idx="172">
                  <c:v>35.789699999999996</c:v>
                </c:pt>
                <c:pt idx="173">
                  <c:v>35.765999999999998</c:v>
                </c:pt>
                <c:pt idx="174">
                  <c:v>35.261699999999998</c:v>
                </c:pt>
                <c:pt idx="175">
                  <c:v>35.720700000000001</c:v>
                </c:pt>
                <c:pt idx="176">
                  <c:v>35.554600000000001</c:v>
                </c:pt>
                <c:pt idx="177">
                  <c:v>35.129600000000003</c:v>
                </c:pt>
                <c:pt idx="178">
                  <c:v>34.856900000000003</c:v>
                </c:pt>
                <c:pt idx="179">
                  <c:v>34.681399999999996</c:v>
                </c:pt>
                <c:pt idx="180">
                  <c:v>34.696899999999999</c:v>
                </c:pt>
                <c:pt idx="181">
                  <c:v>34.629199999999997</c:v>
                </c:pt>
                <c:pt idx="182">
                  <c:v>34.426900000000003</c:v>
                </c:pt>
                <c:pt idx="183">
                  <c:v>34.022399999999998</c:v>
                </c:pt>
                <c:pt idx="184">
                  <c:v>33.973300000000002</c:v>
                </c:pt>
                <c:pt idx="185">
                  <c:v>33.805599999999998</c:v>
                </c:pt>
                <c:pt idx="186">
                  <c:v>33.638100000000001</c:v>
                </c:pt>
                <c:pt idx="187">
                  <c:v>33.778800000000004</c:v>
                </c:pt>
                <c:pt idx="188">
                  <c:v>33.5443</c:v>
                </c:pt>
                <c:pt idx="189">
                  <c:v>33.364100000000001</c:v>
                </c:pt>
                <c:pt idx="190">
                  <c:v>32.787100000000002</c:v>
                </c:pt>
                <c:pt idx="191">
                  <c:v>32.842199999999998</c:v>
                </c:pt>
                <c:pt idx="192">
                  <c:v>32.618899999999996</c:v>
                </c:pt>
                <c:pt idx="193">
                  <c:v>32.5261</c:v>
                </c:pt>
                <c:pt idx="194">
                  <c:v>32.384599999999999</c:v>
                </c:pt>
                <c:pt idx="195">
                  <c:v>31.923000000000002</c:v>
                </c:pt>
                <c:pt idx="196">
                  <c:v>31.841999999999999</c:v>
                </c:pt>
                <c:pt idx="197">
                  <c:v>31.715900000000001</c:v>
                </c:pt>
                <c:pt idx="198">
                  <c:v>31.627300000000002</c:v>
                </c:pt>
                <c:pt idx="199">
                  <c:v>31.484699999999997</c:v>
                </c:pt>
                <c:pt idx="200">
                  <c:v>31.305100000000003</c:v>
                </c:pt>
                <c:pt idx="201">
                  <c:v>31.005600000000001</c:v>
                </c:pt>
                <c:pt idx="202">
                  <c:v>30.839600000000001</c:v>
                </c:pt>
                <c:pt idx="203">
                  <c:v>30.716899999999999</c:v>
                </c:pt>
                <c:pt idx="204">
                  <c:v>30.499699999999997</c:v>
                </c:pt>
                <c:pt idx="205">
                  <c:v>30.430100000000003</c:v>
                </c:pt>
                <c:pt idx="206">
                  <c:v>30.9833</c:v>
                </c:pt>
                <c:pt idx="207">
                  <c:v>31.072500000000002</c:v>
                </c:pt>
                <c:pt idx="208">
                  <c:v>31.014099999999999</c:v>
                </c:pt>
                <c:pt idx="209">
                  <c:v>30.648800000000001</c:v>
                </c:pt>
                <c:pt idx="210">
                  <c:v>31.120900000000002</c:v>
                </c:pt>
                <c:pt idx="211">
                  <c:v>31.128299999999999</c:v>
                </c:pt>
                <c:pt idx="212">
                  <c:v>30.789400000000001</c:v>
                </c:pt>
                <c:pt idx="213">
                  <c:v>30.720300000000002</c:v>
                </c:pt>
                <c:pt idx="214">
                  <c:v>30.797800000000002</c:v>
                </c:pt>
                <c:pt idx="215">
                  <c:v>30.631399999999999</c:v>
                </c:pt>
                <c:pt idx="216">
                  <c:v>30.380199999999999</c:v>
                </c:pt>
                <c:pt idx="217">
                  <c:v>30.515500000000003</c:v>
                </c:pt>
                <c:pt idx="218">
                  <c:v>30.491500000000002</c:v>
                </c:pt>
                <c:pt idx="219">
                  <c:v>30.665100000000002</c:v>
                </c:pt>
                <c:pt idx="220">
                  <c:v>30.474299999999999</c:v>
                </c:pt>
                <c:pt idx="221">
                  <c:v>30.389299999999999</c:v>
                </c:pt>
                <c:pt idx="222">
                  <c:v>30.084699999999998</c:v>
                </c:pt>
                <c:pt idx="223">
                  <c:v>30.028700000000001</c:v>
                </c:pt>
                <c:pt idx="224">
                  <c:v>29.438699999999997</c:v>
                </c:pt>
                <c:pt idx="225">
                  <c:v>29.199200000000001</c:v>
                </c:pt>
                <c:pt idx="226">
                  <c:v>29.0761</c:v>
                </c:pt>
                <c:pt idx="227">
                  <c:v>28.843899999999998</c:v>
                </c:pt>
                <c:pt idx="228">
                  <c:v>28.8172</c:v>
                </c:pt>
                <c:pt idx="229">
                  <c:v>28.720100000000002</c:v>
                </c:pt>
                <c:pt idx="230">
                  <c:v>28.8689</c:v>
                </c:pt>
                <c:pt idx="231">
                  <c:v>28.717600000000001</c:v>
                </c:pt>
                <c:pt idx="232">
                  <c:v>28.834600000000002</c:v>
                </c:pt>
                <c:pt idx="233">
                  <c:v>28.6553</c:v>
                </c:pt>
                <c:pt idx="234">
                  <c:v>28.834199999999999</c:v>
                </c:pt>
                <c:pt idx="235">
                  <c:v>28.831300000000002</c:v>
                </c:pt>
                <c:pt idx="236">
                  <c:v>28.637499999999999</c:v>
                </c:pt>
                <c:pt idx="237">
                  <c:v>28.642299999999999</c:v>
                </c:pt>
                <c:pt idx="238">
                  <c:v>28.604899999999997</c:v>
                </c:pt>
                <c:pt idx="239">
                  <c:v>28.642099999999999</c:v>
                </c:pt>
                <c:pt idx="240">
                  <c:v>28.5123</c:v>
                </c:pt>
                <c:pt idx="241">
                  <c:v>28.425999999999998</c:v>
                </c:pt>
                <c:pt idx="242">
                  <c:v>28.456199999999999</c:v>
                </c:pt>
                <c:pt idx="243">
                  <c:v>28.508299999999998</c:v>
                </c:pt>
                <c:pt idx="244">
                  <c:v>28.250500000000002</c:v>
                </c:pt>
                <c:pt idx="245">
                  <c:v>28.023899999999998</c:v>
                </c:pt>
                <c:pt idx="246">
                  <c:v>28.549499999999998</c:v>
                </c:pt>
                <c:pt idx="247">
                  <c:v>28.7775</c:v>
                </c:pt>
                <c:pt idx="248">
                  <c:v>28.4025</c:v>
                </c:pt>
                <c:pt idx="249">
                  <c:v>28.252800000000001</c:v>
                </c:pt>
                <c:pt idx="250">
                  <c:v>28.244600000000002</c:v>
                </c:pt>
                <c:pt idx="251">
                  <c:v>28.1294</c:v>
                </c:pt>
                <c:pt idx="252">
                  <c:v>27.998000000000001</c:v>
                </c:pt>
                <c:pt idx="253">
                  <c:v>27.922199999999997</c:v>
                </c:pt>
                <c:pt idx="254">
                  <c:v>27.935100000000002</c:v>
                </c:pt>
                <c:pt idx="255">
                  <c:v>28.268600000000003</c:v>
                </c:pt>
                <c:pt idx="256">
                  <c:v>28.3215</c:v>
                </c:pt>
                <c:pt idx="257">
                  <c:v>28.290399999999998</c:v>
                </c:pt>
                <c:pt idx="258">
                  <c:v>28.2514</c:v>
                </c:pt>
                <c:pt idx="259">
                  <c:v>28.201999999999998</c:v>
                </c:pt>
                <c:pt idx="260">
                  <c:v>28.579699999999999</c:v>
                </c:pt>
                <c:pt idx="261">
                  <c:v>28.436500000000002</c:v>
                </c:pt>
                <c:pt idx="262">
                  <c:v>28.442499999999999</c:v>
                </c:pt>
                <c:pt idx="263">
                  <c:v>28.286300000000001</c:v>
                </c:pt>
                <c:pt idx="264">
                  <c:v>28.266300000000001</c:v>
                </c:pt>
                <c:pt idx="265">
                  <c:v>27.989899999999999</c:v>
                </c:pt>
                <c:pt idx="266">
                  <c:v>28.2438</c:v>
                </c:pt>
                <c:pt idx="267">
                  <c:v>28.159600000000001</c:v>
                </c:pt>
                <c:pt idx="268">
                  <c:v>28.360799999999998</c:v>
                </c:pt>
                <c:pt idx="269">
                  <c:v>28.3794</c:v>
                </c:pt>
                <c:pt idx="270">
                  <c:v>28.4602</c:v>
                </c:pt>
                <c:pt idx="271">
                  <c:v>28.215300000000003</c:v>
                </c:pt>
                <c:pt idx="272">
                  <c:v>28.410599999999999</c:v>
                </c:pt>
                <c:pt idx="273">
                  <c:v>28.073</c:v>
                </c:pt>
                <c:pt idx="274">
                  <c:v>27.989099999999997</c:v>
                </c:pt>
                <c:pt idx="275">
                  <c:v>27.388999999999999</c:v>
                </c:pt>
                <c:pt idx="276">
                  <c:v>27.403099999999998</c:v>
                </c:pt>
                <c:pt idx="277">
                  <c:v>27.297499999999999</c:v>
                </c:pt>
                <c:pt idx="278">
                  <c:v>27.476500000000001</c:v>
                </c:pt>
                <c:pt idx="279">
                  <c:v>27.4404</c:v>
                </c:pt>
                <c:pt idx="280">
                  <c:v>27.4115</c:v>
                </c:pt>
                <c:pt idx="281">
                  <c:v>27.4087</c:v>
                </c:pt>
                <c:pt idx="282">
                  <c:v>27.404899999999998</c:v>
                </c:pt>
                <c:pt idx="283">
                  <c:v>27.2439</c:v>
                </c:pt>
                <c:pt idx="284">
                  <c:v>27.389600000000002</c:v>
                </c:pt>
                <c:pt idx="285">
                  <c:v>27.221900000000002</c:v>
                </c:pt>
                <c:pt idx="286">
                  <c:v>27.111799999999999</c:v>
                </c:pt>
                <c:pt idx="287">
                  <c:v>27.357299999999999</c:v>
                </c:pt>
                <c:pt idx="288">
                  <c:v>27.0608</c:v>
                </c:pt>
                <c:pt idx="289">
                  <c:v>26.934699999999999</c:v>
                </c:pt>
                <c:pt idx="290">
                  <c:v>26.604200000000002</c:v>
                </c:pt>
                <c:pt idx="291">
                  <c:v>26.399899999999999</c:v>
                </c:pt>
                <c:pt idx="292">
                  <c:v>26.166700000000002</c:v>
                </c:pt>
                <c:pt idx="293">
                  <c:v>26.265500000000003</c:v>
                </c:pt>
                <c:pt idx="294">
                  <c:v>26.267099999999999</c:v>
                </c:pt>
                <c:pt idx="295">
                  <c:v>26.2197</c:v>
                </c:pt>
                <c:pt idx="296">
                  <c:v>26.178000000000001</c:v>
                </c:pt>
                <c:pt idx="297">
                  <c:v>26.339600000000001</c:v>
                </c:pt>
                <c:pt idx="298">
                  <c:v>26.5898</c:v>
                </c:pt>
                <c:pt idx="299">
                  <c:v>26.535100000000003</c:v>
                </c:pt>
                <c:pt idx="300">
                  <c:v>26.484999999999999</c:v>
                </c:pt>
                <c:pt idx="301">
                  <c:v>26.447700000000001</c:v>
                </c:pt>
                <c:pt idx="302">
                  <c:v>26.499000000000002</c:v>
                </c:pt>
                <c:pt idx="303">
                  <c:v>26.437399999999997</c:v>
                </c:pt>
                <c:pt idx="304">
                  <c:v>26.421100000000003</c:v>
                </c:pt>
                <c:pt idx="305">
                  <c:v>26.2669</c:v>
                </c:pt>
                <c:pt idx="306">
                  <c:v>26.435700000000001</c:v>
                </c:pt>
                <c:pt idx="307">
                  <c:v>26.476900000000001</c:v>
                </c:pt>
                <c:pt idx="308">
                  <c:v>26.536999999999999</c:v>
                </c:pt>
                <c:pt idx="309">
                  <c:v>26.5381</c:v>
                </c:pt>
                <c:pt idx="310">
                  <c:v>26.770799999999998</c:v>
                </c:pt>
                <c:pt idx="311">
                  <c:v>26.883800000000001</c:v>
                </c:pt>
                <c:pt idx="312">
                  <c:v>26.7821</c:v>
                </c:pt>
                <c:pt idx="313">
                  <c:v>26.8018</c:v>
                </c:pt>
                <c:pt idx="314">
                  <c:v>26.746500000000001</c:v>
                </c:pt>
                <c:pt idx="315">
                  <c:v>26.7668</c:v>
                </c:pt>
                <c:pt idx="316">
                  <c:v>26.799099999999999</c:v>
                </c:pt>
                <c:pt idx="317">
                  <c:v>26.855599999999999</c:v>
                </c:pt>
                <c:pt idx="318">
                  <c:v>26.659000000000002</c:v>
                </c:pt>
                <c:pt idx="319">
                  <c:v>26.906799999999997</c:v>
                </c:pt>
                <c:pt idx="320">
                  <c:v>27.131599999999999</c:v>
                </c:pt>
                <c:pt idx="321">
                  <c:v>27.292399999999997</c:v>
                </c:pt>
                <c:pt idx="322">
                  <c:v>27.132199999999997</c:v>
                </c:pt>
                <c:pt idx="323">
                  <c:v>27.326900000000002</c:v>
                </c:pt>
                <c:pt idx="324">
                  <c:v>27.3657</c:v>
                </c:pt>
                <c:pt idx="325">
                  <c:v>27.191300000000002</c:v>
                </c:pt>
                <c:pt idx="326">
                  <c:v>27.052499999999998</c:v>
                </c:pt>
                <c:pt idx="327">
                  <c:v>26.864799999999999</c:v>
                </c:pt>
                <c:pt idx="328">
                  <c:v>26.831599999999998</c:v>
                </c:pt>
                <c:pt idx="329">
                  <c:v>26.772600000000001</c:v>
                </c:pt>
                <c:pt idx="330">
                  <c:v>26.5108</c:v>
                </c:pt>
                <c:pt idx="331">
                  <c:v>26.349800000000002</c:v>
                </c:pt>
                <c:pt idx="332">
                  <c:v>26.484499999999997</c:v>
                </c:pt>
                <c:pt idx="333">
                  <c:v>26.5535</c:v>
                </c:pt>
                <c:pt idx="334">
                  <c:v>26.804099999999998</c:v>
                </c:pt>
                <c:pt idx="335">
                  <c:v>26.699000000000002</c:v>
                </c:pt>
                <c:pt idx="336">
                  <c:v>26.591799999999999</c:v>
                </c:pt>
                <c:pt idx="337">
                  <c:v>26.9771</c:v>
                </c:pt>
                <c:pt idx="338">
                  <c:v>27.241399999999999</c:v>
                </c:pt>
                <c:pt idx="339">
                  <c:v>27.346399999999999</c:v>
                </c:pt>
                <c:pt idx="340">
                  <c:v>27.0989</c:v>
                </c:pt>
                <c:pt idx="341">
                  <c:v>27.447600000000001</c:v>
                </c:pt>
                <c:pt idx="342">
                  <c:v>27.3873</c:v>
                </c:pt>
                <c:pt idx="343">
                  <c:v>27.146999999999998</c:v>
                </c:pt>
                <c:pt idx="344">
                  <c:v>27.145599999999998</c:v>
                </c:pt>
                <c:pt idx="345">
                  <c:v>27.201499999999999</c:v>
                </c:pt>
                <c:pt idx="346">
                  <c:v>27.006700000000002</c:v>
                </c:pt>
                <c:pt idx="347">
                  <c:v>27.180799999999998</c:v>
                </c:pt>
                <c:pt idx="348">
                  <c:v>27.0322</c:v>
                </c:pt>
                <c:pt idx="349">
                  <c:v>27.0684</c:v>
                </c:pt>
                <c:pt idx="350">
                  <c:v>27.254000000000001</c:v>
                </c:pt>
                <c:pt idx="351">
                  <c:v>27.334</c:v>
                </c:pt>
                <c:pt idx="352">
                  <c:v>27.334299999999999</c:v>
                </c:pt>
                <c:pt idx="353">
                  <c:v>27.192299999999999</c:v>
                </c:pt>
                <c:pt idx="354">
                  <c:v>27.1494</c:v>
                </c:pt>
                <c:pt idx="355">
                  <c:v>27.092700000000001</c:v>
                </c:pt>
                <c:pt idx="356">
                  <c:v>27.089899999999997</c:v>
                </c:pt>
                <c:pt idx="357">
                  <c:v>26.982600000000001</c:v>
                </c:pt>
                <c:pt idx="358">
                  <c:v>27.3111</c:v>
                </c:pt>
                <c:pt idx="359">
                  <c:v>27.388000000000002</c:v>
                </c:pt>
                <c:pt idx="360">
                  <c:v>27.655000000000001</c:v>
                </c:pt>
                <c:pt idx="361">
                  <c:v>27.516199999999998</c:v>
                </c:pt>
                <c:pt idx="362">
                  <c:v>27.663800000000002</c:v>
                </c:pt>
                <c:pt idx="363">
                  <c:v>28.064399999999999</c:v>
                </c:pt>
                <c:pt idx="364">
                  <c:v>28.0383</c:v>
                </c:pt>
                <c:pt idx="365">
                  <c:v>27.778299999999998</c:v>
                </c:pt>
                <c:pt idx="366">
                  <c:v>27.627800000000001</c:v>
                </c:pt>
                <c:pt idx="367">
                  <c:v>27.552499999999998</c:v>
                </c:pt>
                <c:pt idx="368">
                  <c:v>27.520900000000001</c:v>
                </c:pt>
                <c:pt idx="369">
                  <c:v>27.5627</c:v>
                </c:pt>
                <c:pt idx="370">
                  <c:v>27.424899999999997</c:v>
                </c:pt>
                <c:pt idx="371">
                  <c:v>27.425799999999999</c:v>
                </c:pt>
                <c:pt idx="372">
                  <c:v>27.346299999999999</c:v>
                </c:pt>
                <c:pt idx="373">
                  <c:v>27.590100000000003</c:v>
                </c:pt>
                <c:pt idx="374">
                  <c:v>27.429699999999997</c:v>
                </c:pt>
                <c:pt idx="375">
                  <c:v>27.319699999999997</c:v>
                </c:pt>
                <c:pt idx="376">
                  <c:v>27.541499999999999</c:v>
                </c:pt>
                <c:pt idx="377">
                  <c:v>27.414200000000001</c:v>
                </c:pt>
                <c:pt idx="378">
                  <c:v>27.235700000000001</c:v>
                </c:pt>
                <c:pt idx="379">
                  <c:v>27.117899999999999</c:v>
                </c:pt>
                <c:pt idx="380">
                  <c:v>27.1434</c:v>
                </c:pt>
                <c:pt idx="381">
                  <c:v>27.021900000000002</c:v>
                </c:pt>
                <c:pt idx="382">
                  <c:v>27.1691</c:v>
                </c:pt>
                <c:pt idx="383">
                  <c:v>26.9862</c:v>
                </c:pt>
                <c:pt idx="384">
                  <c:v>26.9785</c:v>
                </c:pt>
                <c:pt idx="385">
                  <c:v>26.883499999999998</c:v>
                </c:pt>
                <c:pt idx="386">
                  <c:v>26.6892</c:v>
                </c:pt>
                <c:pt idx="387">
                  <c:v>26.603999999999999</c:v>
                </c:pt>
                <c:pt idx="388">
                  <c:v>26.464000000000002</c:v>
                </c:pt>
                <c:pt idx="389">
                  <c:v>26.626100000000001</c:v>
                </c:pt>
                <c:pt idx="390">
                  <c:v>26.7819</c:v>
                </c:pt>
                <c:pt idx="391">
                  <c:v>26.942899999999998</c:v>
                </c:pt>
                <c:pt idx="392">
                  <c:v>26.8568</c:v>
                </c:pt>
                <c:pt idx="393">
                  <c:v>26.746799999999997</c:v>
                </c:pt>
                <c:pt idx="394">
                  <c:v>26.6934</c:v>
                </c:pt>
                <c:pt idx="395">
                  <c:v>26.48</c:v>
                </c:pt>
                <c:pt idx="396">
                  <c:v>26.485799999999998</c:v>
                </c:pt>
                <c:pt idx="397">
                  <c:v>26.323899999999998</c:v>
                </c:pt>
                <c:pt idx="398">
                  <c:v>26.337399999999999</c:v>
                </c:pt>
                <c:pt idx="399">
                  <c:v>26.145599999999998</c:v>
                </c:pt>
                <c:pt idx="400">
                  <c:v>26.015700000000002</c:v>
                </c:pt>
                <c:pt idx="401">
                  <c:v>25.988899999999997</c:v>
                </c:pt>
                <c:pt idx="402">
                  <c:v>26.099499999999999</c:v>
                </c:pt>
                <c:pt idx="403">
                  <c:v>26.176500000000001</c:v>
                </c:pt>
                <c:pt idx="404">
                  <c:v>26.145300000000002</c:v>
                </c:pt>
                <c:pt idx="405">
                  <c:v>26.099899999999998</c:v>
                </c:pt>
                <c:pt idx="406">
                  <c:v>25.890100000000004</c:v>
                </c:pt>
                <c:pt idx="407">
                  <c:v>25.904499999999999</c:v>
                </c:pt>
                <c:pt idx="408">
                  <c:v>25.8185</c:v>
                </c:pt>
                <c:pt idx="409">
                  <c:v>25.878299999999999</c:v>
                </c:pt>
                <c:pt idx="410">
                  <c:v>25.947099999999999</c:v>
                </c:pt>
                <c:pt idx="411">
                  <c:v>26.332600000000003</c:v>
                </c:pt>
                <c:pt idx="412">
                  <c:v>26.338699999999999</c:v>
                </c:pt>
                <c:pt idx="413">
                  <c:v>26.8111</c:v>
                </c:pt>
                <c:pt idx="414">
                  <c:v>26.641500000000001</c:v>
                </c:pt>
                <c:pt idx="415">
                  <c:v>26.910300000000003</c:v>
                </c:pt>
                <c:pt idx="416">
                  <c:v>26.727499999999999</c:v>
                </c:pt>
                <c:pt idx="417">
                  <c:v>26.909899999999997</c:v>
                </c:pt>
                <c:pt idx="418">
                  <c:v>26.807100000000002</c:v>
                </c:pt>
                <c:pt idx="419">
                  <c:v>26.897399999999998</c:v>
                </c:pt>
                <c:pt idx="420">
                  <c:v>26.854600000000001</c:v>
                </c:pt>
                <c:pt idx="421">
                  <c:v>27.0181</c:v>
                </c:pt>
                <c:pt idx="422">
                  <c:v>27.043299999999999</c:v>
                </c:pt>
                <c:pt idx="423">
                  <c:v>27.053000000000001</c:v>
                </c:pt>
                <c:pt idx="424">
                  <c:v>27.1434</c:v>
                </c:pt>
                <c:pt idx="425">
                  <c:v>27.328899999999997</c:v>
                </c:pt>
                <c:pt idx="426">
                  <c:v>27.134599999999999</c:v>
                </c:pt>
                <c:pt idx="427">
                  <c:v>26.929400000000001</c:v>
                </c:pt>
                <c:pt idx="428">
                  <c:v>27.063499999999998</c:v>
                </c:pt>
                <c:pt idx="429">
                  <c:v>26.878800000000002</c:v>
                </c:pt>
                <c:pt idx="430">
                  <c:v>26.623000000000001</c:v>
                </c:pt>
                <c:pt idx="431">
                  <c:v>26.538800000000002</c:v>
                </c:pt>
                <c:pt idx="432">
                  <c:v>26.440700000000003</c:v>
                </c:pt>
                <c:pt idx="433">
                  <c:v>26.350200000000001</c:v>
                </c:pt>
                <c:pt idx="434">
                  <c:v>26.290800000000001</c:v>
                </c:pt>
                <c:pt idx="435">
                  <c:v>26.220800000000001</c:v>
                </c:pt>
                <c:pt idx="436">
                  <c:v>26.092600000000001</c:v>
                </c:pt>
                <c:pt idx="437">
                  <c:v>26.310500000000001</c:v>
                </c:pt>
                <c:pt idx="438">
                  <c:v>26.140900000000002</c:v>
                </c:pt>
                <c:pt idx="439">
                  <c:v>25.912500000000001</c:v>
                </c:pt>
                <c:pt idx="440">
                  <c:v>25.762199999999996</c:v>
                </c:pt>
                <c:pt idx="441">
                  <c:v>25.929400000000001</c:v>
                </c:pt>
                <c:pt idx="442">
                  <c:v>25.863699999999998</c:v>
                </c:pt>
                <c:pt idx="443">
                  <c:v>25.951000000000001</c:v>
                </c:pt>
                <c:pt idx="444">
                  <c:v>25.8428</c:v>
                </c:pt>
                <c:pt idx="445">
                  <c:v>25.7758</c:v>
                </c:pt>
                <c:pt idx="446">
                  <c:v>25.6693</c:v>
                </c:pt>
                <c:pt idx="447">
                  <c:v>25.541499999999999</c:v>
                </c:pt>
                <c:pt idx="448">
                  <c:v>25.630700000000001</c:v>
                </c:pt>
                <c:pt idx="449">
                  <c:v>25.6525</c:v>
                </c:pt>
                <c:pt idx="450">
                  <c:v>25.755399999999998</c:v>
                </c:pt>
                <c:pt idx="451">
                  <c:v>25.701499999999999</c:v>
                </c:pt>
                <c:pt idx="452">
                  <c:v>25.5686</c:v>
                </c:pt>
                <c:pt idx="453">
                  <c:v>25.5121</c:v>
                </c:pt>
                <c:pt idx="454">
                  <c:v>25.825100000000003</c:v>
                </c:pt>
                <c:pt idx="455">
                  <c:v>25.799199999999999</c:v>
                </c:pt>
                <c:pt idx="456">
                  <c:v>25.871700000000001</c:v>
                </c:pt>
                <c:pt idx="457">
                  <c:v>25.838100000000001</c:v>
                </c:pt>
                <c:pt idx="458">
                  <c:v>25.877399999999998</c:v>
                </c:pt>
                <c:pt idx="459">
                  <c:v>25.908200000000001</c:v>
                </c:pt>
                <c:pt idx="460">
                  <c:v>25.7409</c:v>
                </c:pt>
                <c:pt idx="461">
                  <c:v>25.878299999999999</c:v>
                </c:pt>
                <c:pt idx="462">
                  <c:v>25.769899999999996</c:v>
                </c:pt>
                <c:pt idx="463">
                  <c:v>26.120900000000002</c:v>
                </c:pt>
                <c:pt idx="464">
                  <c:v>26.297699999999999</c:v>
                </c:pt>
                <c:pt idx="465">
                  <c:v>26.428899999999999</c:v>
                </c:pt>
                <c:pt idx="466">
                  <c:v>26.460500000000003</c:v>
                </c:pt>
                <c:pt idx="467">
                  <c:v>26.775300000000001</c:v>
                </c:pt>
                <c:pt idx="468">
                  <c:v>26.795500000000001</c:v>
                </c:pt>
                <c:pt idx="469">
                  <c:v>26.836300000000001</c:v>
                </c:pt>
                <c:pt idx="470">
                  <c:v>26.636799999999997</c:v>
                </c:pt>
                <c:pt idx="471">
                  <c:v>27.1296</c:v>
                </c:pt>
                <c:pt idx="472">
                  <c:v>27.049299999999999</c:v>
                </c:pt>
                <c:pt idx="473">
                  <c:v>27.059299999999997</c:v>
                </c:pt>
                <c:pt idx="474">
                  <c:v>27.077800000000003</c:v>
                </c:pt>
                <c:pt idx="475">
                  <c:v>27.013999999999999</c:v>
                </c:pt>
                <c:pt idx="476">
                  <c:v>27.145700000000001</c:v>
                </c:pt>
                <c:pt idx="477">
                  <c:v>27.186799999999998</c:v>
                </c:pt>
                <c:pt idx="478">
                  <c:v>26.9465</c:v>
                </c:pt>
                <c:pt idx="479">
                  <c:v>26.751999999999999</c:v>
                </c:pt>
                <c:pt idx="480">
                  <c:v>27.096799999999998</c:v>
                </c:pt>
                <c:pt idx="481">
                  <c:v>27.021999999999998</c:v>
                </c:pt>
                <c:pt idx="482">
                  <c:v>26.78</c:v>
                </c:pt>
                <c:pt idx="483">
                  <c:v>26.629099999999998</c:v>
                </c:pt>
                <c:pt idx="484">
                  <c:v>26.685199999999998</c:v>
                </c:pt>
                <c:pt idx="485">
                  <c:v>26.7165</c:v>
                </c:pt>
                <c:pt idx="486">
                  <c:v>26.677600000000002</c:v>
                </c:pt>
                <c:pt idx="487">
                  <c:v>26.665300000000002</c:v>
                </c:pt>
                <c:pt idx="488">
                  <c:v>26.133000000000003</c:v>
                </c:pt>
                <c:pt idx="489">
                  <c:v>26.656999999999996</c:v>
                </c:pt>
                <c:pt idx="490">
                  <c:v>26.854200000000002</c:v>
                </c:pt>
                <c:pt idx="491">
                  <c:v>26.938800000000001</c:v>
                </c:pt>
                <c:pt idx="492">
                  <c:v>26.579000000000001</c:v>
                </c:pt>
                <c:pt idx="493">
                  <c:v>26.594299999999997</c:v>
                </c:pt>
                <c:pt idx="494">
                  <c:v>26.394099999999998</c:v>
                </c:pt>
                <c:pt idx="495">
                  <c:v>26.442399999999999</c:v>
                </c:pt>
                <c:pt idx="496">
                  <c:v>26.377300000000002</c:v>
                </c:pt>
                <c:pt idx="497">
                  <c:v>26.223299999999998</c:v>
                </c:pt>
                <c:pt idx="498">
                  <c:v>26.1998</c:v>
                </c:pt>
                <c:pt idx="499">
                  <c:v>26.1234</c:v>
                </c:pt>
                <c:pt idx="500">
                  <c:v>26.2196</c:v>
                </c:pt>
                <c:pt idx="501">
                  <c:v>26.316599999999998</c:v>
                </c:pt>
                <c:pt idx="502">
                  <c:v>26.232199999999999</c:v>
                </c:pt>
                <c:pt idx="503">
                  <c:v>25.991399999999999</c:v>
                </c:pt>
                <c:pt idx="504">
                  <c:v>25.944299999999998</c:v>
                </c:pt>
                <c:pt idx="505">
                  <c:v>25.8675</c:v>
                </c:pt>
                <c:pt idx="506">
                  <c:v>26.1189</c:v>
                </c:pt>
                <c:pt idx="507">
                  <c:v>26.108600000000003</c:v>
                </c:pt>
                <c:pt idx="508">
                  <c:v>26.133600000000001</c:v>
                </c:pt>
                <c:pt idx="509">
                  <c:v>26.011399999999998</c:v>
                </c:pt>
                <c:pt idx="510">
                  <c:v>25.817499999999999</c:v>
                </c:pt>
                <c:pt idx="511">
                  <c:v>25.8277</c:v>
                </c:pt>
                <c:pt idx="512">
                  <c:v>25.632300000000001</c:v>
                </c:pt>
                <c:pt idx="513">
                  <c:v>25.931699999999999</c:v>
                </c:pt>
                <c:pt idx="514">
                  <c:v>25.949499999999997</c:v>
                </c:pt>
                <c:pt idx="515">
                  <c:v>26.225200000000001</c:v>
                </c:pt>
                <c:pt idx="516">
                  <c:v>26.3141</c:v>
                </c:pt>
                <c:pt idx="517">
                  <c:v>26.287600000000001</c:v>
                </c:pt>
                <c:pt idx="518">
                  <c:v>26.250599999999999</c:v>
                </c:pt>
                <c:pt idx="519">
                  <c:v>26.516100000000002</c:v>
                </c:pt>
                <c:pt idx="520">
                  <c:v>26.462800000000001</c:v>
                </c:pt>
                <c:pt idx="521">
                  <c:v>26.629799999999999</c:v>
                </c:pt>
                <c:pt idx="522">
                  <c:v>26.570900000000002</c:v>
                </c:pt>
                <c:pt idx="523">
                  <c:v>26.811500000000002</c:v>
                </c:pt>
                <c:pt idx="524">
                  <c:v>26.936199999999999</c:v>
                </c:pt>
                <c:pt idx="525">
                  <c:v>26.951499999999999</c:v>
                </c:pt>
                <c:pt idx="526">
                  <c:v>26.9588</c:v>
                </c:pt>
                <c:pt idx="527">
                  <c:v>27.0091</c:v>
                </c:pt>
                <c:pt idx="528">
                  <c:v>27.162399999999998</c:v>
                </c:pt>
                <c:pt idx="529">
                  <c:v>27.047399999999996</c:v>
                </c:pt>
                <c:pt idx="530">
                  <c:v>26.668499999999998</c:v>
                </c:pt>
                <c:pt idx="531">
                  <c:v>26.364999999999998</c:v>
                </c:pt>
                <c:pt idx="532">
                  <c:v>26.454599999999999</c:v>
                </c:pt>
                <c:pt idx="533">
                  <c:v>26.4389</c:v>
                </c:pt>
                <c:pt idx="534">
                  <c:v>26.1173</c:v>
                </c:pt>
                <c:pt idx="535">
                  <c:v>26.017800000000001</c:v>
                </c:pt>
                <c:pt idx="536">
                  <c:v>25.7514</c:v>
                </c:pt>
                <c:pt idx="537">
                  <c:v>25.776799999999998</c:v>
                </c:pt>
                <c:pt idx="538">
                  <c:v>25.464299999999998</c:v>
                </c:pt>
                <c:pt idx="539">
                  <c:v>25.690799999999999</c:v>
                </c:pt>
                <c:pt idx="540">
                  <c:v>25.6816</c:v>
                </c:pt>
                <c:pt idx="541">
                  <c:v>25.624499999999998</c:v>
                </c:pt>
                <c:pt idx="542">
                  <c:v>25.638000000000002</c:v>
                </c:pt>
                <c:pt idx="543">
                  <c:v>25.7575</c:v>
                </c:pt>
                <c:pt idx="544">
                  <c:v>25.679099999999998</c:v>
                </c:pt>
                <c:pt idx="545">
                  <c:v>25.783200000000001</c:v>
                </c:pt>
                <c:pt idx="546">
                  <c:v>25.702800000000003</c:v>
                </c:pt>
                <c:pt idx="547">
                  <c:v>25.711399999999998</c:v>
                </c:pt>
                <c:pt idx="548">
                  <c:v>25.736599999999999</c:v>
                </c:pt>
                <c:pt idx="549">
                  <c:v>25.736000000000001</c:v>
                </c:pt>
                <c:pt idx="550">
                  <c:v>25.618099999999998</c:v>
                </c:pt>
                <c:pt idx="551">
                  <c:v>25.508499999999998</c:v>
                </c:pt>
                <c:pt idx="552">
                  <c:v>25.548000000000002</c:v>
                </c:pt>
                <c:pt idx="553">
                  <c:v>25.388099999999998</c:v>
                </c:pt>
                <c:pt idx="554">
                  <c:v>25.511300000000002</c:v>
                </c:pt>
                <c:pt idx="555">
                  <c:v>25.327500000000001</c:v>
                </c:pt>
                <c:pt idx="556">
                  <c:v>25.380600000000001</c:v>
                </c:pt>
                <c:pt idx="557">
                  <c:v>25.346299999999999</c:v>
                </c:pt>
                <c:pt idx="558">
                  <c:v>25.548099999999998</c:v>
                </c:pt>
                <c:pt idx="559">
                  <c:v>25.6477</c:v>
                </c:pt>
                <c:pt idx="560">
                  <c:v>25.726700000000001</c:v>
                </c:pt>
                <c:pt idx="561">
                  <c:v>25.645300000000002</c:v>
                </c:pt>
                <c:pt idx="562">
                  <c:v>25.632199999999997</c:v>
                </c:pt>
                <c:pt idx="563">
                  <c:v>25.6859</c:v>
                </c:pt>
                <c:pt idx="564">
                  <c:v>25.673999999999999</c:v>
                </c:pt>
                <c:pt idx="565">
                  <c:v>25.8216</c:v>
                </c:pt>
                <c:pt idx="566">
                  <c:v>25.828200000000002</c:v>
                </c:pt>
                <c:pt idx="567">
                  <c:v>25.839499999999997</c:v>
                </c:pt>
                <c:pt idx="568">
                  <c:v>25.9008</c:v>
                </c:pt>
                <c:pt idx="569">
                  <c:v>26.049600000000002</c:v>
                </c:pt>
                <c:pt idx="570">
                  <c:v>26.220800000000001</c:v>
                </c:pt>
                <c:pt idx="571">
                  <c:v>26.375799999999998</c:v>
                </c:pt>
                <c:pt idx="572">
                  <c:v>26.4527</c:v>
                </c:pt>
                <c:pt idx="573">
                  <c:v>26.523000000000003</c:v>
                </c:pt>
                <c:pt idx="574">
                  <c:v>26.6541</c:v>
                </c:pt>
                <c:pt idx="575">
                  <c:v>26.592700000000001</c:v>
                </c:pt>
                <c:pt idx="576">
                  <c:v>26.565900000000003</c:v>
                </c:pt>
                <c:pt idx="577">
                  <c:v>26.574200000000001</c:v>
                </c:pt>
                <c:pt idx="578">
                  <c:v>26.786799999999999</c:v>
                </c:pt>
                <c:pt idx="579">
                  <c:v>26.934299999999997</c:v>
                </c:pt>
                <c:pt idx="580">
                  <c:v>27.0623</c:v>
                </c:pt>
                <c:pt idx="581">
                  <c:v>26.935199999999998</c:v>
                </c:pt>
                <c:pt idx="582">
                  <c:v>26.951900000000002</c:v>
                </c:pt>
                <c:pt idx="583">
                  <c:v>26.922600000000003</c:v>
                </c:pt>
                <c:pt idx="584">
                  <c:v>26.7806</c:v>
                </c:pt>
                <c:pt idx="585">
                  <c:v>26.780200000000001</c:v>
                </c:pt>
                <c:pt idx="586">
                  <c:v>26.5246</c:v>
                </c:pt>
                <c:pt idx="587">
                  <c:v>26.4633</c:v>
                </c:pt>
                <c:pt idx="588">
                  <c:v>26.452300000000001</c:v>
                </c:pt>
                <c:pt idx="589">
                  <c:v>26.3888</c:v>
                </c:pt>
                <c:pt idx="590">
                  <c:v>26.224299999999999</c:v>
                </c:pt>
                <c:pt idx="591">
                  <c:v>26.343699999999998</c:v>
                </c:pt>
                <c:pt idx="592">
                  <c:v>26.344099999999997</c:v>
                </c:pt>
                <c:pt idx="593">
                  <c:v>26.3645</c:v>
                </c:pt>
                <c:pt idx="594">
                  <c:v>26.393899999999999</c:v>
                </c:pt>
                <c:pt idx="595">
                  <c:v>26.343699999999998</c:v>
                </c:pt>
                <c:pt idx="596">
                  <c:v>26.2117</c:v>
                </c:pt>
                <c:pt idx="597">
                  <c:v>26.329899999999999</c:v>
                </c:pt>
                <c:pt idx="598">
                  <c:v>26.494399999999999</c:v>
                </c:pt>
                <c:pt idx="599">
                  <c:v>26.424800000000001</c:v>
                </c:pt>
                <c:pt idx="600">
                  <c:v>26.290500000000002</c:v>
                </c:pt>
                <c:pt idx="601">
                  <c:v>26.312899999999999</c:v>
                </c:pt>
                <c:pt idx="602">
                  <c:v>26.210700000000003</c:v>
                </c:pt>
                <c:pt idx="603">
                  <c:v>25.6828</c:v>
                </c:pt>
                <c:pt idx="604">
                  <c:v>26.341200000000001</c:v>
                </c:pt>
                <c:pt idx="605">
                  <c:v>26.715700000000002</c:v>
                </c:pt>
                <c:pt idx="606">
                  <c:v>26.9633</c:v>
                </c:pt>
                <c:pt idx="607">
                  <c:v>26.866500000000002</c:v>
                </c:pt>
                <c:pt idx="608">
                  <c:v>26.827199999999998</c:v>
                </c:pt>
                <c:pt idx="609">
                  <c:v>26.995799999999999</c:v>
                </c:pt>
                <c:pt idx="610">
                  <c:v>27.075599999999998</c:v>
                </c:pt>
                <c:pt idx="611">
                  <c:v>27.4192</c:v>
                </c:pt>
                <c:pt idx="612">
                  <c:v>27.2605</c:v>
                </c:pt>
                <c:pt idx="613">
                  <c:v>27.478999999999999</c:v>
                </c:pt>
                <c:pt idx="614">
                  <c:v>27.383400000000002</c:v>
                </c:pt>
                <c:pt idx="615">
                  <c:v>27.5077</c:v>
                </c:pt>
                <c:pt idx="616">
                  <c:v>27.267099999999999</c:v>
                </c:pt>
                <c:pt idx="617">
                  <c:v>27.270399999999999</c:v>
                </c:pt>
                <c:pt idx="618">
                  <c:v>27.1023</c:v>
                </c:pt>
                <c:pt idx="619">
                  <c:v>27.4621</c:v>
                </c:pt>
                <c:pt idx="620">
                  <c:v>27.439599999999999</c:v>
                </c:pt>
                <c:pt idx="621">
                  <c:v>27.357099999999999</c:v>
                </c:pt>
                <c:pt idx="622">
                  <c:v>27.317899999999998</c:v>
                </c:pt>
                <c:pt idx="623">
                  <c:v>27.396000000000001</c:v>
                </c:pt>
                <c:pt idx="624">
                  <c:v>27.499600000000001</c:v>
                </c:pt>
                <c:pt idx="625">
                  <c:v>27.513500000000001</c:v>
                </c:pt>
                <c:pt idx="626">
                  <c:v>27.507800000000003</c:v>
                </c:pt>
                <c:pt idx="627">
                  <c:v>27.560500000000001</c:v>
                </c:pt>
                <c:pt idx="628">
                  <c:v>27.505800000000001</c:v>
                </c:pt>
                <c:pt idx="629">
                  <c:v>27.4041</c:v>
                </c:pt>
                <c:pt idx="630">
                  <c:v>27.5746</c:v>
                </c:pt>
                <c:pt idx="631">
                  <c:v>27.612800000000004</c:v>
                </c:pt>
                <c:pt idx="632">
                  <c:v>27.9636</c:v>
                </c:pt>
                <c:pt idx="633">
                  <c:v>27.986499999999999</c:v>
                </c:pt>
                <c:pt idx="634">
                  <c:v>28.101500000000001</c:v>
                </c:pt>
                <c:pt idx="635">
                  <c:v>27.878400000000003</c:v>
                </c:pt>
                <c:pt idx="636">
                  <c:v>27.979200000000002</c:v>
                </c:pt>
                <c:pt idx="637">
                  <c:v>28.357700000000001</c:v>
                </c:pt>
                <c:pt idx="638">
                  <c:v>28.1036</c:v>
                </c:pt>
                <c:pt idx="639">
                  <c:v>28.136100000000003</c:v>
                </c:pt>
                <c:pt idx="640">
                  <c:v>27.979699999999998</c:v>
                </c:pt>
                <c:pt idx="641">
                  <c:v>28.020599999999998</c:v>
                </c:pt>
                <c:pt idx="642">
                  <c:v>27.999600000000001</c:v>
                </c:pt>
                <c:pt idx="643">
                  <c:v>28.0655</c:v>
                </c:pt>
                <c:pt idx="644">
                  <c:v>27.819299999999998</c:v>
                </c:pt>
                <c:pt idx="645">
                  <c:v>27.9893</c:v>
                </c:pt>
                <c:pt idx="646">
                  <c:v>28.047899999999998</c:v>
                </c:pt>
                <c:pt idx="647">
                  <c:v>28.052900000000001</c:v>
                </c:pt>
                <c:pt idx="648">
                  <c:v>28.034600000000001</c:v>
                </c:pt>
                <c:pt idx="649">
                  <c:v>28.140999999999998</c:v>
                </c:pt>
                <c:pt idx="650">
                  <c:v>28.3856</c:v>
                </c:pt>
                <c:pt idx="651">
                  <c:v>28.280100000000001</c:v>
                </c:pt>
                <c:pt idx="652">
                  <c:v>28.336500000000001</c:v>
                </c:pt>
                <c:pt idx="653">
                  <c:v>28.299400000000002</c:v>
                </c:pt>
                <c:pt idx="654">
                  <c:v>28.256599999999999</c:v>
                </c:pt>
                <c:pt idx="655">
                  <c:v>28.184899999999999</c:v>
                </c:pt>
                <c:pt idx="656">
                  <c:v>27.997900000000001</c:v>
                </c:pt>
                <c:pt idx="657">
                  <c:v>27.979299999999999</c:v>
                </c:pt>
                <c:pt idx="658">
                  <c:v>28.157800000000002</c:v>
                </c:pt>
                <c:pt idx="659">
                  <c:v>28.293099999999999</c:v>
                </c:pt>
                <c:pt idx="660">
                  <c:v>28.118499999999997</c:v>
                </c:pt>
                <c:pt idx="661">
                  <c:v>28.177299999999999</c:v>
                </c:pt>
                <c:pt idx="662">
                  <c:v>28.062100000000001</c:v>
                </c:pt>
                <c:pt idx="663">
                  <c:v>28.4053</c:v>
                </c:pt>
                <c:pt idx="664">
                  <c:v>28.397500000000001</c:v>
                </c:pt>
                <c:pt idx="665">
                  <c:v>28.493000000000002</c:v>
                </c:pt>
                <c:pt idx="666">
                  <c:v>28.441100000000002</c:v>
                </c:pt>
                <c:pt idx="667">
                  <c:v>28.777100000000001</c:v>
                </c:pt>
                <c:pt idx="668">
                  <c:v>28.534899999999997</c:v>
                </c:pt>
                <c:pt idx="669">
                  <c:v>28.7225</c:v>
                </c:pt>
                <c:pt idx="670">
                  <c:v>28.780900000000003</c:v>
                </c:pt>
                <c:pt idx="671">
                  <c:v>29.134799999999998</c:v>
                </c:pt>
                <c:pt idx="672">
                  <c:v>29.6419</c:v>
                </c:pt>
                <c:pt idx="673">
                  <c:v>29.825399999999998</c:v>
                </c:pt>
                <c:pt idx="674">
                  <c:v>30.1294</c:v>
                </c:pt>
                <c:pt idx="675">
                  <c:v>30.167899999999999</c:v>
                </c:pt>
                <c:pt idx="676">
                  <c:v>30.905000000000001</c:v>
                </c:pt>
                <c:pt idx="677">
                  <c:v>31.266199999999998</c:v>
                </c:pt>
                <c:pt idx="678">
                  <c:v>31.660799999999998</c:v>
                </c:pt>
                <c:pt idx="679">
                  <c:v>31.2638</c:v>
                </c:pt>
                <c:pt idx="680">
                  <c:v>31.977899999999998</c:v>
                </c:pt>
                <c:pt idx="681">
                  <c:v>32.045100000000005</c:v>
                </c:pt>
                <c:pt idx="682">
                  <c:v>32.179699999999997</c:v>
                </c:pt>
                <c:pt idx="683">
                  <c:v>32.396599999999999</c:v>
                </c:pt>
                <c:pt idx="684">
                  <c:v>32.856900000000003</c:v>
                </c:pt>
                <c:pt idx="685">
                  <c:v>33.073599999999999</c:v>
                </c:pt>
                <c:pt idx="686">
                  <c:v>32.935900000000004</c:v>
                </c:pt>
                <c:pt idx="687">
                  <c:v>32.719699999999996</c:v>
                </c:pt>
                <c:pt idx="688">
                  <c:v>32.693000000000005</c:v>
                </c:pt>
                <c:pt idx="689">
                  <c:v>33.204799999999999</c:v>
                </c:pt>
                <c:pt idx="690">
                  <c:v>33.194299999999998</c:v>
                </c:pt>
                <c:pt idx="691">
                  <c:v>33.296599999999998</c:v>
                </c:pt>
                <c:pt idx="692">
                  <c:v>33.385899999999999</c:v>
                </c:pt>
                <c:pt idx="693">
                  <c:v>33.348199999999999</c:v>
                </c:pt>
                <c:pt idx="694">
                  <c:v>33.386200000000002</c:v>
                </c:pt>
                <c:pt idx="695">
                  <c:v>33.700099999999999</c:v>
                </c:pt>
                <c:pt idx="696">
                  <c:v>33.722799999999999</c:v>
                </c:pt>
                <c:pt idx="697">
                  <c:v>34.035499999999999</c:v>
                </c:pt>
                <c:pt idx="698">
                  <c:v>34.457999999999998</c:v>
                </c:pt>
                <c:pt idx="699">
                  <c:v>34.290799999999997</c:v>
                </c:pt>
                <c:pt idx="700">
                  <c:v>34.826000000000001</c:v>
                </c:pt>
                <c:pt idx="701">
                  <c:v>34.823499999999996</c:v>
                </c:pt>
                <c:pt idx="702">
                  <c:v>35.433799999999998</c:v>
                </c:pt>
                <c:pt idx="703">
                  <c:v>35.587399999999995</c:v>
                </c:pt>
                <c:pt idx="704">
                  <c:v>35.7896</c:v>
                </c:pt>
                <c:pt idx="705">
                  <c:v>35.814499999999995</c:v>
                </c:pt>
                <c:pt idx="706">
                  <c:v>35.935100000000006</c:v>
                </c:pt>
                <c:pt idx="707">
                  <c:v>36.063400000000001</c:v>
                </c:pt>
                <c:pt idx="708">
                  <c:v>36.337899999999998</c:v>
                </c:pt>
                <c:pt idx="709">
                  <c:v>36.557699999999997</c:v>
                </c:pt>
                <c:pt idx="710">
                  <c:v>36.468800000000002</c:v>
                </c:pt>
                <c:pt idx="711">
                  <c:v>36.680100000000003</c:v>
                </c:pt>
                <c:pt idx="712">
                  <c:v>36.636400000000002</c:v>
                </c:pt>
                <c:pt idx="713">
                  <c:v>37.088000000000001</c:v>
                </c:pt>
                <c:pt idx="714">
                  <c:v>36.746099999999998</c:v>
                </c:pt>
                <c:pt idx="715">
                  <c:v>37.474600000000002</c:v>
                </c:pt>
                <c:pt idx="716">
                  <c:v>37.637900000000002</c:v>
                </c:pt>
                <c:pt idx="717">
                  <c:v>37.889400000000002</c:v>
                </c:pt>
                <c:pt idx="718">
                  <c:v>37.735100000000003</c:v>
                </c:pt>
                <c:pt idx="719">
                  <c:v>37.895200000000003</c:v>
                </c:pt>
                <c:pt idx="720">
                  <c:v>37.872100000000003</c:v>
                </c:pt>
                <c:pt idx="721">
                  <c:v>37.982100000000003</c:v>
                </c:pt>
                <c:pt idx="722">
                  <c:v>38.061900000000001</c:v>
                </c:pt>
                <c:pt idx="723">
                  <c:v>38.175399999999996</c:v>
                </c:pt>
                <c:pt idx="724">
                  <c:v>38.460599999999999</c:v>
                </c:pt>
                <c:pt idx="725">
                  <c:v>38.3416</c:v>
                </c:pt>
                <c:pt idx="726">
                  <c:v>38.563099999999999</c:v>
                </c:pt>
                <c:pt idx="727">
                  <c:v>38.634699999999995</c:v>
                </c:pt>
                <c:pt idx="728">
                  <c:v>39.063600000000001</c:v>
                </c:pt>
                <c:pt idx="729">
                  <c:v>39.057199999999995</c:v>
                </c:pt>
                <c:pt idx="730">
                  <c:v>38.880700000000004</c:v>
                </c:pt>
                <c:pt idx="731">
                  <c:v>38.786500000000004</c:v>
                </c:pt>
                <c:pt idx="732">
                  <c:v>39.0289</c:v>
                </c:pt>
                <c:pt idx="733">
                  <c:v>39.063800000000001</c:v>
                </c:pt>
                <c:pt idx="734">
                  <c:v>39.0396</c:v>
                </c:pt>
                <c:pt idx="735">
                  <c:v>38.932400000000001</c:v>
                </c:pt>
                <c:pt idx="736">
                  <c:v>39.220799999999997</c:v>
                </c:pt>
                <c:pt idx="737">
                  <c:v>38.952199999999998</c:v>
                </c:pt>
                <c:pt idx="738">
                  <c:v>38.302500000000002</c:v>
                </c:pt>
                <c:pt idx="739">
                  <c:v>38.084899999999998</c:v>
                </c:pt>
                <c:pt idx="740">
                  <c:v>37.745399999999997</c:v>
                </c:pt>
                <c:pt idx="741">
                  <c:v>37.774899999999995</c:v>
                </c:pt>
                <c:pt idx="742">
                  <c:v>37.4298</c:v>
                </c:pt>
                <c:pt idx="743">
                  <c:v>37.141399999999997</c:v>
                </c:pt>
                <c:pt idx="744">
                  <c:v>36.811599999999999</c:v>
                </c:pt>
                <c:pt idx="745">
                  <c:v>36.373000000000005</c:v>
                </c:pt>
                <c:pt idx="746">
                  <c:v>36.076000000000001</c:v>
                </c:pt>
                <c:pt idx="747">
                  <c:v>35.3765</c:v>
                </c:pt>
                <c:pt idx="748">
                  <c:v>35.360799999999998</c:v>
                </c:pt>
                <c:pt idx="749">
                  <c:v>35.185600000000001</c:v>
                </c:pt>
                <c:pt idx="750">
                  <c:v>34.577300000000001</c:v>
                </c:pt>
                <c:pt idx="751">
                  <c:v>33.991</c:v>
                </c:pt>
                <c:pt idx="752">
                  <c:v>33.9771</c:v>
                </c:pt>
                <c:pt idx="753">
                  <c:v>34.125100000000003</c:v>
                </c:pt>
                <c:pt idx="754">
                  <c:v>35.818200000000004</c:v>
                </c:pt>
                <c:pt idx="755">
                  <c:v>35.854700000000001</c:v>
                </c:pt>
                <c:pt idx="756">
                  <c:v>35.7254</c:v>
                </c:pt>
                <c:pt idx="757">
                  <c:v>35.7318</c:v>
                </c:pt>
                <c:pt idx="758">
                  <c:v>35.746299999999998</c:v>
                </c:pt>
                <c:pt idx="759">
                  <c:v>35.604900000000001</c:v>
                </c:pt>
                <c:pt idx="760">
                  <c:v>35.020099999999999</c:v>
                </c:pt>
                <c:pt idx="761">
                  <c:v>35.071799999999996</c:v>
                </c:pt>
                <c:pt idx="762">
                  <c:v>34.983699999999999</c:v>
                </c:pt>
                <c:pt idx="763">
                  <c:v>35.057299999999998</c:v>
                </c:pt>
                <c:pt idx="764">
                  <c:v>34.561</c:v>
                </c:pt>
                <c:pt idx="765">
                  <c:v>34.552800000000005</c:v>
                </c:pt>
                <c:pt idx="766">
                  <c:v>34.757300000000001</c:v>
                </c:pt>
                <c:pt idx="767">
                  <c:v>34.4131</c:v>
                </c:pt>
                <c:pt idx="768">
                  <c:v>34.482800000000005</c:v>
                </c:pt>
                <c:pt idx="769">
                  <c:v>34.797600000000003</c:v>
                </c:pt>
                <c:pt idx="770">
                  <c:v>35.090000000000003</c:v>
                </c:pt>
                <c:pt idx="771">
                  <c:v>34.979199999999999</c:v>
                </c:pt>
                <c:pt idx="772">
                  <c:v>34.721599999999995</c:v>
                </c:pt>
                <c:pt idx="773">
                  <c:v>34.181999999999995</c:v>
                </c:pt>
                <c:pt idx="774">
                  <c:v>34.836300000000001</c:v>
                </c:pt>
                <c:pt idx="775">
                  <c:v>34.844099999999997</c:v>
                </c:pt>
                <c:pt idx="776">
                  <c:v>35.3643</c:v>
                </c:pt>
                <c:pt idx="777">
                  <c:v>34.984499999999997</c:v>
                </c:pt>
                <c:pt idx="778">
                  <c:v>35.055599999999998</c:v>
                </c:pt>
                <c:pt idx="779">
                  <c:v>34.676700000000004</c:v>
                </c:pt>
                <c:pt idx="780">
                  <c:v>34.540199999999999</c:v>
                </c:pt>
                <c:pt idx="781">
                  <c:v>34.505099999999999</c:v>
                </c:pt>
                <c:pt idx="782">
                  <c:v>34.278700000000001</c:v>
                </c:pt>
                <c:pt idx="783">
                  <c:v>34.080799999999996</c:v>
                </c:pt>
                <c:pt idx="784">
                  <c:v>33.876799999999996</c:v>
                </c:pt>
                <c:pt idx="785">
                  <c:v>33.610799999999998</c:v>
                </c:pt>
                <c:pt idx="786">
                  <c:v>33.147399999999998</c:v>
                </c:pt>
                <c:pt idx="787">
                  <c:v>32.518299999999996</c:v>
                </c:pt>
                <c:pt idx="788">
                  <c:v>31.889499999999998</c:v>
                </c:pt>
                <c:pt idx="789">
                  <c:v>31.651500000000002</c:v>
                </c:pt>
                <c:pt idx="790">
                  <c:v>31.131599999999999</c:v>
                </c:pt>
                <c:pt idx="791">
                  <c:v>31.106399999999997</c:v>
                </c:pt>
                <c:pt idx="792">
                  <c:v>31.163200000000003</c:v>
                </c:pt>
                <c:pt idx="793">
                  <c:v>31.224499999999999</c:v>
                </c:pt>
                <c:pt idx="794">
                  <c:v>31.177099999999999</c:v>
                </c:pt>
                <c:pt idx="795">
                  <c:v>30.730599999999999</c:v>
                </c:pt>
                <c:pt idx="796">
                  <c:v>30.463000000000001</c:v>
                </c:pt>
                <c:pt idx="797">
                  <c:v>30.247499999999999</c:v>
                </c:pt>
                <c:pt idx="798">
                  <c:v>30.005700000000001</c:v>
                </c:pt>
                <c:pt idx="799">
                  <c:v>29.464600000000001</c:v>
                </c:pt>
                <c:pt idx="800">
                  <c:v>29.702399999999997</c:v>
                </c:pt>
                <c:pt idx="801">
                  <c:v>29.202500000000001</c:v>
                </c:pt>
                <c:pt idx="802">
                  <c:v>29.087399999999999</c:v>
                </c:pt>
                <c:pt idx="803">
                  <c:v>28.919799999999999</c:v>
                </c:pt>
                <c:pt idx="804">
                  <c:v>28.548400000000001</c:v>
                </c:pt>
                <c:pt idx="805">
                  <c:v>28.253600000000002</c:v>
                </c:pt>
                <c:pt idx="806">
                  <c:v>28.2852</c:v>
                </c:pt>
                <c:pt idx="807">
                  <c:v>28.017700000000001</c:v>
                </c:pt>
                <c:pt idx="808">
                  <c:v>27.639600000000002</c:v>
                </c:pt>
                <c:pt idx="809">
                  <c:v>27.768899999999999</c:v>
                </c:pt>
                <c:pt idx="810">
                  <c:v>27.008800000000001</c:v>
                </c:pt>
                <c:pt idx="811">
                  <c:v>26.572099999999999</c:v>
                </c:pt>
                <c:pt idx="812">
                  <c:v>26.068000000000001</c:v>
                </c:pt>
                <c:pt idx="813">
                  <c:v>25.836300000000001</c:v>
                </c:pt>
                <c:pt idx="814">
                  <c:v>25.730399999999999</c:v>
                </c:pt>
                <c:pt idx="815">
                  <c:v>25.794</c:v>
                </c:pt>
                <c:pt idx="816">
                  <c:v>25.595300000000002</c:v>
                </c:pt>
                <c:pt idx="817">
                  <c:v>25.363600000000002</c:v>
                </c:pt>
                <c:pt idx="818">
                  <c:v>25.3431</c:v>
                </c:pt>
                <c:pt idx="819">
                  <c:v>25.301100000000002</c:v>
                </c:pt>
                <c:pt idx="820">
                  <c:v>25.259699999999999</c:v>
                </c:pt>
                <c:pt idx="821">
                  <c:v>24.891199999999998</c:v>
                </c:pt>
                <c:pt idx="822">
                  <c:v>24.977899999999998</c:v>
                </c:pt>
                <c:pt idx="823">
                  <c:v>24.845500000000001</c:v>
                </c:pt>
                <c:pt idx="824">
                  <c:v>24.663400000000003</c:v>
                </c:pt>
                <c:pt idx="825">
                  <c:v>24.467600000000001</c:v>
                </c:pt>
                <c:pt idx="826">
                  <c:v>24.348299999999998</c:v>
                </c:pt>
                <c:pt idx="827">
                  <c:v>24.411199999999997</c:v>
                </c:pt>
                <c:pt idx="828">
                  <c:v>24.659000000000002</c:v>
                </c:pt>
                <c:pt idx="829">
                  <c:v>24.505199999999999</c:v>
                </c:pt>
                <c:pt idx="830">
                  <c:v>24.322800000000001</c:v>
                </c:pt>
                <c:pt idx="831">
                  <c:v>24.310300000000002</c:v>
                </c:pt>
                <c:pt idx="832">
                  <c:v>24.076999999999998</c:v>
                </c:pt>
                <c:pt idx="833">
                  <c:v>24.310400000000001</c:v>
                </c:pt>
                <c:pt idx="834">
                  <c:v>23.9742</c:v>
                </c:pt>
                <c:pt idx="835">
                  <c:v>24.203099999999999</c:v>
                </c:pt>
                <c:pt idx="836">
                  <c:v>23.9267</c:v>
                </c:pt>
                <c:pt idx="837">
                  <c:v>23.831700000000001</c:v>
                </c:pt>
                <c:pt idx="838">
                  <c:v>23.564599999999999</c:v>
                </c:pt>
                <c:pt idx="839">
                  <c:v>23.914000000000001</c:v>
                </c:pt>
                <c:pt idx="840">
                  <c:v>23.786300000000001</c:v>
                </c:pt>
                <c:pt idx="841">
                  <c:v>23.899699999999999</c:v>
                </c:pt>
                <c:pt idx="842">
                  <c:v>23.918699999999998</c:v>
                </c:pt>
                <c:pt idx="843">
                  <c:v>23.819899999999997</c:v>
                </c:pt>
                <c:pt idx="844">
                  <c:v>23.754200000000001</c:v>
                </c:pt>
                <c:pt idx="845">
                  <c:v>23.769699999999997</c:v>
                </c:pt>
                <c:pt idx="846">
                  <c:v>23.578699999999998</c:v>
                </c:pt>
                <c:pt idx="847">
                  <c:v>23.293899999999997</c:v>
                </c:pt>
                <c:pt idx="848">
                  <c:v>23.107700000000001</c:v>
                </c:pt>
                <c:pt idx="849">
                  <c:v>22.878</c:v>
                </c:pt>
                <c:pt idx="850">
                  <c:v>22.734400000000001</c:v>
                </c:pt>
                <c:pt idx="851">
                  <c:v>22.654299999999999</c:v>
                </c:pt>
                <c:pt idx="852">
                  <c:v>22.5379</c:v>
                </c:pt>
                <c:pt idx="853">
                  <c:v>22.614999999999998</c:v>
                </c:pt>
                <c:pt idx="854">
                  <c:v>22.643699999999999</c:v>
                </c:pt>
                <c:pt idx="855">
                  <c:v>22.4589</c:v>
                </c:pt>
                <c:pt idx="856">
                  <c:v>22.180599999999998</c:v>
                </c:pt>
                <c:pt idx="857">
                  <c:v>22.256799999999998</c:v>
                </c:pt>
                <c:pt idx="858">
                  <c:v>22.304600000000001</c:v>
                </c:pt>
                <c:pt idx="859">
                  <c:v>22.255300000000002</c:v>
                </c:pt>
                <c:pt idx="860">
                  <c:v>22.009699999999999</c:v>
                </c:pt>
                <c:pt idx="861">
                  <c:v>22.132100000000001</c:v>
                </c:pt>
                <c:pt idx="862">
                  <c:v>21.9573</c:v>
                </c:pt>
                <c:pt idx="863">
                  <c:v>21.7608</c:v>
                </c:pt>
                <c:pt idx="864">
                  <c:v>21.711799999999997</c:v>
                </c:pt>
                <c:pt idx="865">
                  <c:v>21.888400000000001</c:v>
                </c:pt>
                <c:pt idx="866">
                  <c:v>21.482600000000001</c:v>
                </c:pt>
                <c:pt idx="867">
                  <c:v>21.387699999999999</c:v>
                </c:pt>
                <c:pt idx="868">
                  <c:v>21.376799999999999</c:v>
                </c:pt>
                <c:pt idx="869">
                  <c:v>21.170200000000001</c:v>
                </c:pt>
                <c:pt idx="870">
                  <c:v>21.0642</c:v>
                </c:pt>
                <c:pt idx="871">
                  <c:v>21.0641</c:v>
                </c:pt>
                <c:pt idx="872">
                  <c:v>20.949699999999996</c:v>
                </c:pt>
                <c:pt idx="873">
                  <c:v>20.638099999999998</c:v>
                </c:pt>
                <c:pt idx="874">
                  <c:v>20.7438</c:v>
                </c:pt>
                <c:pt idx="875">
                  <c:v>20.578400000000002</c:v>
                </c:pt>
                <c:pt idx="876">
                  <c:v>20.444000000000003</c:v>
                </c:pt>
                <c:pt idx="877">
                  <c:v>20.384699999999999</c:v>
                </c:pt>
                <c:pt idx="878">
                  <c:v>20.316400000000002</c:v>
                </c:pt>
                <c:pt idx="879">
                  <c:v>20.494499999999999</c:v>
                </c:pt>
                <c:pt idx="880">
                  <c:v>20.562199999999997</c:v>
                </c:pt>
                <c:pt idx="881">
                  <c:v>20.610100000000003</c:v>
                </c:pt>
                <c:pt idx="882">
                  <c:v>20.564499999999999</c:v>
                </c:pt>
                <c:pt idx="883">
                  <c:v>20.554600000000001</c:v>
                </c:pt>
                <c:pt idx="884">
                  <c:v>20.4026</c:v>
                </c:pt>
                <c:pt idx="885">
                  <c:v>20.5639</c:v>
                </c:pt>
                <c:pt idx="886">
                  <c:v>20.481199999999998</c:v>
                </c:pt>
                <c:pt idx="887">
                  <c:v>20.664999999999999</c:v>
                </c:pt>
                <c:pt idx="888">
                  <c:v>20.375499999999999</c:v>
                </c:pt>
                <c:pt idx="889">
                  <c:v>20.404600000000002</c:v>
                </c:pt>
                <c:pt idx="890">
                  <c:v>20.471800000000002</c:v>
                </c:pt>
                <c:pt idx="891">
                  <c:v>20.506500000000003</c:v>
                </c:pt>
                <c:pt idx="892">
                  <c:v>20.557600000000001</c:v>
                </c:pt>
                <c:pt idx="893">
                  <c:v>20.641599999999997</c:v>
                </c:pt>
                <c:pt idx="894">
                  <c:v>20.609299999999998</c:v>
                </c:pt>
                <c:pt idx="895">
                  <c:v>20.570900000000002</c:v>
                </c:pt>
                <c:pt idx="896">
                  <c:v>20.4068</c:v>
                </c:pt>
                <c:pt idx="897">
                  <c:v>20.2422</c:v>
                </c:pt>
                <c:pt idx="898">
                  <c:v>20.2989</c:v>
                </c:pt>
                <c:pt idx="899">
                  <c:v>19.884399999999999</c:v>
                </c:pt>
                <c:pt idx="900">
                  <c:v>20.008699999999997</c:v>
                </c:pt>
                <c:pt idx="901">
                  <c:v>19.976500000000001</c:v>
                </c:pt>
                <c:pt idx="902">
                  <c:v>19.8324</c:v>
                </c:pt>
                <c:pt idx="903">
                  <c:v>19.689299999999999</c:v>
                </c:pt>
                <c:pt idx="904">
                  <c:v>19.8369</c:v>
                </c:pt>
                <c:pt idx="905">
                  <c:v>19.854500000000002</c:v>
                </c:pt>
                <c:pt idx="906">
                  <c:v>19.738399999999999</c:v>
                </c:pt>
                <c:pt idx="907">
                  <c:v>19.530100000000001</c:v>
                </c:pt>
                <c:pt idx="908">
                  <c:v>19.4437</c:v>
                </c:pt>
                <c:pt idx="909">
                  <c:v>19.570899999999998</c:v>
                </c:pt>
                <c:pt idx="910">
                  <c:v>19.668399999999998</c:v>
                </c:pt>
                <c:pt idx="911">
                  <c:v>19.5991</c:v>
                </c:pt>
                <c:pt idx="912">
                  <c:v>19.411799999999999</c:v>
                </c:pt>
                <c:pt idx="913">
                  <c:v>19.5458</c:v>
                </c:pt>
                <c:pt idx="914">
                  <c:v>19.383499999999998</c:v>
                </c:pt>
                <c:pt idx="915">
                  <c:v>19.224499999999999</c:v>
                </c:pt>
                <c:pt idx="916">
                  <c:v>19.235599999999998</c:v>
                </c:pt>
                <c:pt idx="917">
                  <c:v>19.170500000000001</c:v>
                </c:pt>
                <c:pt idx="918">
                  <c:v>19.194100000000002</c:v>
                </c:pt>
                <c:pt idx="919">
                  <c:v>19.027999999999999</c:v>
                </c:pt>
                <c:pt idx="920">
                  <c:v>19.050699999999999</c:v>
                </c:pt>
                <c:pt idx="921">
                  <c:v>18.952100000000002</c:v>
                </c:pt>
                <c:pt idx="922">
                  <c:v>19.106999999999999</c:v>
                </c:pt>
                <c:pt idx="923">
                  <c:v>18.917300000000001</c:v>
                </c:pt>
                <c:pt idx="924">
                  <c:v>19.132300000000001</c:v>
                </c:pt>
                <c:pt idx="925">
                  <c:v>18.875499999999999</c:v>
                </c:pt>
                <c:pt idx="926">
                  <c:v>18.9465</c:v>
                </c:pt>
                <c:pt idx="927">
                  <c:v>18.864899999999999</c:v>
                </c:pt>
                <c:pt idx="928">
                  <c:v>18.7332</c:v>
                </c:pt>
                <c:pt idx="929">
                  <c:v>18.729100000000003</c:v>
                </c:pt>
                <c:pt idx="930">
                  <c:v>18.7681</c:v>
                </c:pt>
                <c:pt idx="931">
                  <c:v>18.951700000000002</c:v>
                </c:pt>
                <c:pt idx="932">
                  <c:v>19.0029</c:v>
                </c:pt>
                <c:pt idx="933">
                  <c:v>19.086400000000001</c:v>
                </c:pt>
                <c:pt idx="934">
                  <c:v>18.950299999999999</c:v>
                </c:pt>
                <c:pt idx="935">
                  <c:v>19.064700000000002</c:v>
                </c:pt>
                <c:pt idx="936">
                  <c:v>18.9863</c:v>
                </c:pt>
                <c:pt idx="937">
                  <c:v>19.091200000000001</c:v>
                </c:pt>
                <c:pt idx="938">
                  <c:v>19.090599999999998</c:v>
                </c:pt>
                <c:pt idx="939">
                  <c:v>19.224699999999999</c:v>
                </c:pt>
                <c:pt idx="940">
                  <c:v>19.267900000000001</c:v>
                </c:pt>
                <c:pt idx="941">
                  <c:v>19.1753</c:v>
                </c:pt>
                <c:pt idx="942">
                  <c:v>19.2331</c:v>
                </c:pt>
                <c:pt idx="943">
                  <c:v>19.4253</c:v>
                </c:pt>
                <c:pt idx="944">
                  <c:v>19.504200000000001</c:v>
                </c:pt>
                <c:pt idx="945">
                  <c:v>19.447400000000002</c:v>
                </c:pt>
                <c:pt idx="946">
                  <c:v>19.459500000000002</c:v>
                </c:pt>
                <c:pt idx="947">
                  <c:v>19.5151</c:v>
                </c:pt>
                <c:pt idx="948">
                  <c:v>19.5944</c:v>
                </c:pt>
                <c:pt idx="949">
                  <c:v>19.415299999999998</c:v>
                </c:pt>
                <c:pt idx="950">
                  <c:v>19.652000000000001</c:v>
                </c:pt>
                <c:pt idx="951">
                  <c:v>19.401199999999999</c:v>
                </c:pt>
                <c:pt idx="952">
                  <c:v>19.313599999999997</c:v>
                </c:pt>
                <c:pt idx="953">
                  <c:v>19.2362</c:v>
                </c:pt>
                <c:pt idx="954">
                  <c:v>19.109100000000002</c:v>
                </c:pt>
                <c:pt idx="955">
                  <c:v>19.2135</c:v>
                </c:pt>
                <c:pt idx="956">
                  <c:v>19.181100000000001</c:v>
                </c:pt>
                <c:pt idx="957">
                  <c:v>19.1752</c:v>
                </c:pt>
                <c:pt idx="958">
                  <c:v>19.180899999999998</c:v>
                </c:pt>
                <c:pt idx="959">
                  <c:v>19.177399999999999</c:v>
                </c:pt>
                <c:pt idx="960">
                  <c:v>19.2195</c:v>
                </c:pt>
                <c:pt idx="961">
                  <c:v>19.481999999999999</c:v>
                </c:pt>
                <c:pt idx="962">
                  <c:v>19.542000000000002</c:v>
                </c:pt>
                <c:pt idx="963">
                  <c:v>19.688699999999997</c:v>
                </c:pt>
                <c:pt idx="964">
                  <c:v>19.504300000000001</c:v>
                </c:pt>
                <c:pt idx="965">
                  <c:v>19.680699999999998</c:v>
                </c:pt>
                <c:pt idx="966">
                  <c:v>19.883599999999998</c:v>
                </c:pt>
                <c:pt idx="967">
                  <c:v>19.759699999999999</c:v>
                </c:pt>
                <c:pt idx="968">
                  <c:v>19.82</c:v>
                </c:pt>
                <c:pt idx="969">
                  <c:v>19.7715</c:v>
                </c:pt>
                <c:pt idx="970">
                  <c:v>19.871099999999998</c:v>
                </c:pt>
                <c:pt idx="971">
                  <c:v>19.770799999999998</c:v>
                </c:pt>
                <c:pt idx="972">
                  <c:v>19.773</c:v>
                </c:pt>
                <c:pt idx="973">
                  <c:v>19.621500000000001</c:v>
                </c:pt>
                <c:pt idx="974">
                  <c:v>20.065300000000001</c:v>
                </c:pt>
                <c:pt idx="975">
                  <c:v>20.040700000000001</c:v>
                </c:pt>
                <c:pt idx="976">
                  <c:v>20.209600000000002</c:v>
                </c:pt>
                <c:pt idx="977">
                  <c:v>20.0413</c:v>
                </c:pt>
                <c:pt idx="978">
                  <c:v>20.090199999999999</c:v>
                </c:pt>
                <c:pt idx="979">
                  <c:v>20.237000000000002</c:v>
                </c:pt>
                <c:pt idx="980">
                  <c:v>20.13</c:v>
                </c:pt>
                <c:pt idx="981">
                  <c:v>19.930799999999998</c:v>
                </c:pt>
                <c:pt idx="982">
                  <c:v>19.968599999999999</c:v>
                </c:pt>
                <c:pt idx="983">
                  <c:v>20.1676</c:v>
                </c:pt>
                <c:pt idx="984">
                  <c:v>20.208500000000001</c:v>
                </c:pt>
                <c:pt idx="985">
                  <c:v>20.3871</c:v>
                </c:pt>
                <c:pt idx="986">
                  <c:v>20.238</c:v>
                </c:pt>
                <c:pt idx="987">
                  <c:v>20.5457</c:v>
                </c:pt>
                <c:pt idx="988">
                  <c:v>20.497499999999999</c:v>
                </c:pt>
                <c:pt idx="989">
                  <c:v>20.552700000000002</c:v>
                </c:pt>
                <c:pt idx="990">
                  <c:v>20.519699999999997</c:v>
                </c:pt>
                <c:pt idx="991">
                  <c:v>20.622499999999999</c:v>
                </c:pt>
                <c:pt idx="992">
                  <c:v>20.7363</c:v>
                </c:pt>
                <c:pt idx="993">
                  <c:v>20.621100000000002</c:v>
                </c:pt>
                <c:pt idx="994">
                  <c:v>20.637899999999998</c:v>
                </c:pt>
                <c:pt idx="995">
                  <c:v>20.7865</c:v>
                </c:pt>
                <c:pt idx="996">
                  <c:v>20.953000000000003</c:v>
                </c:pt>
                <c:pt idx="997">
                  <c:v>20.968299999999999</c:v>
                </c:pt>
                <c:pt idx="998">
                  <c:v>20.996799999999997</c:v>
                </c:pt>
                <c:pt idx="999">
                  <c:v>20.824200000000001</c:v>
                </c:pt>
                <c:pt idx="1000">
                  <c:v>20.908300000000001</c:v>
                </c:pt>
                <c:pt idx="1001">
                  <c:v>21.019600000000001</c:v>
                </c:pt>
                <c:pt idx="1002">
                  <c:v>21.199699999999996</c:v>
                </c:pt>
                <c:pt idx="1003">
                  <c:v>21.167199999999998</c:v>
                </c:pt>
                <c:pt idx="1004">
                  <c:v>21.088800000000003</c:v>
                </c:pt>
                <c:pt idx="1005">
                  <c:v>21.352699999999999</c:v>
                </c:pt>
                <c:pt idx="1006">
                  <c:v>21.171100000000003</c:v>
                </c:pt>
                <c:pt idx="1007">
                  <c:v>21.185199999999998</c:v>
                </c:pt>
                <c:pt idx="1008">
                  <c:v>21.2394</c:v>
                </c:pt>
                <c:pt idx="1009">
                  <c:v>21.389499999999998</c:v>
                </c:pt>
                <c:pt idx="1010">
                  <c:v>21.3491</c:v>
                </c:pt>
                <c:pt idx="1011">
                  <c:v>21.383800000000001</c:v>
                </c:pt>
                <c:pt idx="1012">
                  <c:v>21.075599999999998</c:v>
                </c:pt>
                <c:pt idx="1013">
                  <c:v>21.542199999999998</c:v>
                </c:pt>
                <c:pt idx="1014">
                  <c:v>21.651799999999998</c:v>
                </c:pt>
                <c:pt idx="1015">
                  <c:v>21.788400000000003</c:v>
                </c:pt>
                <c:pt idx="1016">
                  <c:v>21.667300000000001</c:v>
                </c:pt>
                <c:pt idx="1017">
                  <c:v>21.798400000000001</c:v>
                </c:pt>
                <c:pt idx="1018">
                  <c:v>22.072299999999998</c:v>
                </c:pt>
                <c:pt idx="1019">
                  <c:v>21.854800000000001</c:v>
                </c:pt>
                <c:pt idx="1020">
                  <c:v>21.930300000000003</c:v>
                </c:pt>
                <c:pt idx="1021">
                  <c:v>21.840100000000003</c:v>
                </c:pt>
                <c:pt idx="1022">
                  <c:v>22.088200000000001</c:v>
                </c:pt>
                <c:pt idx="1023">
                  <c:v>22.089000000000002</c:v>
                </c:pt>
                <c:pt idx="1024">
                  <c:v>22.244899999999998</c:v>
                </c:pt>
                <c:pt idx="1025">
                  <c:v>22.097399999999997</c:v>
                </c:pt>
                <c:pt idx="1026">
                  <c:v>22.181699999999999</c:v>
                </c:pt>
                <c:pt idx="1027">
                  <c:v>21.767199999999999</c:v>
                </c:pt>
                <c:pt idx="1028">
                  <c:v>21.75</c:v>
                </c:pt>
                <c:pt idx="1029">
                  <c:v>21.778299999999998</c:v>
                </c:pt>
                <c:pt idx="1030">
                  <c:v>21.738299999999999</c:v>
                </c:pt>
                <c:pt idx="1031">
                  <c:v>21.9129</c:v>
                </c:pt>
                <c:pt idx="1032">
                  <c:v>21.805900000000001</c:v>
                </c:pt>
                <c:pt idx="1033">
                  <c:v>21.8688</c:v>
                </c:pt>
                <c:pt idx="1034">
                  <c:v>21.73</c:v>
                </c:pt>
                <c:pt idx="1035">
                  <c:v>22.030799999999999</c:v>
                </c:pt>
                <c:pt idx="1036">
                  <c:v>22.214000000000002</c:v>
                </c:pt>
                <c:pt idx="1037">
                  <c:v>22.506900000000002</c:v>
                </c:pt>
                <c:pt idx="1038">
                  <c:v>22.4314</c:v>
                </c:pt>
                <c:pt idx="1039">
                  <c:v>22.703499999999998</c:v>
                </c:pt>
                <c:pt idx="1040">
                  <c:v>22.921500000000002</c:v>
                </c:pt>
                <c:pt idx="1041">
                  <c:v>22.999699999999997</c:v>
                </c:pt>
                <c:pt idx="1042">
                  <c:v>22.859299999999998</c:v>
                </c:pt>
                <c:pt idx="1043">
                  <c:v>22.924099999999999</c:v>
                </c:pt>
                <c:pt idx="1044">
                  <c:v>23.204999999999998</c:v>
                </c:pt>
                <c:pt idx="1045">
                  <c:v>23.149000000000001</c:v>
                </c:pt>
                <c:pt idx="1046">
                  <c:v>23.120700000000003</c:v>
                </c:pt>
                <c:pt idx="1047">
                  <c:v>23.293899999999997</c:v>
                </c:pt>
                <c:pt idx="1048">
                  <c:v>23.6371</c:v>
                </c:pt>
                <c:pt idx="1049">
                  <c:v>23.3477</c:v>
                </c:pt>
                <c:pt idx="1050">
                  <c:v>23.3491</c:v>
                </c:pt>
                <c:pt idx="1051">
                  <c:v>22.968000000000004</c:v>
                </c:pt>
                <c:pt idx="1052">
                  <c:v>23.315999999999999</c:v>
                </c:pt>
                <c:pt idx="1053">
                  <c:v>23.577100000000002</c:v>
                </c:pt>
                <c:pt idx="1054">
                  <c:v>23.92</c:v>
                </c:pt>
                <c:pt idx="1055">
                  <c:v>23.8141</c:v>
                </c:pt>
                <c:pt idx="1056">
                  <c:v>23.555900000000001</c:v>
                </c:pt>
                <c:pt idx="1057">
                  <c:v>23.780500000000004</c:v>
                </c:pt>
                <c:pt idx="1058">
                  <c:v>23.389600000000002</c:v>
                </c:pt>
                <c:pt idx="1059">
                  <c:v>22.54</c:v>
                </c:pt>
                <c:pt idx="1060">
                  <c:v>22.1</c:v>
                </c:pt>
                <c:pt idx="1061">
                  <c:v>22.28</c:v>
                </c:pt>
                <c:pt idx="1062">
                  <c:v>22.19</c:v>
                </c:pt>
                <c:pt idx="1063">
                  <c:v>22.2</c:v>
                </c:pt>
                <c:pt idx="1064">
                  <c:v>22.03</c:v>
                </c:pt>
                <c:pt idx="1065">
                  <c:v>22.21</c:v>
                </c:pt>
                <c:pt idx="1066">
                  <c:v>22.45</c:v>
                </c:pt>
                <c:pt idx="1067">
                  <c:v>22.6</c:v>
                </c:pt>
                <c:pt idx="1068">
                  <c:v>22.4</c:v>
                </c:pt>
                <c:pt idx="1069">
                  <c:v>22.67</c:v>
                </c:pt>
                <c:pt idx="1070">
                  <c:v>22.98</c:v>
                </c:pt>
                <c:pt idx="1071">
                  <c:v>22.91</c:v>
                </c:pt>
                <c:pt idx="1072">
                  <c:v>22.86</c:v>
                </c:pt>
                <c:pt idx="1073">
                  <c:v>22.68</c:v>
                </c:pt>
                <c:pt idx="1074">
                  <c:v>22.98</c:v>
                </c:pt>
                <c:pt idx="1075">
                  <c:v>22.84</c:v>
                </c:pt>
                <c:pt idx="1076">
                  <c:v>22.75</c:v>
                </c:pt>
                <c:pt idx="1077">
                  <c:v>22.47</c:v>
                </c:pt>
                <c:pt idx="1078">
                  <c:v>22.49</c:v>
                </c:pt>
                <c:pt idx="1079">
                  <c:v>22.79</c:v>
                </c:pt>
                <c:pt idx="1080">
                  <c:v>22.87</c:v>
                </c:pt>
                <c:pt idx="1081">
                  <c:v>22.83</c:v>
                </c:pt>
                <c:pt idx="1082">
                  <c:v>22.72</c:v>
                </c:pt>
                <c:pt idx="1083">
                  <c:v>23.03</c:v>
                </c:pt>
                <c:pt idx="1084">
                  <c:v>22.76</c:v>
                </c:pt>
                <c:pt idx="1085">
                  <c:v>22.83</c:v>
                </c:pt>
                <c:pt idx="1086">
                  <c:v>22.55</c:v>
                </c:pt>
                <c:pt idx="1087">
                  <c:v>22.96</c:v>
                </c:pt>
                <c:pt idx="1088">
                  <c:v>22.94</c:v>
                </c:pt>
                <c:pt idx="1089">
                  <c:v>23.16</c:v>
                </c:pt>
                <c:pt idx="1090">
                  <c:v>23.09</c:v>
                </c:pt>
                <c:pt idx="1091">
                  <c:v>23.2</c:v>
                </c:pt>
                <c:pt idx="1092">
                  <c:v>23.46</c:v>
                </c:pt>
                <c:pt idx="1093">
                  <c:v>23.54</c:v>
                </c:pt>
                <c:pt idx="1094">
                  <c:v>23.52</c:v>
                </c:pt>
                <c:pt idx="1095">
                  <c:v>23.44</c:v>
                </c:pt>
                <c:pt idx="1096">
                  <c:v>23.58</c:v>
                </c:pt>
                <c:pt idx="1097">
                  <c:v>23.53</c:v>
                </c:pt>
                <c:pt idx="1098">
                  <c:v>23.46</c:v>
                </c:pt>
                <c:pt idx="1099">
                  <c:v>23.39</c:v>
                </c:pt>
                <c:pt idx="1100">
                  <c:v>23.7</c:v>
                </c:pt>
                <c:pt idx="1101">
                  <c:v>23.62</c:v>
                </c:pt>
                <c:pt idx="1102">
                  <c:v>23.62</c:v>
                </c:pt>
                <c:pt idx="1103">
                  <c:v>23.06</c:v>
                </c:pt>
                <c:pt idx="1104">
                  <c:v>23.47</c:v>
                </c:pt>
                <c:pt idx="1105">
                  <c:v>23.64</c:v>
                </c:pt>
                <c:pt idx="1106">
                  <c:v>23.83</c:v>
                </c:pt>
                <c:pt idx="1107">
                  <c:v>23.57</c:v>
                </c:pt>
                <c:pt idx="1108">
                  <c:v>23.51</c:v>
                </c:pt>
                <c:pt idx="1109">
                  <c:v>23.33</c:v>
                </c:pt>
                <c:pt idx="1110">
                  <c:v>23.09</c:v>
                </c:pt>
                <c:pt idx="1111">
                  <c:v>23.02</c:v>
                </c:pt>
                <c:pt idx="1112">
                  <c:v>22.66</c:v>
                </c:pt>
                <c:pt idx="1113">
                  <c:v>22.77</c:v>
                </c:pt>
                <c:pt idx="1114">
                  <c:v>22.045000000000002</c:v>
                </c:pt>
                <c:pt idx="1115">
                  <c:v>22.58</c:v>
                </c:pt>
                <c:pt idx="1116">
                  <c:v>22.29</c:v>
                </c:pt>
                <c:pt idx="1117">
                  <c:v>21.99</c:v>
                </c:pt>
                <c:pt idx="1118">
                  <c:v>22.1</c:v>
                </c:pt>
                <c:pt idx="1119">
                  <c:v>21.28</c:v>
                </c:pt>
                <c:pt idx="1120">
                  <c:v>21.39</c:v>
                </c:pt>
                <c:pt idx="1121">
                  <c:v>21.37</c:v>
                </c:pt>
                <c:pt idx="1122">
                  <c:v>21.01</c:v>
                </c:pt>
                <c:pt idx="1123">
                  <c:v>21.13</c:v>
                </c:pt>
                <c:pt idx="1124">
                  <c:v>20.88</c:v>
                </c:pt>
                <c:pt idx="1125">
                  <c:v>21.11</c:v>
                </c:pt>
                <c:pt idx="1126">
                  <c:v>21.26</c:v>
                </c:pt>
                <c:pt idx="1127">
                  <c:v>21.27</c:v>
                </c:pt>
                <c:pt idx="1128">
                  <c:v>20.99</c:v>
                </c:pt>
                <c:pt idx="1129">
                  <c:v>21.05</c:v>
                </c:pt>
                <c:pt idx="1130">
                  <c:v>21.05</c:v>
                </c:pt>
                <c:pt idx="1131">
                  <c:v>21.14</c:v>
                </c:pt>
                <c:pt idx="1132">
                  <c:v>21.13</c:v>
                </c:pt>
                <c:pt idx="1133">
                  <c:v>20.99</c:v>
                </c:pt>
                <c:pt idx="1134">
                  <c:v>20.98</c:v>
                </c:pt>
                <c:pt idx="1135">
                  <c:v>20.8</c:v>
                </c:pt>
                <c:pt idx="1136">
                  <c:v>20.64</c:v>
                </c:pt>
                <c:pt idx="1137">
                  <c:v>20.46</c:v>
                </c:pt>
                <c:pt idx="1138">
                  <c:v>20.71</c:v>
                </c:pt>
                <c:pt idx="1139">
                  <c:v>20.62</c:v>
                </c:pt>
                <c:pt idx="1140">
                  <c:v>20.92</c:v>
                </c:pt>
                <c:pt idx="1141">
                  <c:v>20.79</c:v>
                </c:pt>
                <c:pt idx="1142">
                  <c:v>20.79</c:v>
                </c:pt>
                <c:pt idx="1143">
                  <c:v>20.78</c:v>
                </c:pt>
                <c:pt idx="1144">
                  <c:v>20.38</c:v>
                </c:pt>
                <c:pt idx="1145">
                  <c:v>20.47</c:v>
                </c:pt>
                <c:pt idx="1146">
                  <c:v>20.29</c:v>
                </c:pt>
                <c:pt idx="1147">
                  <c:v>20.32</c:v>
                </c:pt>
                <c:pt idx="1148">
                  <c:v>20.18</c:v>
                </c:pt>
                <c:pt idx="1149">
                  <c:v>20.05</c:v>
                </c:pt>
                <c:pt idx="1150">
                  <c:v>19.62</c:v>
                </c:pt>
                <c:pt idx="1151">
                  <c:v>19.579999999999998</c:v>
                </c:pt>
                <c:pt idx="1152">
                  <c:v>19.61</c:v>
                </c:pt>
                <c:pt idx="1153">
                  <c:v>19.36</c:v>
                </c:pt>
                <c:pt idx="1154">
                  <c:v>18.68</c:v>
                </c:pt>
                <c:pt idx="1155">
                  <c:v>18.61</c:v>
                </c:pt>
                <c:pt idx="1156">
                  <c:v>18.670000000000002</c:v>
                </c:pt>
                <c:pt idx="1157">
                  <c:v>18.690000000000001</c:v>
                </c:pt>
                <c:pt idx="1158">
                  <c:v>18.45</c:v>
                </c:pt>
                <c:pt idx="1159">
                  <c:v>18.309999999999999</c:v>
                </c:pt>
                <c:pt idx="1160">
                  <c:v>18.18</c:v>
                </c:pt>
                <c:pt idx="1161">
                  <c:v>18.010000000000002</c:v>
                </c:pt>
                <c:pt idx="1162">
                  <c:v>18</c:v>
                </c:pt>
                <c:pt idx="1163">
                  <c:v>17.79</c:v>
                </c:pt>
                <c:pt idx="1164">
                  <c:v>17.739999999999998</c:v>
                </c:pt>
                <c:pt idx="1165">
                  <c:v>17.86</c:v>
                </c:pt>
                <c:pt idx="1166">
                  <c:v>17.84</c:v>
                </c:pt>
                <c:pt idx="1167">
                  <c:v>17.59</c:v>
                </c:pt>
                <c:pt idx="1168">
                  <c:v>17.48</c:v>
                </c:pt>
                <c:pt idx="1169">
                  <c:v>17.52</c:v>
                </c:pt>
                <c:pt idx="1170">
                  <c:v>17.690000000000001</c:v>
                </c:pt>
                <c:pt idx="1171">
                  <c:v>17.559999999999999</c:v>
                </c:pt>
                <c:pt idx="1172">
                  <c:v>17.41</c:v>
                </c:pt>
                <c:pt idx="1173">
                  <c:v>17.489999999999998</c:v>
                </c:pt>
                <c:pt idx="1174">
                  <c:v>17.38</c:v>
                </c:pt>
                <c:pt idx="1175">
                  <c:v>17.29</c:v>
                </c:pt>
                <c:pt idx="1176">
                  <c:v>17.170000000000002</c:v>
                </c:pt>
                <c:pt idx="1177">
                  <c:v>17.010000000000002</c:v>
                </c:pt>
                <c:pt idx="1178">
                  <c:v>16.989999999999998</c:v>
                </c:pt>
                <c:pt idx="1179">
                  <c:v>16.95</c:v>
                </c:pt>
                <c:pt idx="1180">
                  <c:v>16.8</c:v>
                </c:pt>
                <c:pt idx="1181">
                  <c:v>16.64</c:v>
                </c:pt>
                <c:pt idx="1182">
                  <c:v>16.72</c:v>
                </c:pt>
                <c:pt idx="1183">
                  <c:v>16.829999999999998</c:v>
                </c:pt>
                <c:pt idx="1184">
                  <c:v>16.93</c:v>
                </c:pt>
                <c:pt idx="1185">
                  <c:v>16.79</c:v>
                </c:pt>
                <c:pt idx="1186">
                  <c:v>16.82</c:v>
                </c:pt>
                <c:pt idx="1187">
                  <c:v>16.829999999999998</c:v>
                </c:pt>
                <c:pt idx="1188">
                  <c:v>16.78</c:v>
                </c:pt>
                <c:pt idx="1189">
                  <c:v>16.68</c:v>
                </c:pt>
                <c:pt idx="1190">
                  <c:v>16.690000000000001</c:v>
                </c:pt>
                <c:pt idx="1191">
                  <c:v>16.97</c:v>
                </c:pt>
                <c:pt idx="1192">
                  <c:v>17.190000000000001</c:v>
                </c:pt>
                <c:pt idx="1193">
                  <c:v>17.2</c:v>
                </c:pt>
                <c:pt idx="1194">
                  <c:v>17.04</c:v>
                </c:pt>
                <c:pt idx="1195">
                  <c:v>17.09</c:v>
                </c:pt>
              </c:numCache>
            </c:numRef>
          </c:val>
          <c:extLst xmlns:c16r2="http://schemas.microsoft.com/office/drawing/2015/06/chart">
            <c:ext xmlns:c16="http://schemas.microsoft.com/office/drawing/2014/chart" uri="{C3380CC4-5D6E-409C-BE32-E72D297353CC}">
              <c16:uniqueId val="{00000000-F172-4DA1-BC35-E22C3E65857B}"/>
            </c:ext>
          </c:extLst>
        </c:ser>
        <c:dLbls>
          <c:showLegendKey val="0"/>
          <c:showVal val="0"/>
          <c:showCatName val="0"/>
          <c:showSerName val="0"/>
          <c:showPercent val="0"/>
          <c:showBubbleSize val="0"/>
        </c:dLbls>
        <c:axId val="2117108560"/>
        <c:axId val="2117114000"/>
      </c:areaChart>
      <c:dateAx>
        <c:axId val="2117108560"/>
        <c:scaling>
          <c:orientation val="minMax"/>
          <c:min val="39529"/>
        </c:scaling>
        <c:delete val="0"/>
        <c:axPos val="b"/>
        <c:numFmt formatCode="mmm\-yy"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TW"/>
          </a:p>
        </c:txPr>
        <c:crossAx val="2117114000"/>
        <c:crosses val="autoZero"/>
        <c:auto val="1"/>
        <c:lblOffset val="100"/>
        <c:baseTimeUnit val="days"/>
        <c:majorUnit val="5"/>
        <c:majorTimeUnit val="years"/>
      </c:dateAx>
      <c:valAx>
        <c:axId val="2117114000"/>
        <c:scaling>
          <c:orientation val="minMax"/>
          <c:min val="2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117108560"/>
        <c:crosses val="autoZero"/>
        <c:crossBetween val="midCat"/>
        <c:majorUnit val="10"/>
      </c:valAx>
      <c:spPr>
        <a:noFill/>
        <a:ln>
          <a:solidFill>
            <a:schemeClr val="tx1"/>
          </a:solidFill>
        </a:ln>
        <a:effectLst/>
      </c:spPr>
    </c:plotArea>
    <c:legend>
      <c:legendPos val="r"/>
      <c:layout>
        <c:manualLayout>
          <c:xMode val="edge"/>
          <c:yMode val="edge"/>
          <c:x val="0.11950848622044352"/>
          <c:y val="0.18023800637523729"/>
          <c:w val="0.6740816952589378"/>
          <c:h val="0.20084233117823899"/>
        </c:manualLayout>
      </c:layout>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stacked"/>
        <c:varyColors val="0"/>
        <c:ser>
          <c:idx val="0"/>
          <c:order val="0"/>
          <c:tx>
            <c:strRef>
              <c:f>工作表1!$C$3</c:f>
              <c:strCache>
                <c:ptCount val="1"/>
                <c:pt idx="0">
                  <c:v>貼現窗口</c:v>
                </c:pt>
              </c:strCache>
            </c:strRef>
          </c:tx>
          <c:spPr>
            <a:solidFill>
              <a:srgbClr val="C00000"/>
            </a:solidFill>
            <a:ln>
              <a:noFill/>
            </a:ln>
            <a:effectLst/>
          </c:spPr>
          <c:invertIfNegative val="0"/>
          <c:cat>
            <c:strRef>
              <c:f>工作表1!$B$4:$B$10</c:f>
              <c:strCache>
                <c:ptCount val="7"/>
                <c:pt idx="0">
                  <c:v>3/1</c:v>
                </c:pt>
                <c:pt idx="1">
                  <c:v>3/8</c:v>
                </c:pt>
                <c:pt idx="2">
                  <c:v>3/15</c:v>
                </c:pt>
                <c:pt idx="3">
                  <c:v>3/22</c:v>
                </c:pt>
                <c:pt idx="4">
                  <c:v>3/29</c:v>
                </c:pt>
                <c:pt idx="5">
                  <c:v>4/5</c:v>
                </c:pt>
                <c:pt idx="6">
                  <c:v>4/12</c:v>
                </c:pt>
              </c:strCache>
            </c:strRef>
          </c:cat>
          <c:val>
            <c:numRef>
              <c:f>工作表1!$C$4:$C$10</c:f>
              <c:numCache>
                <c:formatCode>General</c:formatCode>
                <c:ptCount val="7"/>
                <c:pt idx="0">
                  <c:v>43.62</c:v>
                </c:pt>
                <c:pt idx="1">
                  <c:v>45.81</c:v>
                </c:pt>
                <c:pt idx="2">
                  <c:v>1528.53</c:v>
                </c:pt>
                <c:pt idx="3">
                  <c:v>1102.48</c:v>
                </c:pt>
                <c:pt idx="4">
                  <c:v>881.57</c:v>
                </c:pt>
                <c:pt idx="5">
                  <c:v>697.05</c:v>
                </c:pt>
                <c:pt idx="6">
                  <c:v>676.33</c:v>
                </c:pt>
              </c:numCache>
            </c:numRef>
          </c:val>
          <c:extLst xmlns:c16r2="http://schemas.microsoft.com/office/drawing/2015/06/chart">
            <c:ext xmlns:c16="http://schemas.microsoft.com/office/drawing/2014/chart" uri="{C3380CC4-5D6E-409C-BE32-E72D297353CC}">
              <c16:uniqueId val="{00000000-F8B3-4068-A66E-8D1D6E51903F}"/>
            </c:ext>
          </c:extLst>
        </c:ser>
        <c:ser>
          <c:idx val="1"/>
          <c:order val="1"/>
          <c:tx>
            <c:strRef>
              <c:f>工作表1!$D$3</c:f>
              <c:strCache>
                <c:ptCount val="1"/>
                <c:pt idx="0">
                  <c:v>BTFP</c:v>
                </c:pt>
              </c:strCache>
            </c:strRef>
          </c:tx>
          <c:spPr>
            <a:solidFill>
              <a:srgbClr val="FFFFFF">
                <a:lumMod val="75000"/>
              </a:srgbClr>
            </a:solidFill>
            <a:ln>
              <a:noFill/>
            </a:ln>
            <a:effectLst/>
          </c:spPr>
          <c:invertIfNegative val="0"/>
          <c:cat>
            <c:strRef>
              <c:f>工作表1!$B$4:$B$10</c:f>
              <c:strCache>
                <c:ptCount val="7"/>
                <c:pt idx="0">
                  <c:v>3/1</c:v>
                </c:pt>
                <c:pt idx="1">
                  <c:v>3/8</c:v>
                </c:pt>
                <c:pt idx="2">
                  <c:v>3/15</c:v>
                </c:pt>
                <c:pt idx="3">
                  <c:v>3/22</c:v>
                </c:pt>
                <c:pt idx="4">
                  <c:v>3/29</c:v>
                </c:pt>
                <c:pt idx="5">
                  <c:v>4/5</c:v>
                </c:pt>
                <c:pt idx="6">
                  <c:v>4/12</c:v>
                </c:pt>
              </c:strCache>
            </c:strRef>
          </c:cat>
          <c:val>
            <c:numRef>
              <c:f>工作表1!$D$4:$D$10</c:f>
              <c:numCache>
                <c:formatCode>General</c:formatCode>
                <c:ptCount val="7"/>
                <c:pt idx="0">
                  <c:v>0</c:v>
                </c:pt>
                <c:pt idx="1">
                  <c:v>0</c:v>
                </c:pt>
                <c:pt idx="2">
                  <c:v>119.43</c:v>
                </c:pt>
                <c:pt idx="3">
                  <c:v>536.69000000000005</c:v>
                </c:pt>
                <c:pt idx="4">
                  <c:v>644.03</c:v>
                </c:pt>
                <c:pt idx="5">
                  <c:v>790.21</c:v>
                </c:pt>
                <c:pt idx="6">
                  <c:v>718.37</c:v>
                </c:pt>
              </c:numCache>
            </c:numRef>
          </c:val>
          <c:extLst xmlns:c16r2="http://schemas.microsoft.com/office/drawing/2015/06/chart">
            <c:ext xmlns:c16="http://schemas.microsoft.com/office/drawing/2014/chart" uri="{C3380CC4-5D6E-409C-BE32-E72D297353CC}">
              <c16:uniqueId val="{00000001-F8B3-4068-A66E-8D1D6E51903F}"/>
            </c:ext>
          </c:extLst>
        </c:ser>
        <c:dLbls>
          <c:showLegendKey val="0"/>
          <c:showVal val="0"/>
          <c:showCatName val="0"/>
          <c:showSerName val="0"/>
          <c:showPercent val="0"/>
          <c:showBubbleSize val="0"/>
        </c:dLbls>
        <c:gapWidth val="90"/>
        <c:overlap val="100"/>
        <c:axId val="2117111824"/>
        <c:axId val="2117105840"/>
      </c:barChart>
      <c:catAx>
        <c:axId val="2117111824"/>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zh-TW"/>
          </a:p>
        </c:txPr>
        <c:crossAx val="2117105840"/>
        <c:crosses val="autoZero"/>
        <c:auto val="1"/>
        <c:lblAlgn val="ctr"/>
        <c:lblOffset val="100"/>
        <c:noMultiLvlLbl val="0"/>
      </c:catAx>
      <c:valAx>
        <c:axId val="2117105840"/>
        <c:scaling>
          <c:orientation val="minMax"/>
        </c:scaling>
        <c:delete val="0"/>
        <c:axPos val="l"/>
        <c:majorGridlines>
          <c:spPr>
            <a:ln w="9525" cap="flat" cmpd="sng" algn="ctr">
              <a:no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zh-TW"/>
          </a:p>
        </c:txPr>
        <c:crossAx val="2117111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微軟正黑體" panose="020B0604030504040204" pitchFamily="34" charset="-120"/>
              <a:ea typeface="微軟正黑體" panose="020B0604030504040204" pitchFamily="34" charset="-120"/>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zh-TW"/>
        </a:p>
      </c:txPr>
    </c:title>
    <c:autoTitleDeleted val="0"/>
    <c:plotArea>
      <c:layout>
        <c:manualLayout>
          <c:layoutTarget val="inner"/>
          <c:xMode val="edge"/>
          <c:yMode val="edge"/>
          <c:x val="6.1842719299725221E-2"/>
          <c:y val="7.6212121212121217E-2"/>
          <c:w val="0.91010500426908658"/>
          <c:h val="0.80772727272727274"/>
        </c:manualLayout>
      </c:layout>
      <c:lineChart>
        <c:grouping val="standard"/>
        <c:varyColors val="0"/>
        <c:ser>
          <c:idx val="0"/>
          <c:order val="0"/>
          <c:tx>
            <c:strRef>
              <c:f>工作表5!$G$1</c:f>
              <c:strCache>
                <c:ptCount val="1"/>
              </c:strCache>
            </c:strRef>
          </c:tx>
          <c:spPr>
            <a:ln w="28575" cap="rnd">
              <a:solidFill>
                <a:srgbClr val="C00000"/>
              </a:solidFill>
              <a:round/>
            </a:ln>
            <a:effectLst/>
          </c:spPr>
          <c:marker>
            <c:symbol val="none"/>
          </c:marker>
          <c:cat>
            <c:numRef>
              <c:f>工作表5!$F$3:$F$1374</c:f>
              <c:numCache>
                <c:formatCode>m/d/yy</c:formatCode>
                <c:ptCount val="1372"/>
                <c:pt idx="0">
                  <c:v>45030</c:v>
                </c:pt>
                <c:pt idx="1">
                  <c:v>45029</c:v>
                </c:pt>
                <c:pt idx="2">
                  <c:v>45028</c:v>
                </c:pt>
                <c:pt idx="3">
                  <c:v>45027</c:v>
                </c:pt>
                <c:pt idx="4">
                  <c:v>45026</c:v>
                </c:pt>
                <c:pt idx="5">
                  <c:v>45023</c:v>
                </c:pt>
                <c:pt idx="6">
                  <c:v>45022</c:v>
                </c:pt>
                <c:pt idx="7">
                  <c:v>45021</c:v>
                </c:pt>
                <c:pt idx="8">
                  <c:v>45020</c:v>
                </c:pt>
                <c:pt idx="9">
                  <c:v>45019</c:v>
                </c:pt>
                <c:pt idx="10">
                  <c:v>45016</c:v>
                </c:pt>
                <c:pt idx="11">
                  <c:v>45015</c:v>
                </c:pt>
                <c:pt idx="12">
                  <c:v>45014</c:v>
                </c:pt>
                <c:pt idx="13">
                  <c:v>45013</c:v>
                </c:pt>
                <c:pt idx="14">
                  <c:v>45012</c:v>
                </c:pt>
                <c:pt idx="15">
                  <c:v>45009</c:v>
                </c:pt>
                <c:pt idx="16">
                  <c:v>45008</c:v>
                </c:pt>
                <c:pt idx="17">
                  <c:v>45007</c:v>
                </c:pt>
                <c:pt idx="18">
                  <c:v>45006</c:v>
                </c:pt>
                <c:pt idx="19">
                  <c:v>45005</c:v>
                </c:pt>
                <c:pt idx="20">
                  <c:v>45002</c:v>
                </c:pt>
                <c:pt idx="21">
                  <c:v>45001</c:v>
                </c:pt>
                <c:pt idx="22">
                  <c:v>45000</c:v>
                </c:pt>
                <c:pt idx="23">
                  <c:v>44999</c:v>
                </c:pt>
                <c:pt idx="24">
                  <c:v>44998</c:v>
                </c:pt>
                <c:pt idx="25">
                  <c:v>44995</c:v>
                </c:pt>
                <c:pt idx="26">
                  <c:v>44994</c:v>
                </c:pt>
                <c:pt idx="27">
                  <c:v>44993</c:v>
                </c:pt>
                <c:pt idx="28">
                  <c:v>44992</c:v>
                </c:pt>
                <c:pt idx="29">
                  <c:v>44991</c:v>
                </c:pt>
                <c:pt idx="30">
                  <c:v>44988</c:v>
                </c:pt>
                <c:pt idx="31">
                  <c:v>44987</c:v>
                </c:pt>
                <c:pt idx="32">
                  <c:v>44986</c:v>
                </c:pt>
                <c:pt idx="33">
                  <c:v>44985</c:v>
                </c:pt>
                <c:pt idx="34">
                  <c:v>44984</c:v>
                </c:pt>
                <c:pt idx="35">
                  <c:v>44981</c:v>
                </c:pt>
                <c:pt idx="36">
                  <c:v>44980</c:v>
                </c:pt>
                <c:pt idx="37">
                  <c:v>44979</c:v>
                </c:pt>
                <c:pt idx="38">
                  <c:v>44978</c:v>
                </c:pt>
                <c:pt idx="39">
                  <c:v>44977</c:v>
                </c:pt>
                <c:pt idx="40">
                  <c:v>44974</c:v>
                </c:pt>
                <c:pt idx="41">
                  <c:v>44973</c:v>
                </c:pt>
                <c:pt idx="42">
                  <c:v>44972</c:v>
                </c:pt>
                <c:pt idx="43">
                  <c:v>44971</c:v>
                </c:pt>
                <c:pt idx="44">
                  <c:v>44970</c:v>
                </c:pt>
                <c:pt idx="45">
                  <c:v>44967</c:v>
                </c:pt>
                <c:pt idx="46">
                  <c:v>44966</c:v>
                </c:pt>
                <c:pt idx="47">
                  <c:v>44965</c:v>
                </c:pt>
                <c:pt idx="48">
                  <c:v>44964</c:v>
                </c:pt>
                <c:pt idx="49">
                  <c:v>44963</c:v>
                </c:pt>
                <c:pt idx="50">
                  <c:v>44960</c:v>
                </c:pt>
                <c:pt idx="51">
                  <c:v>44959</c:v>
                </c:pt>
                <c:pt idx="52">
                  <c:v>44958</c:v>
                </c:pt>
                <c:pt idx="53">
                  <c:v>44957</c:v>
                </c:pt>
                <c:pt idx="54">
                  <c:v>44956</c:v>
                </c:pt>
                <c:pt idx="55">
                  <c:v>44953</c:v>
                </c:pt>
                <c:pt idx="56">
                  <c:v>44952</c:v>
                </c:pt>
                <c:pt idx="57">
                  <c:v>44951</c:v>
                </c:pt>
                <c:pt idx="58">
                  <c:v>44950</c:v>
                </c:pt>
                <c:pt idx="59">
                  <c:v>44949</c:v>
                </c:pt>
                <c:pt idx="60">
                  <c:v>44946</c:v>
                </c:pt>
                <c:pt idx="61">
                  <c:v>44945</c:v>
                </c:pt>
                <c:pt idx="62">
                  <c:v>44944</c:v>
                </c:pt>
                <c:pt idx="63">
                  <c:v>44943</c:v>
                </c:pt>
                <c:pt idx="64">
                  <c:v>44942</c:v>
                </c:pt>
                <c:pt idx="65">
                  <c:v>44939</c:v>
                </c:pt>
                <c:pt idx="66">
                  <c:v>44938</c:v>
                </c:pt>
                <c:pt idx="67">
                  <c:v>44937</c:v>
                </c:pt>
                <c:pt idx="68">
                  <c:v>44936</c:v>
                </c:pt>
                <c:pt idx="69">
                  <c:v>44935</c:v>
                </c:pt>
                <c:pt idx="70">
                  <c:v>44932</c:v>
                </c:pt>
                <c:pt idx="71">
                  <c:v>44931</c:v>
                </c:pt>
                <c:pt idx="72">
                  <c:v>44930</c:v>
                </c:pt>
                <c:pt idx="73">
                  <c:v>44929</c:v>
                </c:pt>
                <c:pt idx="74">
                  <c:v>44925</c:v>
                </c:pt>
                <c:pt idx="75">
                  <c:v>44924</c:v>
                </c:pt>
                <c:pt idx="76">
                  <c:v>44923</c:v>
                </c:pt>
                <c:pt idx="77">
                  <c:v>44922</c:v>
                </c:pt>
                <c:pt idx="78">
                  <c:v>44918</c:v>
                </c:pt>
                <c:pt idx="79">
                  <c:v>44917</c:v>
                </c:pt>
                <c:pt idx="80">
                  <c:v>44916</c:v>
                </c:pt>
                <c:pt idx="81">
                  <c:v>44915</c:v>
                </c:pt>
                <c:pt idx="82">
                  <c:v>44914</c:v>
                </c:pt>
                <c:pt idx="83">
                  <c:v>44911</c:v>
                </c:pt>
                <c:pt idx="84">
                  <c:v>44910</c:v>
                </c:pt>
                <c:pt idx="85">
                  <c:v>44909</c:v>
                </c:pt>
                <c:pt idx="86">
                  <c:v>44908</c:v>
                </c:pt>
                <c:pt idx="87">
                  <c:v>44907</c:v>
                </c:pt>
                <c:pt idx="88">
                  <c:v>44904</c:v>
                </c:pt>
                <c:pt idx="89">
                  <c:v>44903</c:v>
                </c:pt>
                <c:pt idx="90">
                  <c:v>44902</c:v>
                </c:pt>
                <c:pt idx="91">
                  <c:v>44901</c:v>
                </c:pt>
                <c:pt idx="92">
                  <c:v>44900</c:v>
                </c:pt>
                <c:pt idx="93">
                  <c:v>44897</c:v>
                </c:pt>
                <c:pt idx="94">
                  <c:v>44896</c:v>
                </c:pt>
                <c:pt idx="95">
                  <c:v>44895</c:v>
                </c:pt>
                <c:pt idx="96">
                  <c:v>44894</c:v>
                </c:pt>
                <c:pt idx="97">
                  <c:v>44893</c:v>
                </c:pt>
                <c:pt idx="98">
                  <c:v>44890</c:v>
                </c:pt>
                <c:pt idx="99">
                  <c:v>44889</c:v>
                </c:pt>
                <c:pt idx="100">
                  <c:v>44888</c:v>
                </c:pt>
                <c:pt idx="101">
                  <c:v>44887</c:v>
                </c:pt>
                <c:pt idx="102">
                  <c:v>44886</c:v>
                </c:pt>
                <c:pt idx="103">
                  <c:v>44883</c:v>
                </c:pt>
                <c:pt idx="104">
                  <c:v>44882</c:v>
                </c:pt>
                <c:pt idx="105">
                  <c:v>44881</c:v>
                </c:pt>
                <c:pt idx="106">
                  <c:v>44880</c:v>
                </c:pt>
                <c:pt idx="107">
                  <c:v>44879</c:v>
                </c:pt>
                <c:pt idx="108">
                  <c:v>44875</c:v>
                </c:pt>
                <c:pt idx="109">
                  <c:v>44874</c:v>
                </c:pt>
                <c:pt idx="110">
                  <c:v>44873</c:v>
                </c:pt>
                <c:pt idx="111">
                  <c:v>44872</c:v>
                </c:pt>
                <c:pt idx="112">
                  <c:v>44869</c:v>
                </c:pt>
                <c:pt idx="113">
                  <c:v>44868</c:v>
                </c:pt>
                <c:pt idx="114">
                  <c:v>44867</c:v>
                </c:pt>
                <c:pt idx="115">
                  <c:v>44866</c:v>
                </c:pt>
                <c:pt idx="116">
                  <c:v>44865</c:v>
                </c:pt>
                <c:pt idx="117">
                  <c:v>44862</c:v>
                </c:pt>
                <c:pt idx="118">
                  <c:v>44861</c:v>
                </c:pt>
                <c:pt idx="119">
                  <c:v>44860</c:v>
                </c:pt>
                <c:pt idx="120">
                  <c:v>44859</c:v>
                </c:pt>
                <c:pt idx="121">
                  <c:v>44858</c:v>
                </c:pt>
                <c:pt idx="122">
                  <c:v>44855</c:v>
                </c:pt>
                <c:pt idx="123">
                  <c:v>44854</c:v>
                </c:pt>
                <c:pt idx="124">
                  <c:v>44853</c:v>
                </c:pt>
                <c:pt idx="125">
                  <c:v>44852</c:v>
                </c:pt>
                <c:pt idx="126">
                  <c:v>44851</c:v>
                </c:pt>
                <c:pt idx="127">
                  <c:v>44848</c:v>
                </c:pt>
                <c:pt idx="128">
                  <c:v>44847</c:v>
                </c:pt>
                <c:pt idx="129">
                  <c:v>44846</c:v>
                </c:pt>
                <c:pt idx="130">
                  <c:v>44845</c:v>
                </c:pt>
                <c:pt idx="131">
                  <c:v>44841</c:v>
                </c:pt>
                <c:pt idx="132">
                  <c:v>44840</c:v>
                </c:pt>
                <c:pt idx="133">
                  <c:v>44839</c:v>
                </c:pt>
                <c:pt idx="134">
                  <c:v>44838</c:v>
                </c:pt>
                <c:pt idx="135">
                  <c:v>44837</c:v>
                </c:pt>
                <c:pt idx="136">
                  <c:v>44834</c:v>
                </c:pt>
                <c:pt idx="137">
                  <c:v>44833</c:v>
                </c:pt>
                <c:pt idx="138">
                  <c:v>44832</c:v>
                </c:pt>
                <c:pt idx="139">
                  <c:v>44831</c:v>
                </c:pt>
                <c:pt idx="140">
                  <c:v>44830</c:v>
                </c:pt>
                <c:pt idx="141">
                  <c:v>44827</c:v>
                </c:pt>
                <c:pt idx="142">
                  <c:v>44826</c:v>
                </c:pt>
                <c:pt idx="143">
                  <c:v>44825</c:v>
                </c:pt>
                <c:pt idx="144">
                  <c:v>44824</c:v>
                </c:pt>
                <c:pt idx="145">
                  <c:v>44823</c:v>
                </c:pt>
                <c:pt idx="146">
                  <c:v>44820</c:v>
                </c:pt>
                <c:pt idx="147">
                  <c:v>44819</c:v>
                </c:pt>
                <c:pt idx="148">
                  <c:v>44818</c:v>
                </c:pt>
                <c:pt idx="149">
                  <c:v>44817</c:v>
                </c:pt>
                <c:pt idx="150">
                  <c:v>44816</c:v>
                </c:pt>
                <c:pt idx="151">
                  <c:v>44813</c:v>
                </c:pt>
                <c:pt idx="152">
                  <c:v>44812</c:v>
                </c:pt>
                <c:pt idx="153">
                  <c:v>44811</c:v>
                </c:pt>
                <c:pt idx="154">
                  <c:v>44810</c:v>
                </c:pt>
                <c:pt idx="155">
                  <c:v>44806</c:v>
                </c:pt>
                <c:pt idx="156">
                  <c:v>44805</c:v>
                </c:pt>
                <c:pt idx="157">
                  <c:v>44804</c:v>
                </c:pt>
                <c:pt idx="158">
                  <c:v>44803</c:v>
                </c:pt>
                <c:pt idx="159">
                  <c:v>44802</c:v>
                </c:pt>
                <c:pt idx="160">
                  <c:v>44799</c:v>
                </c:pt>
                <c:pt idx="161">
                  <c:v>44798</c:v>
                </c:pt>
                <c:pt idx="162">
                  <c:v>44797</c:v>
                </c:pt>
                <c:pt idx="163">
                  <c:v>44796</c:v>
                </c:pt>
                <c:pt idx="164">
                  <c:v>44795</c:v>
                </c:pt>
                <c:pt idx="165">
                  <c:v>44792</c:v>
                </c:pt>
                <c:pt idx="166">
                  <c:v>44791</c:v>
                </c:pt>
                <c:pt idx="167">
                  <c:v>44790</c:v>
                </c:pt>
                <c:pt idx="168">
                  <c:v>44789</c:v>
                </c:pt>
                <c:pt idx="169">
                  <c:v>44788</c:v>
                </c:pt>
                <c:pt idx="170">
                  <c:v>44785</c:v>
                </c:pt>
                <c:pt idx="171">
                  <c:v>44784</c:v>
                </c:pt>
                <c:pt idx="172">
                  <c:v>44783</c:v>
                </c:pt>
                <c:pt idx="173">
                  <c:v>44782</c:v>
                </c:pt>
                <c:pt idx="174">
                  <c:v>44781</c:v>
                </c:pt>
                <c:pt idx="175">
                  <c:v>44778</c:v>
                </c:pt>
                <c:pt idx="176">
                  <c:v>44777</c:v>
                </c:pt>
                <c:pt idx="177">
                  <c:v>44776</c:v>
                </c:pt>
                <c:pt idx="178">
                  <c:v>44775</c:v>
                </c:pt>
                <c:pt idx="179">
                  <c:v>44774</c:v>
                </c:pt>
                <c:pt idx="180">
                  <c:v>44771</c:v>
                </c:pt>
                <c:pt idx="181">
                  <c:v>44770</c:v>
                </c:pt>
                <c:pt idx="182">
                  <c:v>44769</c:v>
                </c:pt>
                <c:pt idx="183">
                  <c:v>44768</c:v>
                </c:pt>
                <c:pt idx="184">
                  <c:v>44767</c:v>
                </c:pt>
                <c:pt idx="185">
                  <c:v>44764</c:v>
                </c:pt>
                <c:pt idx="186">
                  <c:v>44763</c:v>
                </c:pt>
                <c:pt idx="187">
                  <c:v>44762</c:v>
                </c:pt>
                <c:pt idx="188">
                  <c:v>44761</c:v>
                </c:pt>
                <c:pt idx="189">
                  <c:v>44760</c:v>
                </c:pt>
                <c:pt idx="190">
                  <c:v>44757</c:v>
                </c:pt>
                <c:pt idx="191">
                  <c:v>44756</c:v>
                </c:pt>
                <c:pt idx="192">
                  <c:v>44755</c:v>
                </c:pt>
                <c:pt idx="193">
                  <c:v>44754</c:v>
                </c:pt>
                <c:pt idx="194">
                  <c:v>44753</c:v>
                </c:pt>
                <c:pt idx="195">
                  <c:v>44750</c:v>
                </c:pt>
                <c:pt idx="196">
                  <c:v>44749</c:v>
                </c:pt>
                <c:pt idx="197">
                  <c:v>44748</c:v>
                </c:pt>
                <c:pt idx="198">
                  <c:v>44747</c:v>
                </c:pt>
                <c:pt idx="199">
                  <c:v>44743</c:v>
                </c:pt>
                <c:pt idx="200">
                  <c:v>44742</c:v>
                </c:pt>
                <c:pt idx="201">
                  <c:v>44741</c:v>
                </c:pt>
                <c:pt idx="202">
                  <c:v>44740</c:v>
                </c:pt>
                <c:pt idx="203">
                  <c:v>44739</c:v>
                </c:pt>
                <c:pt idx="204">
                  <c:v>44736</c:v>
                </c:pt>
                <c:pt idx="205">
                  <c:v>44735</c:v>
                </c:pt>
                <c:pt idx="206">
                  <c:v>44734</c:v>
                </c:pt>
                <c:pt idx="207">
                  <c:v>44733</c:v>
                </c:pt>
                <c:pt idx="208">
                  <c:v>44732</c:v>
                </c:pt>
                <c:pt idx="209">
                  <c:v>44729</c:v>
                </c:pt>
                <c:pt idx="210">
                  <c:v>44728</c:v>
                </c:pt>
                <c:pt idx="211">
                  <c:v>44727</c:v>
                </c:pt>
                <c:pt idx="212">
                  <c:v>44726</c:v>
                </c:pt>
                <c:pt idx="213">
                  <c:v>44725</c:v>
                </c:pt>
                <c:pt idx="214">
                  <c:v>44722</c:v>
                </c:pt>
                <c:pt idx="215">
                  <c:v>44721</c:v>
                </c:pt>
                <c:pt idx="216">
                  <c:v>44720</c:v>
                </c:pt>
                <c:pt idx="217">
                  <c:v>44719</c:v>
                </c:pt>
                <c:pt idx="218">
                  <c:v>44718</c:v>
                </c:pt>
                <c:pt idx="219">
                  <c:v>44715</c:v>
                </c:pt>
                <c:pt idx="220">
                  <c:v>44714</c:v>
                </c:pt>
                <c:pt idx="221">
                  <c:v>44713</c:v>
                </c:pt>
                <c:pt idx="222">
                  <c:v>44712</c:v>
                </c:pt>
                <c:pt idx="223">
                  <c:v>44711</c:v>
                </c:pt>
                <c:pt idx="224">
                  <c:v>44708</c:v>
                </c:pt>
                <c:pt idx="225">
                  <c:v>44707</c:v>
                </c:pt>
                <c:pt idx="226">
                  <c:v>44706</c:v>
                </c:pt>
                <c:pt idx="227">
                  <c:v>44705</c:v>
                </c:pt>
                <c:pt idx="228">
                  <c:v>44704</c:v>
                </c:pt>
                <c:pt idx="229">
                  <c:v>44701</c:v>
                </c:pt>
                <c:pt idx="230">
                  <c:v>44700</c:v>
                </c:pt>
                <c:pt idx="231">
                  <c:v>44699</c:v>
                </c:pt>
                <c:pt idx="232">
                  <c:v>44698</c:v>
                </c:pt>
                <c:pt idx="233">
                  <c:v>44697</c:v>
                </c:pt>
                <c:pt idx="234">
                  <c:v>44694</c:v>
                </c:pt>
                <c:pt idx="235">
                  <c:v>44693</c:v>
                </c:pt>
                <c:pt idx="236">
                  <c:v>44692</c:v>
                </c:pt>
                <c:pt idx="237">
                  <c:v>44691</c:v>
                </c:pt>
                <c:pt idx="238">
                  <c:v>44690</c:v>
                </c:pt>
                <c:pt idx="239">
                  <c:v>44687</c:v>
                </c:pt>
                <c:pt idx="240">
                  <c:v>44686</c:v>
                </c:pt>
                <c:pt idx="241">
                  <c:v>44685</c:v>
                </c:pt>
                <c:pt idx="242">
                  <c:v>44684</c:v>
                </c:pt>
                <c:pt idx="243">
                  <c:v>44683</c:v>
                </c:pt>
                <c:pt idx="244">
                  <c:v>44680</c:v>
                </c:pt>
                <c:pt idx="245">
                  <c:v>44679</c:v>
                </c:pt>
                <c:pt idx="246">
                  <c:v>44678</c:v>
                </c:pt>
                <c:pt idx="247">
                  <c:v>44677</c:v>
                </c:pt>
                <c:pt idx="248">
                  <c:v>44676</c:v>
                </c:pt>
                <c:pt idx="249">
                  <c:v>44673</c:v>
                </c:pt>
                <c:pt idx="250">
                  <c:v>44672</c:v>
                </c:pt>
                <c:pt idx="251">
                  <c:v>44671</c:v>
                </c:pt>
                <c:pt idx="252">
                  <c:v>44670</c:v>
                </c:pt>
                <c:pt idx="253">
                  <c:v>44669</c:v>
                </c:pt>
                <c:pt idx="254">
                  <c:v>44666</c:v>
                </c:pt>
                <c:pt idx="255">
                  <c:v>44665</c:v>
                </c:pt>
                <c:pt idx="256">
                  <c:v>44664</c:v>
                </c:pt>
                <c:pt idx="257">
                  <c:v>44663</c:v>
                </c:pt>
                <c:pt idx="258">
                  <c:v>44662</c:v>
                </c:pt>
                <c:pt idx="259">
                  <c:v>44659</c:v>
                </c:pt>
                <c:pt idx="260">
                  <c:v>44658</c:v>
                </c:pt>
                <c:pt idx="261">
                  <c:v>44657</c:v>
                </c:pt>
                <c:pt idx="262">
                  <c:v>44656</c:v>
                </c:pt>
                <c:pt idx="263">
                  <c:v>44655</c:v>
                </c:pt>
                <c:pt idx="264">
                  <c:v>44652</c:v>
                </c:pt>
                <c:pt idx="265">
                  <c:v>44651</c:v>
                </c:pt>
                <c:pt idx="266">
                  <c:v>44650</c:v>
                </c:pt>
                <c:pt idx="267">
                  <c:v>44649</c:v>
                </c:pt>
                <c:pt idx="268">
                  <c:v>44648</c:v>
                </c:pt>
                <c:pt idx="269">
                  <c:v>44645</c:v>
                </c:pt>
                <c:pt idx="270">
                  <c:v>44644</c:v>
                </c:pt>
                <c:pt idx="271">
                  <c:v>44643</c:v>
                </c:pt>
                <c:pt idx="272">
                  <c:v>44642</c:v>
                </c:pt>
                <c:pt idx="273">
                  <c:v>44641</c:v>
                </c:pt>
                <c:pt idx="274">
                  <c:v>44638</c:v>
                </c:pt>
                <c:pt idx="275">
                  <c:v>44637</c:v>
                </c:pt>
                <c:pt idx="276">
                  <c:v>44636</c:v>
                </c:pt>
                <c:pt idx="277">
                  <c:v>44635</c:v>
                </c:pt>
                <c:pt idx="278">
                  <c:v>44634</c:v>
                </c:pt>
                <c:pt idx="279">
                  <c:v>44631</c:v>
                </c:pt>
                <c:pt idx="280">
                  <c:v>44630</c:v>
                </c:pt>
                <c:pt idx="281">
                  <c:v>44629</c:v>
                </c:pt>
                <c:pt idx="282">
                  <c:v>44628</c:v>
                </c:pt>
                <c:pt idx="283">
                  <c:v>44627</c:v>
                </c:pt>
                <c:pt idx="284">
                  <c:v>44624</c:v>
                </c:pt>
                <c:pt idx="285">
                  <c:v>44623</c:v>
                </c:pt>
                <c:pt idx="286">
                  <c:v>44622</c:v>
                </c:pt>
                <c:pt idx="287">
                  <c:v>44621</c:v>
                </c:pt>
                <c:pt idx="288">
                  <c:v>44620</c:v>
                </c:pt>
                <c:pt idx="289">
                  <c:v>44617</c:v>
                </c:pt>
                <c:pt idx="290">
                  <c:v>44616</c:v>
                </c:pt>
                <c:pt idx="291">
                  <c:v>44615</c:v>
                </c:pt>
                <c:pt idx="292">
                  <c:v>44614</c:v>
                </c:pt>
                <c:pt idx="293">
                  <c:v>44613</c:v>
                </c:pt>
                <c:pt idx="294">
                  <c:v>44610</c:v>
                </c:pt>
                <c:pt idx="295">
                  <c:v>44609</c:v>
                </c:pt>
                <c:pt idx="296">
                  <c:v>44608</c:v>
                </c:pt>
                <c:pt idx="297">
                  <c:v>44607</c:v>
                </c:pt>
                <c:pt idx="298">
                  <c:v>44606</c:v>
                </c:pt>
                <c:pt idx="299">
                  <c:v>44603</c:v>
                </c:pt>
                <c:pt idx="300">
                  <c:v>44602</c:v>
                </c:pt>
                <c:pt idx="301">
                  <c:v>44601</c:v>
                </c:pt>
                <c:pt idx="302">
                  <c:v>44600</c:v>
                </c:pt>
                <c:pt idx="303">
                  <c:v>44599</c:v>
                </c:pt>
                <c:pt idx="304">
                  <c:v>44596</c:v>
                </c:pt>
                <c:pt idx="305">
                  <c:v>44595</c:v>
                </c:pt>
                <c:pt idx="306">
                  <c:v>44594</c:v>
                </c:pt>
                <c:pt idx="307">
                  <c:v>44593</c:v>
                </c:pt>
                <c:pt idx="308">
                  <c:v>44592</c:v>
                </c:pt>
                <c:pt idx="309">
                  <c:v>44589</c:v>
                </c:pt>
                <c:pt idx="310">
                  <c:v>44588</c:v>
                </c:pt>
                <c:pt idx="311">
                  <c:v>44587</c:v>
                </c:pt>
                <c:pt idx="312">
                  <c:v>44586</c:v>
                </c:pt>
                <c:pt idx="313">
                  <c:v>44585</c:v>
                </c:pt>
                <c:pt idx="314">
                  <c:v>44582</c:v>
                </c:pt>
                <c:pt idx="315">
                  <c:v>44581</c:v>
                </c:pt>
                <c:pt idx="316">
                  <c:v>44580</c:v>
                </c:pt>
                <c:pt idx="317">
                  <c:v>44579</c:v>
                </c:pt>
                <c:pt idx="318">
                  <c:v>44578</c:v>
                </c:pt>
                <c:pt idx="319">
                  <c:v>44575</c:v>
                </c:pt>
                <c:pt idx="320">
                  <c:v>44574</c:v>
                </c:pt>
                <c:pt idx="321">
                  <c:v>44573</c:v>
                </c:pt>
                <c:pt idx="322">
                  <c:v>44572</c:v>
                </c:pt>
                <c:pt idx="323">
                  <c:v>44571</c:v>
                </c:pt>
                <c:pt idx="324">
                  <c:v>44568</c:v>
                </c:pt>
                <c:pt idx="325">
                  <c:v>44567</c:v>
                </c:pt>
                <c:pt idx="326">
                  <c:v>44566</c:v>
                </c:pt>
                <c:pt idx="327">
                  <c:v>44565</c:v>
                </c:pt>
                <c:pt idx="328">
                  <c:v>44564</c:v>
                </c:pt>
                <c:pt idx="329">
                  <c:v>44561</c:v>
                </c:pt>
                <c:pt idx="330">
                  <c:v>44560</c:v>
                </c:pt>
                <c:pt idx="331">
                  <c:v>44559</c:v>
                </c:pt>
                <c:pt idx="332">
                  <c:v>44558</c:v>
                </c:pt>
                <c:pt idx="333">
                  <c:v>44557</c:v>
                </c:pt>
                <c:pt idx="334">
                  <c:v>44554</c:v>
                </c:pt>
                <c:pt idx="335">
                  <c:v>44553</c:v>
                </c:pt>
                <c:pt idx="336">
                  <c:v>44552</c:v>
                </c:pt>
                <c:pt idx="337">
                  <c:v>44551</c:v>
                </c:pt>
                <c:pt idx="338">
                  <c:v>44550</c:v>
                </c:pt>
                <c:pt idx="339">
                  <c:v>44547</c:v>
                </c:pt>
                <c:pt idx="340">
                  <c:v>44546</c:v>
                </c:pt>
                <c:pt idx="341">
                  <c:v>44545</c:v>
                </c:pt>
                <c:pt idx="342">
                  <c:v>44544</c:v>
                </c:pt>
                <c:pt idx="343">
                  <c:v>44543</c:v>
                </c:pt>
                <c:pt idx="344">
                  <c:v>44540</c:v>
                </c:pt>
                <c:pt idx="345">
                  <c:v>44539</c:v>
                </c:pt>
                <c:pt idx="346">
                  <c:v>44538</c:v>
                </c:pt>
                <c:pt idx="347">
                  <c:v>44537</c:v>
                </c:pt>
                <c:pt idx="348">
                  <c:v>44536</c:v>
                </c:pt>
                <c:pt idx="349">
                  <c:v>44533</c:v>
                </c:pt>
                <c:pt idx="350">
                  <c:v>44532</c:v>
                </c:pt>
                <c:pt idx="351">
                  <c:v>44531</c:v>
                </c:pt>
                <c:pt idx="352">
                  <c:v>44530</c:v>
                </c:pt>
                <c:pt idx="353">
                  <c:v>44529</c:v>
                </c:pt>
                <c:pt idx="354">
                  <c:v>44526</c:v>
                </c:pt>
                <c:pt idx="355">
                  <c:v>44525</c:v>
                </c:pt>
                <c:pt idx="356">
                  <c:v>44524</c:v>
                </c:pt>
                <c:pt idx="357">
                  <c:v>44523</c:v>
                </c:pt>
                <c:pt idx="358">
                  <c:v>44522</c:v>
                </c:pt>
                <c:pt idx="359">
                  <c:v>44519</c:v>
                </c:pt>
                <c:pt idx="360">
                  <c:v>44518</c:v>
                </c:pt>
                <c:pt idx="361">
                  <c:v>44517</c:v>
                </c:pt>
                <c:pt idx="362">
                  <c:v>44516</c:v>
                </c:pt>
                <c:pt idx="363">
                  <c:v>44515</c:v>
                </c:pt>
                <c:pt idx="364">
                  <c:v>44512</c:v>
                </c:pt>
                <c:pt idx="365">
                  <c:v>44511</c:v>
                </c:pt>
                <c:pt idx="366">
                  <c:v>44510</c:v>
                </c:pt>
                <c:pt idx="367">
                  <c:v>44509</c:v>
                </c:pt>
                <c:pt idx="368">
                  <c:v>44508</c:v>
                </c:pt>
                <c:pt idx="369">
                  <c:v>44505</c:v>
                </c:pt>
                <c:pt idx="370">
                  <c:v>44504</c:v>
                </c:pt>
                <c:pt idx="371">
                  <c:v>44503</c:v>
                </c:pt>
                <c:pt idx="372">
                  <c:v>44502</c:v>
                </c:pt>
                <c:pt idx="373">
                  <c:v>44501</c:v>
                </c:pt>
                <c:pt idx="374">
                  <c:v>44498</c:v>
                </c:pt>
                <c:pt idx="375">
                  <c:v>44497</c:v>
                </c:pt>
                <c:pt idx="376">
                  <c:v>44496</c:v>
                </c:pt>
                <c:pt idx="377">
                  <c:v>44495</c:v>
                </c:pt>
                <c:pt idx="378">
                  <c:v>44494</c:v>
                </c:pt>
                <c:pt idx="379">
                  <c:v>44491</c:v>
                </c:pt>
                <c:pt idx="380">
                  <c:v>44490</c:v>
                </c:pt>
                <c:pt idx="381">
                  <c:v>44489</c:v>
                </c:pt>
                <c:pt idx="382">
                  <c:v>44488</c:v>
                </c:pt>
                <c:pt idx="383">
                  <c:v>44487</c:v>
                </c:pt>
                <c:pt idx="384">
                  <c:v>44484</c:v>
                </c:pt>
                <c:pt idx="385">
                  <c:v>44483</c:v>
                </c:pt>
                <c:pt idx="386">
                  <c:v>44482</c:v>
                </c:pt>
                <c:pt idx="387">
                  <c:v>44481</c:v>
                </c:pt>
                <c:pt idx="388">
                  <c:v>44480</c:v>
                </c:pt>
                <c:pt idx="389">
                  <c:v>44477</c:v>
                </c:pt>
                <c:pt idx="390">
                  <c:v>44476</c:v>
                </c:pt>
                <c:pt idx="391">
                  <c:v>44475</c:v>
                </c:pt>
                <c:pt idx="392">
                  <c:v>44474</c:v>
                </c:pt>
                <c:pt idx="393">
                  <c:v>44473</c:v>
                </c:pt>
                <c:pt idx="394">
                  <c:v>44470</c:v>
                </c:pt>
                <c:pt idx="395">
                  <c:v>44469</c:v>
                </c:pt>
                <c:pt idx="396">
                  <c:v>44468</c:v>
                </c:pt>
                <c:pt idx="397">
                  <c:v>44467</c:v>
                </c:pt>
                <c:pt idx="398">
                  <c:v>44466</c:v>
                </c:pt>
                <c:pt idx="399">
                  <c:v>44463</c:v>
                </c:pt>
                <c:pt idx="400">
                  <c:v>44462</c:v>
                </c:pt>
                <c:pt idx="401">
                  <c:v>44461</c:v>
                </c:pt>
                <c:pt idx="402">
                  <c:v>44460</c:v>
                </c:pt>
                <c:pt idx="403">
                  <c:v>44459</c:v>
                </c:pt>
                <c:pt idx="404">
                  <c:v>44456</c:v>
                </c:pt>
                <c:pt idx="405">
                  <c:v>44455</c:v>
                </c:pt>
                <c:pt idx="406">
                  <c:v>44454</c:v>
                </c:pt>
                <c:pt idx="407">
                  <c:v>44453</c:v>
                </c:pt>
                <c:pt idx="408">
                  <c:v>44452</c:v>
                </c:pt>
                <c:pt idx="409">
                  <c:v>44449</c:v>
                </c:pt>
                <c:pt idx="410">
                  <c:v>44448</c:v>
                </c:pt>
                <c:pt idx="411">
                  <c:v>44447</c:v>
                </c:pt>
                <c:pt idx="412">
                  <c:v>44446</c:v>
                </c:pt>
                <c:pt idx="413">
                  <c:v>44442</c:v>
                </c:pt>
                <c:pt idx="414">
                  <c:v>44441</c:v>
                </c:pt>
                <c:pt idx="415">
                  <c:v>44440</c:v>
                </c:pt>
                <c:pt idx="416">
                  <c:v>44439</c:v>
                </c:pt>
                <c:pt idx="417">
                  <c:v>44438</c:v>
                </c:pt>
                <c:pt idx="418">
                  <c:v>44435</c:v>
                </c:pt>
                <c:pt idx="419">
                  <c:v>44434</c:v>
                </c:pt>
                <c:pt idx="420">
                  <c:v>44433</c:v>
                </c:pt>
                <c:pt idx="421">
                  <c:v>44432</c:v>
                </c:pt>
                <c:pt idx="422">
                  <c:v>44431</c:v>
                </c:pt>
                <c:pt idx="423">
                  <c:v>44428</c:v>
                </c:pt>
                <c:pt idx="424">
                  <c:v>44427</c:v>
                </c:pt>
                <c:pt idx="425">
                  <c:v>44426</c:v>
                </c:pt>
                <c:pt idx="426">
                  <c:v>44425</c:v>
                </c:pt>
                <c:pt idx="427">
                  <c:v>44424</c:v>
                </c:pt>
                <c:pt idx="428">
                  <c:v>44421</c:v>
                </c:pt>
                <c:pt idx="429">
                  <c:v>44420</c:v>
                </c:pt>
                <c:pt idx="430">
                  <c:v>44419</c:v>
                </c:pt>
                <c:pt idx="431">
                  <c:v>44418</c:v>
                </c:pt>
                <c:pt idx="432">
                  <c:v>44417</c:v>
                </c:pt>
                <c:pt idx="433">
                  <c:v>44414</c:v>
                </c:pt>
                <c:pt idx="434">
                  <c:v>44413</c:v>
                </c:pt>
                <c:pt idx="435">
                  <c:v>44412</c:v>
                </c:pt>
                <c:pt idx="436">
                  <c:v>44411</c:v>
                </c:pt>
                <c:pt idx="437">
                  <c:v>44410</c:v>
                </c:pt>
                <c:pt idx="438">
                  <c:v>44407</c:v>
                </c:pt>
                <c:pt idx="439">
                  <c:v>44406</c:v>
                </c:pt>
                <c:pt idx="440">
                  <c:v>44405</c:v>
                </c:pt>
                <c:pt idx="441">
                  <c:v>44404</c:v>
                </c:pt>
                <c:pt idx="442">
                  <c:v>44403</c:v>
                </c:pt>
                <c:pt idx="443">
                  <c:v>44400</c:v>
                </c:pt>
                <c:pt idx="444">
                  <c:v>44399</c:v>
                </c:pt>
                <c:pt idx="445">
                  <c:v>44398</c:v>
                </c:pt>
                <c:pt idx="446">
                  <c:v>44397</c:v>
                </c:pt>
                <c:pt idx="447">
                  <c:v>44396</c:v>
                </c:pt>
                <c:pt idx="448">
                  <c:v>44393</c:v>
                </c:pt>
                <c:pt idx="449">
                  <c:v>44392</c:v>
                </c:pt>
                <c:pt idx="450">
                  <c:v>44391</c:v>
                </c:pt>
                <c:pt idx="451">
                  <c:v>44390</c:v>
                </c:pt>
                <c:pt idx="452">
                  <c:v>44389</c:v>
                </c:pt>
                <c:pt idx="453">
                  <c:v>44386</c:v>
                </c:pt>
                <c:pt idx="454">
                  <c:v>44385</c:v>
                </c:pt>
                <c:pt idx="455">
                  <c:v>44384</c:v>
                </c:pt>
                <c:pt idx="456">
                  <c:v>44383</c:v>
                </c:pt>
                <c:pt idx="457">
                  <c:v>44382</c:v>
                </c:pt>
                <c:pt idx="458">
                  <c:v>44379</c:v>
                </c:pt>
                <c:pt idx="459">
                  <c:v>44378</c:v>
                </c:pt>
                <c:pt idx="460">
                  <c:v>44377</c:v>
                </c:pt>
                <c:pt idx="461">
                  <c:v>44376</c:v>
                </c:pt>
                <c:pt idx="462">
                  <c:v>44375</c:v>
                </c:pt>
                <c:pt idx="463">
                  <c:v>44372</c:v>
                </c:pt>
                <c:pt idx="464">
                  <c:v>44371</c:v>
                </c:pt>
                <c:pt idx="465">
                  <c:v>44370</c:v>
                </c:pt>
                <c:pt idx="466">
                  <c:v>44369</c:v>
                </c:pt>
                <c:pt idx="467">
                  <c:v>44368</c:v>
                </c:pt>
                <c:pt idx="468">
                  <c:v>44365</c:v>
                </c:pt>
                <c:pt idx="469">
                  <c:v>44364</c:v>
                </c:pt>
                <c:pt idx="470">
                  <c:v>44363</c:v>
                </c:pt>
                <c:pt idx="471">
                  <c:v>44362</c:v>
                </c:pt>
                <c:pt idx="472">
                  <c:v>44361</c:v>
                </c:pt>
                <c:pt idx="473">
                  <c:v>44358</c:v>
                </c:pt>
                <c:pt idx="474">
                  <c:v>44357</c:v>
                </c:pt>
                <c:pt idx="475">
                  <c:v>44356</c:v>
                </c:pt>
                <c:pt idx="476">
                  <c:v>44355</c:v>
                </c:pt>
                <c:pt idx="477">
                  <c:v>44354</c:v>
                </c:pt>
                <c:pt idx="478">
                  <c:v>44351</c:v>
                </c:pt>
                <c:pt idx="479">
                  <c:v>44350</c:v>
                </c:pt>
                <c:pt idx="480">
                  <c:v>44349</c:v>
                </c:pt>
                <c:pt idx="481">
                  <c:v>44348</c:v>
                </c:pt>
                <c:pt idx="482">
                  <c:v>44347</c:v>
                </c:pt>
                <c:pt idx="483">
                  <c:v>44344</c:v>
                </c:pt>
                <c:pt idx="484">
                  <c:v>44343</c:v>
                </c:pt>
                <c:pt idx="485">
                  <c:v>44342</c:v>
                </c:pt>
                <c:pt idx="486">
                  <c:v>44341</c:v>
                </c:pt>
                <c:pt idx="487">
                  <c:v>44340</c:v>
                </c:pt>
                <c:pt idx="488">
                  <c:v>44337</c:v>
                </c:pt>
                <c:pt idx="489">
                  <c:v>44336</c:v>
                </c:pt>
                <c:pt idx="490">
                  <c:v>44335</c:v>
                </c:pt>
                <c:pt idx="491">
                  <c:v>44334</c:v>
                </c:pt>
                <c:pt idx="492">
                  <c:v>44333</c:v>
                </c:pt>
                <c:pt idx="493">
                  <c:v>44330</c:v>
                </c:pt>
                <c:pt idx="494">
                  <c:v>44329</c:v>
                </c:pt>
                <c:pt idx="495">
                  <c:v>44328</c:v>
                </c:pt>
                <c:pt idx="496">
                  <c:v>44327</c:v>
                </c:pt>
                <c:pt idx="497">
                  <c:v>44326</c:v>
                </c:pt>
                <c:pt idx="498">
                  <c:v>44323</c:v>
                </c:pt>
                <c:pt idx="499">
                  <c:v>44322</c:v>
                </c:pt>
                <c:pt idx="500">
                  <c:v>44321</c:v>
                </c:pt>
                <c:pt idx="501">
                  <c:v>44320</c:v>
                </c:pt>
                <c:pt idx="502">
                  <c:v>44319</c:v>
                </c:pt>
                <c:pt idx="503">
                  <c:v>44316</c:v>
                </c:pt>
                <c:pt idx="504">
                  <c:v>44315</c:v>
                </c:pt>
                <c:pt idx="505">
                  <c:v>44314</c:v>
                </c:pt>
                <c:pt idx="506">
                  <c:v>44313</c:v>
                </c:pt>
                <c:pt idx="507">
                  <c:v>44312</c:v>
                </c:pt>
                <c:pt idx="508">
                  <c:v>44309</c:v>
                </c:pt>
                <c:pt idx="509">
                  <c:v>44308</c:v>
                </c:pt>
                <c:pt idx="510">
                  <c:v>44307</c:v>
                </c:pt>
                <c:pt idx="511">
                  <c:v>44306</c:v>
                </c:pt>
                <c:pt idx="512">
                  <c:v>44305</c:v>
                </c:pt>
                <c:pt idx="513">
                  <c:v>44302</c:v>
                </c:pt>
                <c:pt idx="514">
                  <c:v>44301</c:v>
                </c:pt>
                <c:pt idx="515">
                  <c:v>44300</c:v>
                </c:pt>
                <c:pt idx="516">
                  <c:v>44299</c:v>
                </c:pt>
                <c:pt idx="517">
                  <c:v>44298</c:v>
                </c:pt>
                <c:pt idx="518">
                  <c:v>44295</c:v>
                </c:pt>
                <c:pt idx="519">
                  <c:v>44294</c:v>
                </c:pt>
                <c:pt idx="520">
                  <c:v>44293</c:v>
                </c:pt>
                <c:pt idx="521">
                  <c:v>44292</c:v>
                </c:pt>
                <c:pt idx="522">
                  <c:v>44291</c:v>
                </c:pt>
                <c:pt idx="523">
                  <c:v>44288</c:v>
                </c:pt>
                <c:pt idx="524">
                  <c:v>44287</c:v>
                </c:pt>
                <c:pt idx="525">
                  <c:v>44286</c:v>
                </c:pt>
                <c:pt idx="526">
                  <c:v>44285</c:v>
                </c:pt>
                <c:pt idx="527">
                  <c:v>44284</c:v>
                </c:pt>
                <c:pt idx="528">
                  <c:v>44281</c:v>
                </c:pt>
                <c:pt idx="529">
                  <c:v>44280</c:v>
                </c:pt>
                <c:pt idx="530">
                  <c:v>44279</c:v>
                </c:pt>
                <c:pt idx="531">
                  <c:v>44278</c:v>
                </c:pt>
                <c:pt idx="532">
                  <c:v>44277</c:v>
                </c:pt>
                <c:pt idx="533">
                  <c:v>44274</c:v>
                </c:pt>
                <c:pt idx="534">
                  <c:v>44273</c:v>
                </c:pt>
                <c:pt idx="535">
                  <c:v>44272</c:v>
                </c:pt>
                <c:pt idx="536">
                  <c:v>44271</c:v>
                </c:pt>
                <c:pt idx="537">
                  <c:v>44270</c:v>
                </c:pt>
                <c:pt idx="538">
                  <c:v>44267</c:v>
                </c:pt>
                <c:pt idx="539">
                  <c:v>44266</c:v>
                </c:pt>
                <c:pt idx="540">
                  <c:v>44265</c:v>
                </c:pt>
                <c:pt idx="541">
                  <c:v>44264</c:v>
                </c:pt>
                <c:pt idx="542">
                  <c:v>44263</c:v>
                </c:pt>
                <c:pt idx="543">
                  <c:v>44260</c:v>
                </c:pt>
                <c:pt idx="544">
                  <c:v>44259</c:v>
                </c:pt>
                <c:pt idx="545">
                  <c:v>44258</c:v>
                </c:pt>
                <c:pt idx="546">
                  <c:v>44257</c:v>
                </c:pt>
                <c:pt idx="547">
                  <c:v>44256</c:v>
                </c:pt>
                <c:pt idx="548">
                  <c:v>44253</c:v>
                </c:pt>
                <c:pt idx="549">
                  <c:v>44252</c:v>
                </c:pt>
                <c:pt idx="550">
                  <c:v>44251</c:v>
                </c:pt>
                <c:pt idx="551">
                  <c:v>44250</c:v>
                </c:pt>
                <c:pt idx="552">
                  <c:v>44249</c:v>
                </c:pt>
                <c:pt idx="553">
                  <c:v>44246</c:v>
                </c:pt>
                <c:pt idx="554">
                  <c:v>44245</c:v>
                </c:pt>
                <c:pt idx="555">
                  <c:v>44244</c:v>
                </c:pt>
                <c:pt idx="556">
                  <c:v>44243</c:v>
                </c:pt>
                <c:pt idx="557">
                  <c:v>44242</c:v>
                </c:pt>
                <c:pt idx="558">
                  <c:v>44239</c:v>
                </c:pt>
                <c:pt idx="559">
                  <c:v>44238</c:v>
                </c:pt>
                <c:pt idx="560">
                  <c:v>44237</c:v>
                </c:pt>
                <c:pt idx="561">
                  <c:v>44236</c:v>
                </c:pt>
                <c:pt idx="562">
                  <c:v>44235</c:v>
                </c:pt>
                <c:pt idx="563">
                  <c:v>44232</c:v>
                </c:pt>
                <c:pt idx="564">
                  <c:v>44231</c:v>
                </c:pt>
                <c:pt idx="565">
                  <c:v>44230</c:v>
                </c:pt>
                <c:pt idx="566">
                  <c:v>44229</c:v>
                </c:pt>
                <c:pt idx="567">
                  <c:v>44228</c:v>
                </c:pt>
                <c:pt idx="568">
                  <c:v>44225</c:v>
                </c:pt>
                <c:pt idx="569">
                  <c:v>44224</c:v>
                </c:pt>
                <c:pt idx="570">
                  <c:v>44223</c:v>
                </c:pt>
                <c:pt idx="571">
                  <c:v>44222</c:v>
                </c:pt>
                <c:pt idx="572">
                  <c:v>44221</c:v>
                </c:pt>
                <c:pt idx="573">
                  <c:v>44218</c:v>
                </c:pt>
                <c:pt idx="574">
                  <c:v>44217</c:v>
                </c:pt>
                <c:pt idx="575">
                  <c:v>44216</c:v>
                </c:pt>
                <c:pt idx="576">
                  <c:v>44215</c:v>
                </c:pt>
                <c:pt idx="577">
                  <c:v>44214</c:v>
                </c:pt>
                <c:pt idx="578">
                  <c:v>44211</c:v>
                </c:pt>
                <c:pt idx="579">
                  <c:v>44210</c:v>
                </c:pt>
                <c:pt idx="580">
                  <c:v>44209</c:v>
                </c:pt>
                <c:pt idx="581">
                  <c:v>44208</c:v>
                </c:pt>
                <c:pt idx="582">
                  <c:v>44207</c:v>
                </c:pt>
                <c:pt idx="583">
                  <c:v>44204</c:v>
                </c:pt>
                <c:pt idx="584">
                  <c:v>44203</c:v>
                </c:pt>
                <c:pt idx="585">
                  <c:v>44202</c:v>
                </c:pt>
                <c:pt idx="586">
                  <c:v>44201</c:v>
                </c:pt>
                <c:pt idx="587">
                  <c:v>44200</c:v>
                </c:pt>
                <c:pt idx="588">
                  <c:v>44197</c:v>
                </c:pt>
                <c:pt idx="589">
                  <c:v>44196</c:v>
                </c:pt>
                <c:pt idx="590">
                  <c:v>44195</c:v>
                </c:pt>
                <c:pt idx="591">
                  <c:v>44194</c:v>
                </c:pt>
                <c:pt idx="592">
                  <c:v>44193</c:v>
                </c:pt>
                <c:pt idx="593">
                  <c:v>44190</c:v>
                </c:pt>
                <c:pt idx="594">
                  <c:v>44189</c:v>
                </c:pt>
                <c:pt idx="595">
                  <c:v>44188</c:v>
                </c:pt>
                <c:pt idx="596">
                  <c:v>44187</c:v>
                </c:pt>
                <c:pt idx="597">
                  <c:v>44186</c:v>
                </c:pt>
                <c:pt idx="598">
                  <c:v>44183</c:v>
                </c:pt>
                <c:pt idx="599">
                  <c:v>44182</c:v>
                </c:pt>
                <c:pt idx="600">
                  <c:v>44181</c:v>
                </c:pt>
                <c:pt idx="601">
                  <c:v>44180</c:v>
                </c:pt>
                <c:pt idx="602">
                  <c:v>44179</c:v>
                </c:pt>
                <c:pt idx="603">
                  <c:v>44176</c:v>
                </c:pt>
                <c:pt idx="604">
                  <c:v>44175</c:v>
                </c:pt>
                <c:pt idx="605">
                  <c:v>44174</c:v>
                </c:pt>
                <c:pt idx="606">
                  <c:v>44173</c:v>
                </c:pt>
                <c:pt idx="607">
                  <c:v>44172</c:v>
                </c:pt>
                <c:pt idx="608">
                  <c:v>44169</c:v>
                </c:pt>
                <c:pt idx="609">
                  <c:v>44168</c:v>
                </c:pt>
                <c:pt idx="610">
                  <c:v>44167</c:v>
                </c:pt>
                <c:pt idx="611">
                  <c:v>44166</c:v>
                </c:pt>
                <c:pt idx="612">
                  <c:v>44165</c:v>
                </c:pt>
                <c:pt idx="613">
                  <c:v>44162</c:v>
                </c:pt>
                <c:pt idx="614">
                  <c:v>44161</c:v>
                </c:pt>
                <c:pt idx="615">
                  <c:v>44160</c:v>
                </c:pt>
                <c:pt idx="616">
                  <c:v>44159</c:v>
                </c:pt>
                <c:pt idx="617">
                  <c:v>44158</c:v>
                </c:pt>
                <c:pt idx="618">
                  <c:v>44155</c:v>
                </c:pt>
                <c:pt idx="619">
                  <c:v>44154</c:v>
                </c:pt>
                <c:pt idx="620">
                  <c:v>44153</c:v>
                </c:pt>
                <c:pt idx="621">
                  <c:v>44152</c:v>
                </c:pt>
                <c:pt idx="622">
                  <c:v>44151</c:v>
                </c:pt>
                <c:pt idx="623">
                  <c:v>44148</c:v>
                </c:pt>
                <c:pt idx="624">
                  <c:v>44147</c:v>
                </c:pt>
                <c:pt idx="625">
                  <c:v>44146</c:v>
                </c:pt>
                <c:pt idx="626">
                  <c:v>44145</c:v>
                </c:pt>
                <c:pt idx="627">
                  <c:v>44144</c:v>
                </c:pt>
                <c:pt idx="628">
                  <c:v>44141</c:v>
                </c:pt>
                <c:pt idx="629">
                  <c:v>44140</c:v>
                </c:pt>
                <c:pt idx="630">
                  <c:v>44139</c:v>
                </c:pt>
                <c:pt idx="631">
                  <c:v>44138</c:v>
                </c:pt>
                <c:pt idx="632">
                  <c:v>44137</c:v>
                </c:pt>
                <c:pt idx="633">
                  <c:v>44134</c:v>
                </c:pt>
                <c:pt idx="634">
                  <c:v>44133</c:v>
                </c:pt>
                <c:pt idx="635">
                  <c:v>44132</c:v>
                </c:pt>
                <c:pt idx="636">
                  <c:v>44131</c:v>
                </c:pt>
                <c:pt idx="637">
                  <c:v>44130</c:v>
                </c:pt>
                <c:pt idx="638">
                  <c:v>44127</c:v>
                </c:pt>
                <c:pt idx="639">
                  <c:v>44126</c:v>
                </c:pt>
                <c:pt idx="640">
                  <c:v>44125</c:v>
                </c:pt>
                <c:pt idx="641">
                  <c:v>44124</c:v>
                </c:pt>
                <c:pt idx="642">
                  <c:v>44123</c:v>
                </c:pt>
                <c:pt idx="643">
                  <c:v>44120</c:v>
                </c:pt>
                <c:pt idx="644">
                  <c:v>44119</c:v>
                </c:pt>
                <c:pt idx="645">
                  <c:v>44118</c:v>
                </c:pt>
                <c:pt idx="646">
                  <c:v>44117</c:v>
                </c:pt>
                <c:pt idx="647">
                  <c:v>44116</c:v>
                </c:pt>
                <c:pt idx="648">
                  <c:v>44113</c:v>
                </c:pt>
                <c:pt idx="649">
                  <c:v>44112</c:v>
                </c:pt>
                <c:pt idx="650">
                  <c:v>44111</c:v>
                </c:pt>
                <c:pt idx="651">
                  <c:v>44110</c:v>
                </c:pt>
                <c:pt idx="652">
                  <c:v>44109</c:v>
                </c:pt>
                <c:pt idx="653">
                  <c:v>44106</c:v>
                </c:pt>
                <c:pt idx="654">
                  <c:v>44105</c:v>
                </c:pt>
                <c:pt idx="655">
                  <c:v>44104</c:v>
                </c:pt>
                <c:pt idx="656">
                  <c:v>44103</c:v>
                </c:pt>
                <c:pt idx="657">
                  <c:v>44102</c:v>
                </c:pt>
                <c:pt idx="658">
                  <c:v>44099</c:v>
                </c:pt>
                <c:pt idx="659">
                  <c:v>44098</c:v>
                </c:pt>
                <c:pt idx="660">
                  <c:v>44097</c:v>
                </c:pt>
                <c:pt idx="661">
                  <c:v>44096</c:v>
                </c:pt>
                <c:pt idx="662">
                  <c:v>44095</c:v>
                </c:pt>
                <c:pt idx="663">
                  <c:v>44092</c:v>
                </c:pt>
                <c:pt idx="664">
                  <c:v>44091</c:v>
                </c:pt>
                <c:pt idx="665">
                  <c:v>44090</c:v>
                </c:pt>
                <c:pt idx="666">
                  <c:v>44089</c:v>
                </c:pt>
                <c:pt idx="667">
                  <c:v>44088</c:v>
                </c:pt>
                <c:pt idx="668">
                  <c:v>44085</c:v>
                </c:pt>
                <c:pt idx="669">
                  <c:v>44084</c:v>
                </c:pt>
                <c:pt idx="670">
                  <c:v>44083</c:v>
                </c:pt>
                <c:pt idx="671">
                  <c:v>44082</c:v>
                </c:pt>
                <c:pt idx="672">
                  <c:v>44081</c:v>
                </c:pt>
                <c:pt idx="673">
                  <c:v>44078</c:v>
                </c:pt>
                <c:pt idx="674">
                  <c:v>44077</c:v>
                </c:pt>
                <c:pt idx="675">
                  <c:v>44076</c:v>
                </c:pt>
                <c:pt idx="676">
                  <c:v>44075</c:v>
                </c:pt>
                <c:pt idx="677">
                  <c:v>44074</c:v>
                </c:pt>
                <c:pt idx="678">
                  <c:v>44071</c:v>
                </c:pt>
                <c:pt idx="679">
                  <c:v>44070</c:v>
                </c:pt>
                <c:pt idx="680">
                  <c:v>44069</c:v>
                </c:pt>
                <c:pt idx="681">
                  <c:v>44068</c:v>
                </c:pt>
                <c:pt idx="682">
                  <c:v>44067</c:v>
                </c:pt>
                <c:pt idx="683">
                  <c:v>44064</c:v>
                </c:pt>
                <c:pt idx="684">
                  <c:v>44063</c:v>
                </c:pt>
                <c:pt idx="685">
                  <c:v>44062</c:v>
                </c:pt>
                <c:pt idx="686">
                  <c:v>44061</c:v>
                </c:pt>
                <c:pt idx="687">
                  <c:v>44060</c:v>
                </c:pt>
                <c:pt idx="688">
                  <c:v>44057</c:v>
                </c:pt>
                <c:pt idx="689">
                  <c:v>44056</c:v>
                </c:pt>
                <c:pt idx="690">
                  <c:v>44055</c:v>
                </c:pt>
                <c:pt idx="691">
                  <c:v>44054</c:v>
                </c:pt>
                <c:pt idx="692">
                  <c:v>44053</c:v>
                </c:pt>
                <c:pt idx="693">
                  <c:v>44050</c:v>
                </c:pt>
                <c:pt idx="694">
                  <c:v>44049</c:v>
                </c:pt>
                <c:pt idx="695">
                  <c:v>44048</c:v>
                </c:pt>
                <c:pt idx="696">
                  <c:v>44047</c:v>
                </c:pt>
                <c:pt idx="697">
                  <c:v>44046</c:v>
                </c:pt>
                <c:pt idx="698">
                  <c:v>44043</c:v>
                </c:pt>
                <c:pt idx="699">
                  <c:v>44042</c:v>
                </c:pt>
                <c:pt idx="700">
                  <c:v>44041</c:v>
                </c:pt>
                <c:pt idx="701">
                  <c:v>44040</c:v>
                </c:pt>
                <c:pt idx="702">
                  <c:v>44039</c:v>
                </c:pt>
                <c:pt idx="703">
                  <c:v>44036</c:v>
                </c:pt>
                <c:pt idx="704">
                  <c:v>44035</c:v>
                </c:pt>
                <c:pt idx="705">
                  <c:v>44034</c:v>
                </c:pt>
                <c:pt idx="706">
                  <c:v>44033</c:v>
                </c:pt>
                <c:pt idx="707">
                  <c:v>44032</c:v>
                </c:pt>
                <c:pt idx="708">
                  <c:v>44029</c:v>
                </c:pt>
                <c:pt idx="709">
                  <c:v>44028</c:v>
                </c:pt>
                <c:pt idx="710">
                  <c:v>44027</c:v>
                </c:pt>
                <c:pt idx="711">
                  <c:v>44026</c:v>
                </c:pt>
                <c:pt idx="712">
                  <c:v>44025</c:v>
                </c:pt>
                <c:pt idx="713">
                  <c:v>44022</c:v>
                </c:pt>
                <c:pt idx="714">
                  <c:v>44021</c:v>
                </c:pt>
                <c:pt idx="715">
                  <c:v>44020</c:v>
                </c:pt>
                <c:pt idx="716">
                  <c:v>44019</c:v>
                </c:pt>
                <c:pt idx="717">
                  <c:v>44018</c:v>
                </c:pt>
                <c:pt idx="718">
                  <c:v>44015</c:v>
                </c:pt>
                <c:pt idx="719">
                  <c:v>44014</c:v>
                </c:pt>
                <c:pt idx="720">
                  <c:v>44013</c:v>
                </c:pt>
                <c:pt idx="721">
                  <c:v>44012</c:v>
                </c:pt>
                <c:pt idx="722">
                  <c:v>44011</c:v>
                </c:pt>
                <c:pt idx="723">
                  <c:v>44008</c:v>
                </c:pt>
                <c:pt idx="724">
                  <c:v>44007</c:v>
                </c:pt>
                <c:pt idx="725">
                  <c:v>44006</c:v>
                </c:pt>
                <c:pt idx="726">
                  <c:v>44005</c:v>
                </c:pt>
                <c:pt idx="727">
                  <c:v>44004</c:v>
                </c:pt>
                <c:pt idx="728">
                  <c:v>44001</c:v>
                </c:pt>
                <c:pt idx="729">
                  <c:v>44000</c:v>
                </c:pt>
                <c:pt idx="730">
                  <c:v>43999</c:v>
                </c:pt>
                <c:pt idx="731">
                  <c:v>43998</c:v>
                </c:pt>
                <c:pt idx="732">
                  <c:v>43997</c:v>
                </c:pt>
                <c:pt idx="733">
                  <c:v>43994</c:v>
                </c:pt>
                <c:pt idx="734">
                  <c:v>43993</c:v>
                </c:pt>
                <c:pt idx="735">
                  <c:v>43992</c:v>
                </c:pt>
                <c:pt idx="736">
                  <c:v>43991</c:v>
                </c:pt>
                <c:pt idx="737">
                  <c:v>43990</c:v>
                </c:pt>
                <c:pt idx="738">
                  <c:v>43987</c:v>
                </c:pt>
                <c:pt idx="739">
                  <c:v>43986</c:v>
                </c:pt>
                <c:pt idx="740">
                  <c:v>43985</c:v>
                </c:pt>
                <c:pt idx="741">
                  <c:v>43984</c:v>
                </c:pt>
                <c:pt idx="742">
                  <c:v>43983</c:v>
                </c:pt>
                <c:pt idx="743">
                  <c:v>43980</c:v>
                </c:pt>
                <c:pt idx="744">
                  <c:v>43979</c:v>
                </c:pt>
                <c:pt idx="745">
                  <c:v>43978</c:v>
                </c:pt>
                <c:pt idx="746">
                  <c:v>43977</c:v>
                </c:pt>
                <c:pt idx="747">
                  <c:v>43976</c:v>
                </c:pt>
                <c:pt idx="748">
                  <c:v>43973</c:v>
                </c:pt>
                <c:pt idx="749">
                  <c:v>43972</c:v>
                </c:pt>
                <c:pt idx="750">
                  <c:v>43971</c:v>
                </c:pt>
                <c:pt idx="751">
                  <c:v>43970</c:v>
                </c:pt>
                <c:pt idx="752">
                  <c:v>43969</c:v>
                </c:pt>
                <c:pt idx="753">
                  <c:v>43966</c:v>
                </c:pt>
                <c:pt idx="754">
                  <c:v>43965</c:v>
                </c:pt>
                <c:pt idx="755">
                  <c:v>43964</c:v>
                </c:pt>
                <c:pt idx="756">
                  <c:v>43963</c:v>
                </c:pt>
                <c:pt idx="757">
                  <c:v>43962</c:v>
                </c:pt>
                <c:pt idx="758">
                  <c:v>43959</c:v>
                </c:pt>
                <c:pt idx="759">
                  <c:v>43958</c:v>
                </c:pt>
                <c:pt idx="760">
                  <c:v>43957</c:v>
                </c:pt>
                <c:pt idx="761">
                  <c:v>43956</c:v>
                </c:pt>
                <c:pt idx="762">
                  <c:v>43955</c:v>
                </c:pt>
                <c:pt idx="763">
                  <c:v>43952</c:v>
                </c:pt>
                <c:pt idx="764">
                  <c:v>43951</c:v>
                </c:pt>
                <c:pt idx="765">
                  <c:v>43950</c:v>
                </c:pt>
                <c:pt idx="766">
                  <c:v>43949</c:v>
                </c:pt>
                <c:pt idx="767">
                  <c:v>43948</c:v>
                </c:pt>
                <c:pt idx="768">
                  <c:v>43945</c:v>
                </c:pt>
                <c:pt idx="769">
                  <c:v>43944</c:v>
                </c:pt>
                <c:pt idx="770">
                  <c:v>43943</c:v>
                </c:pt>
                <c:pt idx="771">
                  <c:v>43942</c:v>
                </c:pt>
                <c:pt idx="772">
                  <c:v>43941</c:v>
                </c:pt>
                <c:pt idx="773">
                  <c:v>43938</c:v>
                </c:pt>
                <c:pt idx="774">
                  <c:v>43937</c:v>
                </c:pt>
                <c:pt idx="775">
                  <c:v>43936</c:v>
                </c:pt>
                <c:pt idx="776">
                  <c:v>43935</c:v>
                </c:pt>
                <c:pt idx="777">
                  <c:v>43934</c:v>
                </c:pt>
                <c:pt idx="778">
                  <c:v>43931</c:v>
                </c:pt>
                <c:pt idx="779">
                  <c:v>43930</c:v>
                </c:pt>
                <c:pt idx="780">
                  <c:v>43929</c:v>
                </c:pt>
                <c:pt idx="781">
                  <c:v>43928</c:v>
                </c:pt>
                <c:pt idx="782">
                  <c:v>43927</c:v>
                </c:pt>
                <c:pt idx="783">
                  <c:v>43924</c:v>
                </c:pt>
                <c:pt idx="784">
                  <c:v>43923</c:v>
                </c:pt>
                <c:pt idx="785">
                  <c:v>43922</c:v>
                </c:pt>
                <c:pt idx="786">
                  <c:v>43921</c:v>
                </c:pt>
                <c:pt idx="787">
                  <c:v>43920</c:v>
                </c:pt>
                <c:pt idx="788">
                  <c:v>43917</c:v>
                </c:pt>
                <c:pt idx="789">
                  <c:v>43916</c:v>
                </c:pt>
                <c:pt idx="790">
                  <c:v>43915</c:v>
                </c:pt>
                <c:pt idx="791">
                  <c:v>43914</c:v>
                </c:pt>
                <c:pt idx="792">
                  <c:v>43913</c:v>
                </c:pt>
                <c:pt idx="793">
                  <c:v>43910</c:v>
                </c:pt>
                <c:pt idx="794">
                  <c:v>43909</c:v>
                </c:pt>
                <c:pt idx="795">
                  <c:v>43908</c:v>
                </c:pt>
                <c:pt idx="796">
                  <c:v>43907</c:v>
                </c:pt>
                <c:pt idx="797">
                  <c:v>43906</c:v>
                </c:pt>
                <c:pt idx="798">
                  <c:v>43903</c:v>
                </c:pt>
                <c:pt idx="799">
                  <c:v>43902</c:v>
                </c:pt>
                <c:pt idx="800">
                  <c:v>43901</c:v>
                </c:pt>
                <c:pt idx="801">
                  <c:v>43900</c:v>
                </c:pt>
                <c:pt idx="802">
                  <c:v>43899</c:v>
                </c:pt>
                <c:pt idx="803">
                  <c:v>43896</c:v>
                </c:pt>
                <c:pt idx="804">
                  <c:v>43895</c:v>
                </c:pt>
                <c:pt idx="805">
                  <c:v>43894</c:v>
                </c:pt>
                <c:pt idx="806">
                  <c:v>43893</c:v>
                </c:pt>
                <c:pt idx="807">
                  <c:v>43892</c:v>
                </c:pt>
                <c:pt idx="808">
                  <c:v>43889</c:v>
                </c:pt>
                <c:pt idx="809">
                  <c:v>43888</c:v>
                </c:pt>
                <c:pt idx="810">
                  <c:v>43887</c:v>
                </c:pt>
                <c:pt idx="811">
                  <c:v>43886</c:v>
                </c:pt>
                <c:pt idx="812">
                  <c:v>43885</c:v>
                </c:pt>
                <c:pt idx="813">
                  <c:v>43882</c:v>
                </c:pt>
                <c:pt idx="814">
                  <c:v>43881</c:v>
                </c:pt>
                <c:pt idx="815">
                  <c:v>43880</c:v>
                </c:pt>
                <c:pt idx="816">
                  <c:v>43879</c:v>
                </c:pt>
                <c:pt idx="817">
                  <c:v>43878</c:v>
                </c:pt>
                <c:pt idx="818">
                  <c:v>43875</c:v>
                </c:pt>
                <c:pt idx="819">
                  <c:v>43874</c:v>
                </c:pt>
                <c:pt idx="820">
                  <c:v>43873</c:v>
                </c:pt>
                <c:pt idx="821">
                  <c:v>43872</c:v>
                </c:pt>
                <c:pt idx="822">
                  <c:v>43871</c:v>
                </c:pt>
                <c:pt idx="823">
                  <c:v>43868</c:v>
                </c:pt>
                <c:pt idx="824">
                  <c:v>43867</c:v>
                </c:pt>
                <c:pt idx="825">
                  <c:v>43866</c:v>
                </c:pt>
                <c:pt idx="826">
                  <c:v>43865</c:v>
                </c:pt>
                <c:pt idx="827">
                  <c:v>43864</c:v>
                </c:pt>
                <c:pt idx="828">
                  <c:v>43861</c:v>
                </c:pt>
                <c:pt idx="829">
                  <c:v>43860</c:v>
                </c:pt>
                <c:pt idx="830">
                  <c:v>43859</c:v>
                </c:pt>
                <c:pt idx="831">
                  <c:v>43858</c:v>
                </c:pt>
                <c:pt idx="832">
                  <c:v>43857</c:v>
                </c:pt>
                <c:pt idx="833">
                  <c:v>43854</c:v>
                </c:pt>
                <c:pt idx="834">
                  <c:v>43853</c:v>
                </c:pt>
                <c:pt idx="835">
                  <c:v>43852</c:v>
                </c:pt>
                <c:pt idx="836">
                  <c:v>43851</c:v>
                </c:pt>
                <c:pt idx="837">
                  <c:v>43850</c:v>
                </c:pt>
                <c:pt idx="838">
                  <c:v>43847</c:v>
                </c:pt>
                <c:pt idx="839">
                  <c:v>43846</c:v>
                </c:pt>
                <c:pt idx="840">
                  <c:v>43845</c:v>
                </c:pt>
                <c:pt idx="841">
                  <c:v>43844</c:v>
                </c:pt>
                <c:pt idx="842">
                  <c:v>43843</c:v>
                </c:pt>
                <c:pt idx="843">
                  <c:v>43840</c:v>
                </c:pt>
                <c:pt idx="844">
                  <c:v>43839</c:v>
                </c:pt>
                <c:pt idx="845">
                  <c:v>43838</c:v>
                </c:pt>
                <c:pt idx="846">
                  <c:v>43837</c:v>
                </c:pt>
                <c:pt idx="847">
                  <c:v>43836</c:v>
                </c:pt>
                <c:pt idx="848">
                  <c:v>43833</c:v>
                </c:pt>
                <c:pt idx="849">
                  <c:v>43832</c:v>
                </c:pt>
                <c:pt idx="850">
                  <c:v>43831</c:v>
                </c:pt>
                <c:pt idx="851">
                  <c:v>43830</c:v>
                </c:pt>
                <c:pt idx="852">
                  <c:v>43829</c:v>
                </c:pt>
                <c:pt idx="853">
                  <c:v>43826</c:v>
                </c:pt>
                <c:pt idx="854">
                  <c:v>43825</c:v>
                </c:pt>
                <c:pt idx="855">
                  <c:v>43823</c:v>
                </c:pt>
                <c:pt idx="856">
                  <c:v>43822</c:v>
                </c:pt>
                <c:pt idx="857">
                  <c:v>43819</c:v>
                </c:pt>
                <c:pt idx="858">
                  <c:v>43818</c:v>
                </c:pt>
                <c:pt idx="859">
                  <c:v>43817</c:v>
                </c:pt>
                <c:pt idx="860">
                  <c:v>43816</c:v>
                </c:pt>
                <c:pt idx="861">
                  <c:v>43815</c:v>
                </c:pt>
                <c:pt idx="862">
                  <c:v>43812</c:v>
                </c:pt>
                <c:pt idx="863">
                  <c:v>43811</c:v>
                </c:pt>
                <c:pt idx="864">
                  <c:v>43810</c:v>
                </c:pt>
                <c:pt idx="865">
                  <c:v>43809</c:v>
                </c:pt>
                <c:pt idx="866">
                  <c:v>43808</c:v>
                </c:pt>
                <c:pt idx="867">
                  <c:v>43805</c:v>
                </c:pt>
                <c:pt idx="868">
                  <c:v>43804</c:v>
                </c:pt>
                <c:pt idx="869">
                  <c:v>43803</c:v>
                </c:pt>
                <c:pt idx="870">
                  <c:v>43802</c:v>
                </c:pt>
                <c:pt idx="871">
                  <c:v>43801</c:v>
                </c:pt>
                <c:pt idx="872">
                  <c:v>43798</c:v>
                </c:pt>
                <c:pt idx="873">
                  <c:v>43797</c:v>
                </c:pt>
                <c:pt idx="874">
                  <c:v>43796</c:v>
                </c:pt>
                <c:pt idx="875">
                  <c:v>43795</c:v>
                </c:pt>
                <c:pt idx="876">
                  <c:v>43794</c:v>
                </c:pt>
                <c:pt idx="877">
                  <c:v>43791</c:v>
                </c:pt>
                <c:pt idx="878">
                  <c:v>43790</c:v>
                </c:pt>
                <c:pt idx="879">
                  <c:v>43789</c:v>
                </c:pt>
                <c:pt idx="880">
                  <c:v>43788</c:v>
                </c:pt>
                <c:pt idx="881">
                  <c:v>43787</c:v>
                </c:pt>
                <c:pt idx="882">
                  <c:v>43784</c:v>
                </c:pt>
                <c:pt idx="883">
                  <c:v>43783</c:v>
                </c:pt>
                <c:pt idx="884">
                  <c:v>43782</c:v>
                </c:pt>
                <c:pt idx="885">
                  <c:v>43781</c:v>
                </c:pt>
                <c:pt idx="886">
                  <c:v>43780</c:v>
                </c:pt>
                <c:pt idx="887">
                  <c:v>43777</c:v>
                </c:pt>
                <c:pt idx="888">
                  <c:v>43776</c:v>
                </c:pt>
                <c:pt idx="889">
                  <c:v>43775</c:v>
                </c:pt>
                <c:pt idx="890">
                  <c:v>43774</c:v>
                </c:pt>
                <c:pt idx="891">
                  <c:v>43773</c:v>
                </c:pt>
                <c:pt idx="892">
                  <c:v>43770</c:v>
                </c:pt>
                <c:pt idx="893">
                  <c:v>43769</c:v>
                </c:pt>
                <c:pt idx="894">
                  <c:v>43768</c:v>
                </c:pt>
                <c:pt idx="895">
                  <c:v>43767</c:v>
                </c:pt>
                <c:pt idx="896">
                  <c:v>43766</c:v>
                </c:pt>
                <c:pt idx="897">
                  <c:v>43763</c:v>
                </c:pt>
                <c:pt idx="898">
                  <c:v>43762</c:v>
                </c:pt>
                <c:pt idx="899">
                  <c:v>43761</c:v>
                </c:pt>
                <c:pt idx="900">
                  <c:v>43760</c:v>
                </c:pt>
                <c:pt idx="901">
                  <c:v>43759</c:v>
                </c:pt>
                <c:pt idx="902">
                  <c:v>43756</c:v>
                </c:pt>
                <c:pt idx="903">
                  <c:v>43755</c:v>
                </c:pt>
                <c:pt idx="904">
                  <c:v>43754</c:v>
                </c:pt>
                <c:pt idx="905">
                  <c:v>43753</c:v>
                </c:pt>
                <c:pt idx="906">
                  <c:v>43752</c:v>
                </c:pt>
                <c:pt idx="907">
                  <c:v>43749</c:v>
                </c:pt>
                <c:pt idx="908">
                  <c:v>43748</c:v>
                </c:pt>
                <c:pt idx="909">
                  <c:v>43747</c:v>
                </c:pt>
                <c:pt idx="910">
                  <c:v>43746</c:v>
                </c:pt>
                <c:pt idx="911">
                  <c:v>43745</c:v>
                </c:pt>
                <c:pt idx="912">
                  <c:v>43742</c:v>
                </c:pt>
                <c:pt idx="913">
                  <c:v>43741</c:v>
                </c:pt>
                <c:pt idx="914">
                  <c:v>43740</c:v>
                </c:pt>
                <c:pt idx="915">
                  <c:v>43739</c:v>
                </c:pt>
                <c:pt idx="916">
                  <c:v>43738</c:v>
                </c:pt>
                <c:pt idx="917">
                  <c:v>43735</c:v>
                </c:pt>
                <c:pt idx="918">
                  <c:v>43734</c:v>
                </c:pt>
                <c:pt idx="919">
                  <c:v>43733</c:v>
                </c:pt>
                <c:pt idx="920">
                  <c:v>43732</c:v>
                </c:pt>
                <c:pt idx="921">
                  <c:v>43731</c:v>
                </c:pt>
                <c:pt idx="922">
                  <c:v>43728</c:v>
                </c:pt>
                <c:pt idx="923">
                  <c:v>43727</c:v>
                </c:pt>
                <c:pt idx="924">
                  <c:v>43726</c:v>
                </c:pt>
                <c:pt idx="925">
                  <c:v>43725</c:v>
                </c:pt>
                <c:pt idx="926">
                  <c:v>43724</c:v>
                </c:pt>
                <c:pt idx="927">
                  <c:v>43721</c:v>
                </c:pt>
                <c:pt idx="928">
                  <c:v>43720</c:v>
                </c:pt>
                <c:pt idx="929">
                  <c:v>43719</c:v>
                </c:pt>
                <c:pt idx="930">
                  <c:v>43718</c:v>
                </c:pt>
                <c:pt idx="931">
                  <c:v>43717</c:v>
                </c:pt>
                <c:pt idx="932">
                  <c:v>43714</c:v>
                </c:pt>
                <c:pt idx="933">
                  <c:v>43713</c:v>
                </c:pt>
                <c:pt idx="934">
                  <c:v>43712</c:v>
                </c:pt>
                <c:pt idx="935">
                  <c:v>43711</c:v>
                </c:pt>
                <c:pt idx="936">
                  <c:v>43710</c:v>
                </c:pt>
                <c:pt idx="937">
                  <c:v>43707</c:v>
                </c:pt>
                <c:pt idx="938">
                  <c:v>43706</c:v>
                </c:pt>
                <c:pt idx="939">
                  <c:v>43705</c:v>
                </c:pt>
                <c:pt idx="940">
                  <c:v>43704</c:v>
                </c:pt>
                <c:pt idx="941">
                  <c:v>43703</c:v>
                </c:pt>
                <c:pt idx="942">
                  <c:v>43700</c:v>
                </c:pt>
                <c:pt idx="943">
                  <c:v>43699</c:v>
                </c:pt>
                <c:pt idx="944">
                  <c:v>43698</c:v>
                </c:pt>
                <c:pt idx="945">
                  <c:v>43697</c:v>
                </c:pt>
                <c:pt idx="946">
                  <c:v>43696</c:v>
                </c:pt>
                <c:pt idx="947">
                  <c:v>43693</c:v>
                </c:pt>
                <c:pt idx="948">
                  <c:v>43692</c:v>
                </c:pt>
                <c:pt idx="949">
                  <c:v>43691</c:v>
                </c:pt>
                <c:pt idx="950">
                  <c:v>43690</c:v>
                </c:pt>
                <c:pt idx="951">
                  <c:v>43689</c:v>
                </c:pt>
                <c:pt idx="952">
                  <c:v>43686</c:v>
                </c:pt>
                <c:pt idx="953">
                  <c:v>43685</c:v>
                </c:pt>
                <c:pt idx="954">
                  <c:v>43684</c:v>
                </c:pt>
                <c:pt idx="955">
                  <c:v>43683</c:v>
                </c:pt>
                <c:pt idx="956">
                  <c:v>43682</c:v>
                </c:pt>
                <c:pt idx="957">
                  <c:v>43679</c:v>
                </c:pt>
                <c:pt idx="958">
                  <c:v>43678</c:v>
                </c:pt>
                <c:pt idx="959">
                  <c:v>43677</c:v>
                </c:pt>
                <c:pt idx="960">
                  <c:v>43676</c:v>
                </c:pt>
                <c:pt idx="961">
                  <c:v>43675</c:v>
                </c:pt>
                <c:pt idx="962">
                  <c:v>43672</c:v>
                </c:pt>
                <c:pt idx="963">
                  <c:v>43671</c:v>
                </c:pt>
                <c:pt idx="964">
                  <c:v>43670</c:v>
                </c:pt>
                <c:pt idx="965">
                  <c:v>43669</c:v>
                </c:pt>
                <c:pt idx="966">
                  <c:v>43668</c:v>
                </c:pt>
                <c:pt idx="967">
                  <c:v>43665</c:v>
                </c:pt>
                <c:pt idx="968">
                  <c:v>43664</c:v>
                </c:pt>
                <c:pt idx="969">
                  <c:v>43663</c:v>
                </c:pt>
                <c:pt idx="970">
                  <c:v>43662</c:v>
                </c:pt>
                <c:pt idx="971">
                  <c:v>43661</c:v>
                </c:pt>
                <c:pt idx="972">
                  <c:v>43658</c:v>
                </c:pt>
                <c:pt idx="973">
                  <c:v>43657</c:v>
                </c:pt>
                <c:pt idx="974">
                  <c:v>43656</c:v>
                </c:pt>
                <c:pt idx="975">
                  <c:v>43655</c:v>
                </c:pt>
                <c:pt idx="976">
                  <c:v>43654</c:v>
                </c:pt>
                <c:pt idx="977">
                  <c:v>43651</c:v>
                </c:pt>
                <c:pt idx="978">
                  <c:v>43650</c:v>
                </c:pt>
                <c:pt idx="979">
                  <c:v>43649</c:v>
                </c:pt>
                <c:pt idx="980">
                  <c:v>43648</c:v>
                </c:pt>
                <c:pt idx="981">
                  <c:v>43647</c:v>
                </c:pt>
                <c:pt idx="982">
                  <c:v>43644</c:v>
                </c:pt>
                <c:pt idx="983">
                  <c:v>43643</c:v>
                </c:pt>
                <c:pt idx="984">
                  <c:v>43642</c:v>
                </c:pt>
                <c:pt idx="985">
                  <c:v>43641</c:v>
                </c:pt>
                <c:pt idx="986">
                  <c:v>43640</c:v>
                </c:pt>
                <c:pt idx="987">
                  <c:v>43637</c:v>
                </c:pt>
                <c:pt idx="988">
                  <c:v>43636</c:v>
                </c:pt>
                <c:pt idx="989">
                  <c:v>43635</c:v>
                </c:pt>
                <c:pt idx="990">
                  <c:v>43634</c:v>
                </c:pt>
                <c:pt idx="991">
                  <c:v>43633</c:v>
                </c:pt>
                <c:pt idx="992">
                  <c:v>43630</c:v>
                </c:pt>
                <c:pt idx="993">
                  <c:v>43629</c:v>
                </c:pt>
                <c:pt idx="994">
                  <c:v>43628</c:v>
                </c:pt>
                <c:pt idx="995">
                  <c:v>43627</c:v>
                </c:pt>
                <c:pt idx="996">
                  <c:v>43626</c:v>
                </c:pt>
                <c:pt idx="997">
                  <c:v>43623</c:v>
                </c:pt>
                <c:pt idx="998">
                  <c:v>43622</c:v>
                </c:pt>
                <c:pt idx="999">
                  <c:v>43621</c:v>
                </c:pt>
                <c:pt idx="1000">
                  <c:v>43620</c:v>
                </c:pt>
                <c:pt idx="1001">
                  <c:v>43619</c:v>
                </c:pt>
                <c:pt idx="1002">
                  <c:v>43616</c:v>
                </c:pt>
                <c:pt idx="1003">
                  <c:v>43615</c:v>
                </c:pt>
                <c:pt idx="1004">
                  <c:v>43614</c:v>
                </c:pt>
                <c:pt idx="1005">
                  <c:v>43613</c:v>
                </c:pt>
                <c:pt idx="1006">
                  <c:v>43612</c:v>
                </c:pt>
                <c:pt idx="1007">
                  <c:v>43609</c:v>
                </c:pt>
                <c:pt idx="1008">
                  <c:v>43608</c:v>
                </c:pt>
                <c:pt idx="1009">
                  <c:v>43607</c:v>
                </c:pt>
                <c:pt idx="1010">
                  <c:v>43606</c:v>
                </c:pt>
                <c:pt idx="1011">
                  <c:v>43605</c:v>
                </c:pt>
                <c:pt idx="1012">
                  <c:v>43602</c:v>
                </c:pt>
                <c:pt idx="1013">
                  <c:v>43601</c:v>
                </c:pt>
                <c:pt idx="1014">
                  <c:v>43600</c:v>
                </c:pt>
                <c:pt idx="1015">
                  <c:v>43599</c:v>
                </c:pt>
                <c:pt idx="1016">
                  <c:v>43598</c:v>
                </c:pt>
                <c:pt idx="1017">
                  <c:v>43595</c:v>
                </c:pt>
                <c:pt idx="1018">
                  <c:v>43594</c:v>
                </c:pt>
                <c:pt idx="1019">
                  <c:v>43593</c:v>
                </c:pt>
                <c:pt idx="1020">
                  <c:v>43592</c:v>
                </c:pt>
                <c:pt idx="1021">
                  <c:v>43591</c:v>
                </c:pt>
                <c:pt idx="1022">
                  <c:v>43588</c:v>
                </c:pt>
                <c:pt idx="1023">
                  <c:v>43587</c:v>
                </c:pt>
                <c:pt idx="1024">
                  <c:v>43586</c:v>
                </c:pt>
                <c:pt idx="1025">
                  <c:v>43585</c:v>
                </c:pt>
                <c:pt idx="1026">
                  <c:v>43584</c:v>
                </c:pt>
                <c:pt idx="1027">
                  <c:v>43581</c:v>
                </c:pt>
                <c:pt idx="1028">
                  <c:v>43580</c:v>
                </c:pt>
                <c:pt idx="1029">
                  <c:v>43579</c:v>
                </c:pt>
                <c:pt idx="1030">
                  <c:v>43578</c:v>
                </c:pt>
                <c:pt idx="1031">
                  <c:v>43577</c:v>
                </c:pt>
                <c:pt idx="1032">
                  <c:v>43574</c:v>
                </c:pt>
                <c:pt idx="1033">
                  <c:v>43573</c:v>
                </c:pt>
                <c:pt idx="1034">
                  <c:v>43572</c:v>
                </c:pt>
                <c:pt idx="1035">
                  <c:v>43571</c:v>
                </c:pt>
                <c:pt idx="1036">
                  <c:v>43570</c:v>
                </c:pt>
                <c:pt idx="1037">
                  <c:v>43567</c:v>
                </c:pt>
                <c:pt idx="1038">
                  <c:v>43566</c:v>
                </c:pt>
                <c:pt idx="1039">
                  <c:v>43565</c:v>
                </c:pt>
                <c:pt idx="1040">
                  <c:v>43564</c:v>
                </c:pt>
                <c:pt idx="1041">
                  <c:v>43563</c:v>
                </c:pt>
                <c:pt idx="1042">
                  <c:v>43560</c:v>
                </c:pt>
                <c:pt idx="1043">
                  <c:v>43559</c:v>
                </c:pt>
                <c:pt idx="1044">
                  <c:v>43558</c:v>
                </c:pt>
                <c:pt idx="1045">
                  <c:v>43557</c:v>
                </c:pt>
                <c:pt idx="1046">
                  <c:v>43556</c:v>
                </c:pt>
                <c:pt idx="1047">
                  <c:v>43553</c:v>
                </c:pt>
                <c:pt idx="1048">
                  <c:v>43552</c:v>
                </c:pt>
                <c:pt idx="1049">
                  <c:v>43551</c:v>
                </c:pt>
                <c:pt idx="1050">
                  <c:v>43550</c:v>
                </c:pt>
                <c:pt idx="1051">
                  <c:v>43549</c:v>
                </c:pt>
                <c:pt idx="1052">
                  <c:v>43546</c:v>
                </c:pt>
                <c:pt idx="1053">
                  <c:v>43545</c:v>
                </c:pt>
                <c:pt idx="1054">
                  <c:v>43544</c:v>
                </c:pt>
                <c:pt idx="1055">
                  <c:v>43543</c:v>
                </c:pt>
                <c:pt idx="1056">
                  <c:v>43542</c:v>
                </c:pt>
                <c:pt idx="1057">
                  <c:v>43539</c:v>
                </c:pt>
                <c:pt idx="1058">
                  <c:v>43538</c:v>
                </c:pt>
                <c:pt idx="1059">
                  <c:v>43537</c:v>
                </c:pt>
                <c:pt idx="1060">
                  <c:v>43536</c:v>
                </c:pt>
                <c:pt idx="1061">
                  <c:v>43535</c:v>
                </c:pt>
                <c:pt idx="1062">
                  <c:v>43532</c:v>
                </c:pt>
                <c:pt idx="1063">
                  <c:v>43531</c:v>
                </c:pt>
                <c:pt idx="1064">
                  <c:v>43530</c:v>
                </c:pt>
                <c:pt idx="1065">
                  <c:v>43529</c:v>
                </c:pt>
                <c:pt idx="1066">
                  <c:v>43528</c:v>
                </c:pt>
                <c:pt idx="1067">
                  <c:v>43525</c:v>
                </c:pt>
                <c:pt idx="1068">
                  <c:v>43524</c:v>
                </c:pt>
                <c:pt idx="1069">
                  <c:v>43523</c:v>
                </c:pt>
                <c:pt idx="1070">
                  <c:v>43522</c:v>
                </c:pt>
                <c:pt idx="1071">
                  <c:v>43521</c:v>
                </c:pt>
                <c:pt idx="1072">
                  <c:v>43518</c:v>
                </c:pt>
                <c:pt idx="1073">
                  <c:v>43517</c:v>
                </c:pt>
                <c:pt idx="1074">
                  <c:v>43516</c:v>
                </c:pt>
                <c:pt idx="1075">
                  <c:v>43515</c:v>
                </c:pt>
                <c:pt idx="1076">
                  <c:v>43514</c:v>
                </c:pt>
                <c:pt idx="1077">
                  <c:v>43511</c:v>
                </c:pt>
                <c:pt idx="1078">
                  <c:v>43510</c:v>
                </c:pt>
                <c:pt idx="1079">
                  <c:v>43509</c:v>
                </c:pt>
                <c:pt idx="1080">
                  <c:v>43508</c:v>
                </c:pt>
                <c:pt idx="1081">
                  <c:v>43507</c:v>
                </c:pt>
                <c:pt idx="1082">
                  <c:v>43504</c:v>
                </c:pt>
                <c:pt idx="1083">
                  <c:v>43503</c:v>
                </c:pt>
                <c:pt idx="1084">
                  <c:v>43502</c:v>
                </c:pt>
                <c:pt idx="1085">
                  <c:v>43501</c:v>
                </c:pt>
                <c:pt idx="1086">
                  <c:v>43500</c:v>
                </c:pt>
                <c:pt idx="1087">
                  <c:v>43497</c:v>
                </c:pt>
                <c:pt idx="1088">
                  <c:v>43496</c:v>
                </c:pt>
                <c:pt idx="1089">
                  <c:v>43495</c:v>
                </c:pt>
                <c:pt idx="1090">
                  <c:v>43494</c:v>
                </c:pt>
                <c:pt idx="1091">
                  <c:v>43493</c:v>
                </c:pt>
                <c:pt idx="1092">
                  <c:v>43490</c:v>
                </c:pt>
                <c:pt idx="1093">
                  <c:v>43489</c:v>
                </c:pt>
                <c:pt idx="1094">
                  <c:v>43488</c:v>
                </c:pt>
                <c:pt idx="1095">
                  <c:v>43487</c:v>
                </c:pt>
                <c:pt idx="1096">
                  <c:v>43486</c:v>
                </c:pt>
                <c:pt idx="1097">
                  <c:v>43483</c:v>
                </c:pt>
                <c:pt idx="1098">
                  <c:v>43482</c:v>
                </c:pt>
                <c:pt idx="1099">
                  <c:v>43481</c:v>
                </c:pt>
                <c:pt idx="1100">
                  <c:v>43480</c:v>
                </c:pt>
                <c:pt idx="1101">
                  <c:v>43479</c:v>
                </c:pt>
                <c:pt idx="1102">
                  <c:v>43476</c:v>
                </c:pt>
                <c:pt idx="1103">
                  <c:v>43475</c:v>
                </c:pt>
                <c:pt idx="1104">
                  <c:v>43474</c:v>
                </c:pt>
                <c:pt idx="1105">
                  <c:v>43473</c:v>
                </c:pt>
                <c:pt idx="1106">
                  <c:v>43472</c:v>
                </c:pt>
                <c:pt idx="1107">
                  <c:v>43469</c:v>
                </c:pt>
                <c:pt idx="1108">
                  <c:v>43468</c:v>
                </c:pt>
                <c:pt idx="1109">
                  <c:v>43467</c:v>
                </c:pt>
                <c:pt idx="1110">
                  <c:v>43466</c:v>
                </c:pt>
                <c:pt idx="1111">
                  <c:v>43465</c:v>
                </c:pt>
                <c:pt idx="1112">
                  <c:v>43462</c:v>
                </c:pt>
                <c:pt idx="1113">
                  <c:v>43461</c:v>
                </c:pt>
                <c:pt idx="1114">
                  <c:v>43460</c:v>
                </c:pt>
                <c:pt idx="1115">
                  <c:v>43459</c:v>
                </c:pt>
                <c:pt idx="1116">
                  <c:v>43458</c:v>
                </c:pt>
                <c:pt idx="1117">
                  <c:v>43455</c:v>
                </c:pt>
                <c:pt idx="1118">
                  <c:v>43454</c:v>
                </c:pt>
                <c:pt idx="1119">
                  <c:v>43453</c:v>
                </c:pt>
                <c:pt idx="1120">
                  <c:v>43452</c:v>
                </c:pt>
                <c:pt idx="1121">
                  <c:v>43451</c:v>
                </c:pt>
                <c:pt idx="1122">
                  <c:v>43448</c:v>
                </c:pt>
                <c:pt idx="1123">
                  <c:v>43447</c:v>
                </c:pt>
                <c:pt idx="1124">
                  <c:v>43446</c:v>
                </c:pt>
                <c:pt idx="1125">
                  <c:v>43445</c:v>
                </c:pt>
                <c:pt idx="1126">
                  <c:v>43444</c:v>
                </c:pt>
                <c:pt idx="1127">
                  <c:v>43441</c:v>
                </c:pt>
                <c:pt idx="1128">
                  <c:v>43440</c:v>
                </c:pt>
                <c:pt idx="1129">
                  <c:v>43439</c:v>
                </c:pt>
                <c:pt idx="1130">
                  <c:v>43438</c:v>
                </c:pt>
                <c:pt idx="1131">
                  <c:v>43437</c:v>
                </c:pt>
                <c:pt idx="1132">
                  <c:v>43434</c:v>
                </c:pt>
                <c:pt idx="1133">
                  <c:v>43433</c:v>
                </c:pt>
                <c:pt idx="1134">
                  <c:v>43432</c:v>
                </c:pt>
                <c:pt idx="1135">
                  <c:v>43431</c:v>
                </c:pt>
                <c:pt idx="1136">
                  <c:v>43430</c:v>
                </c:pt>
                <c:pt idx="1137">
                  <c:v>43427</c:v>
                </c:pt>
                <c:pt idx="1138">
                  <c:v>43426</c:v>
                </c:pt>
                <c:pt idx="1139">
                  <c:v>43425</c:v>
                </c:pt>
                <c:pt idx="1140">
                  <c:v>43424</c:v>
                </c:pt>
                <c:pt idx="1141">
                  <c:v>43423</c:v>
                </c:pt>
                <c:pt idx="1142">
                  <c:v>43420</c:v>
                </c:pt>
                <c:pt idx="1143">
                  <c:v>43419</c:v>
                </c:pt>
                <c:pt idx="1144">
                  <c:v>43418</c:v>
                </c:pt>
                <c:pt idx="1145">
                  <c:v>43417</c:v>
                </c:pt>
                <c:pt idx="1146">
                  <c:v>43416</c:v>
                </c:pt>
                <c:pt idx="1147">
                  <c:v>43413</c:v>
                </c:pt>
                <c:pt idx="1148">
                  <c:v>43412</c:v>
                </c:pt>
                <c:pt idx="1149">
                  <c:v>43411</c:v>
                </c:pt>
                <c:pt idx="1150">
                  <c:v>43410</c:v>
                </c:pt>
                <c:pt idx="1151">
                  <c:v>43409</c:v>
                </c:pt>
                <c:pt idx="1152">
                  <c:v>43406</c:v>
                </c:pt>
                <c:pt idx="1153">
                  <c:v>43405</c:v>
                </c:pt>
                <c:pt idx="1154">
                  <c:v>43404</c:v>
                </c:pt>
                <c:pt idx="1155">
                  <c:v>43403</c:v>
                </c:pt>
                <c:pt idx="1156">
                  <c:v>43402</c:v>
                </c:pt>
                <c:pt idx="1157">
                  <c:v>43399</c:v>
                </c:pt>
                <c:pt idx="1158">
                  <c:v>43398</c:v>
                </c:pt>
                <c:pt idx="1159">
                  <c:v>43397</c:v>
                </c:pt>
                <c:pt idx="1160">
                  <c:v>43396</c:v>
                </c:pt>
                <c:pt idx="1161">
                  <c:v>43395</c:v>
                </c:pt>
                <c:pt idx="1162">
                  <c:v>43392</c:v>
                </c:pt>
                <c:pt idx="1163">
                  <c:v>43391</c:v>
                </c:pt>
                <c:pt idx="1164">
                  <c:v>43390</c:v>
                </c:pt>
                <c:pt idx="1165">
                  <c:v>43389</c:v>
                </c:pt>
                <c:pt idx="1166">
                  <c:v>43388</c:v>
                </c:pt>
                <c:pt idx="1167">
                  <c:v>43385</c:v>
                </c:pt>
                <c:pt idx="1168">
                  <c:v>43384</c:v>
                </c:pt>
                <c:pt idx="1169">
                  <c:v>43383</c:v>
                </c:pt>
                <c:pt idx="1170">
                  <c:v>43382</c:v>
                </c:pt>
                <c:pt idx="1171">
                  <c:v>43381</c:v>
                </c:pt>
                <c:pt idx="1172">
                  <c:v>43378</c:v>
                </c:pt>
                <c:pt idx="1173">
                  <c:v>43377</c:v>
                </c:pt>
                <c:pt idx="1174">
                  <c:v>43376</c:v>
                </c:pt>
                <c:pt idx="1175">
                  <c:v>43375</c:v>
                </c:pt>
                <c:pt idx="1176">
                  <c:v>43374</c:v>
                </c:pt>
                <c:pt idx="1177">
                  <c:v>43371</c:v>
                </c:pt>
                <c:pt idx="1178">
                  <c:v>43370</c:v>
                </c:pt>
                <c:pt idx="1179">
                  <c:v>43369</c:v>
                </c:pt>
                <c:pt idx="1180">
                  <c:v>43368</c:v>
                </c:pt>
                <c:pt idx="1181">
                  <c:v>43367</c:v>
                </c:pt>
                <c:pt idx="1182">
                  <c:v>43364</c:v>
                </c:pt>
                <c:pt idx="1183">
                  <c:v>43363</c:v>
                </c:pt>
                <c:pt idx="1184">
                  <c:v>43362</c:v>
                </c:pt>
                <c:pt idx="1185">
                  <c:v>43361</c:v>
                </c:pt>
                <c:pt idx="1186">
                  <c:v>43360</c:v>
                </c:pt>
                <c:pt idx="1187">
                  <c:v>43357</c:v>
                </c:pt>
                <c:pt idx="1188">
                  <c:v>43356</c:v>
                </c:pt>
                <c:pt idx="1189">
                  <c:v>43355</c:v>
                </c:pt>
                <c:pt idx="1190">
                  <c:v>43354</c:v>
                </c:pt>
                <c:pt idx="1191">
                  <c:v>43353</c:v>
                </c:pt>
                <c:pt idx="1192">
                  <c:v>43350</c:v>
                </c:pt>
                <c:pt idx="1193">
                  <c:v>43349</c:v>
                </c:pt>
                <c:pt idx="1194">
                  <c:v>43348</c:v>
                </c:pt>
                <c:pt idx="1195">
                  <c:v>43347</c:v>
                </c:pt>
                <c:pt idx="1196">
                  <c:v>43346</c:v>
                </c:pt>
                <c:pt idx="1197">
                  <c:v>43343</c:v>
                </c:pt>
                <c:pt idx="1198">
                  <c:v>43342</c:v>
                </c:pt>
                <c:pt idx="1199">
                  <c:v>43341</c:v>
                </c:pt>
                <c:pt idx="1200">
                  <c:v>43340</c:v>
                </c:pt>
                <c:pt idx="1201">
                  <c:v>43339</c:v>
                </c:pt>
                <c:pt idx="1202">
                  <c:v>43336</c:v>
                </c:pt>
                <c:pt idx="1203">
                  <c:v>43335</c:v>
                </c:pt>
                <c:pt idx="1204">
                  <c:v>43334</c:v>
                </c:pt>
                <c:pt idx="1205">
                  <c:v>43333</c:v>
                </c:pt>
                <c:pt idx="1206">
                  <c:v>43332</c:v>
                </c:pt>
                <c:pt idx="1207">
                  <c:v>43329</c:v>
                </c:pt>
                <c:pt idx="1208">
                  <c:v>43328</c:v>
                </c:pt>
                <c:pt idx="1209">
                  <c:v>43327</c:v>
                </c:pt>
                <c:pt idx="1210">
                  <c:v>43326</c:v>
                </c:pt>
                <c:pt idx="1211">
                  <c:v>43325</c:v>
                </c:pt>
                <c:pt idx="1212">
                  <c:v>43322</c:v>
                </c:pt>
                <c:pt idx="1213">
                  <c:v>43321</c:v>
                </c:pt>
                <c:pt idx="1214">
                  <c:v>43320</c:v>
                </c:pt>
                <c:pt idx="1215">
                  <c:v>43319</c:v>
                </c:pt>
                <c:pt idx="1216">
                  <c:v>43318</c:v>
                </c:pt>
                <c:pt idx="1217">
                  <c:v>43315</c:v>
                </c:pt>
                <c:pt idx="1218">
                  <c:v>43314</c:v>
                </c:pt>
                <c:pt idx="1219">
                  <c:v>43313</c:v>
                </c:pt>
                <c:pt idx="1220">
                  <c:v>43312</c:v>
                </c:pt>
                <c:pt idx="1221">
                  <c:v>43311</c:v>
                </c:pt>
                <c:pt idx="1222">
                  <c:v>43308</c:v>
                </c:pt>
                <c:pt idx="1223">
                  <c:v>43307</c:v>
                </c:pt>
                <c:pt idx="1224">
                  <c:v>43306</c:v>
                </c:pt>
                <c:pt idx="1225">
                  <c:v>43305</c:v>
                </c:pt>
                <c:pt idx="1226">
                  <c:v>43304</c:v>
                </c:pt>
                <c:pt idx="1227">
                  <c:v>43301</c:v>
                </c:pt>
                <c:pt idx="1228">
                  <c:v>43300</c:v>
                </c:pt>
                <c:pt idx="1229">
                  <c:v>43299</c:v>
                </c:pt>
                <c:pt idx="1230">
                  <c:v>43298</c:v>
                </c:pt>
                <c:pt idx="1231">
                  <c:v>43297</c:v>
                </c:pt>
                <c:pt idx="1232">
                  <c:v>43294</c:v>
                </c:pt>
                <c:pt idx="1233">
                  <c:v>43293</c:v>
                </c:pt>
                <c:pt idx="1234">
                  <c:v>43292</c:v>
                </c:pt>
                <c:pt idx="1235">
                  <c:v>43291</c:v>
                </c:pt>
                <c:pt idx="1236">
                  <c:v>43290</c:v>
                </c:pt>
                <c:pt idx="1237">
                  <c:v>43287</c:v>
                </c:pt>
                <c:pt idx="1238">
                  <c:v>43286</c:v>
                </c:pt>
                <c:pt idx="1239">
                  <c:v>43285</c:v>
                </c:pt>
                <c:pt idx="1240">
                  <c:v>43284</c:v>
                </c:pt>
                <c:pt idx="1241">
                  <c:v>43283</c:v>
                </c:pt>
                <c:pt idx="1242">
                  <c:v>43280</c:v>
                </c:pt>
                <c:pt idx="1243">
                  <c:v>43279</c:v>
                </c:pt>
                <c:pt idx="1244">
                  <c:v>43278</c:v>
                </c:pt>
                <c:pt idx="1245">
                  <c:v>43277</c:v>
                </c:pt>
                <c:pt idx="1246">
                  <c:v>43276</c:v>
                </c:pt>
                <c:pt idx="1247">
                  <c:v>43273</c:v>
                </c:pt>
                <c:pt idx="1248">
                  <c:v>43272</c:v>
                </c:pt>
                <c:pt idx="1249">
                  <c:v>43271</c:v>
                </c:pt>
                <c:pt idx="1250">
                  <c:v>43270</c:v>
                </c:pt>
                <c:pt idx="1251">
                  <c:v>43269</c:v>
                </c:pt>
                <c:pt idx="1252">
                  <c:v>43266</c:v>
                </c:pt>
                <c:pt idx="1253">
                  <c:v>43265</c:v>
                </c:pt>
                <c:pt idx="1254">
                  <c:v>43264</c:v>
                </c:pt>
                <c:pt idx="1255">
                  <c:v>43263</c:v>
                </c:pt>
                <c:pt idx="1256">
                  <c:v>43262</c:v>
                </c:pt>
                <c:pt idx="1257">
                  <c:v>43259</c:v>
                </c:pt>
                <c:pt idx="1258">
                  <c:v>43258</c:v>
                </c:pt>
                <c:pt idx="1259">
                  <c:v>43257</c:v>
                </c:pt>
                <c:pt idx="1260">
                  <c:v>43256</c:v>
                </c:pt>
                <c:pt idx="1261">
                  <c:v>43255</c:v>
                </c:pt>
                <c:pt idx="1262">
                  <c:v>43252</c:v>
                </c:pt>
                <c:pt idx="1263">
                  <c:v>43251</c:v>
                </c:pt>
                <c:pt idx="1264">
                  <c:v>43250</c:v>
                </c:pt>
                <c:pt idx="1265">
                  <c:v>43249</c:v>
                </c:pt>
                <c:pt idx="1266">
                  <c:v>43248</c:v>
                </c:pt>
                <c:pt idx="1267">
                  <c:v>43245</c:v>
                </c:pt>
                <c:pt idx="1268">
                  <c:v>43244</c:v>
                </c:pt>
                <c:pt idx="1269">
                  <c:v>43243</c:v>
                </c:pt>
                <c:pt idx="1270">
                  <c:v>43242</c:v>
                </c:pt>
                <c:pt idx="1271">
                  <c:v>43241</c:v>
                </c:pt>
                <c:pt idx="1272">
                  <c:v>43238</c:v>
                </c:pt>
                <c:pt idx="1273">
                  <c:v>43237</c:v>
                </c:pt>
                <c:pt idx="1274">
                  <c:v>43236</c:v>
                </c:pt>
                <c:pt idx="1275">
                  <c:v>43235</c:v>
                </c:pt>
                <c:pt idx="1276">
                  <c:v>43234</c:v>
                </c:pt>
                <c:pt idx="1277">
                  <c:v>43231</c:v>
                </c:pt>
                <c:pt idx="1278">
                  <c:v>43230</c:v>
                </c:pt>
                <c:pt idx="1279">
                  <c:v>43229</c:v>
                </c:pt>
                <c:pt idx="1280">
                  <c:v>43228</c:v>
                </c:pt>
                <c:pt idx="1281">
                  <c:v>43227</c:v>
                </c:pt>
                <c:pt idx="1282">
                  <c:v>43224</c:v>
                </c:pt>
                <c:pt idx="1283">
                  <c:v>43223</c:v>
                </c:pt>
                <c:pt idx="1284">
                  <c:v>43222</c:v>
                </c:pt>
                <c:pt idx="1285">
                  <c:v>43221</c:v>
                </c:pt>
                <c:pt idx="1286">
                  <c:v>43220</c:v>
                </c:pt>
                <c:pt idx="1287">
                  <c:v>43217</c:v>
                </c:pt>
                <c:pt idx="1288">
                  <c:v>43216</c:v>
                </c:pt>
                <c:pt idx="1289">
                  <c:v>43215</c:v>
                </c:pt>
                <c:pt idx="1290">
                  <c:v>43214</c:v>
                </c:pt>
                <c:pt idx="1291">
                  <c:v>43213</c:v>
                </c:pt>
                <c:pt idx="1292">
                  <c:v>43210</c:v>
                </c:pt>
                <c:pt idx="1293">
                  <c:v>43209</c:v>
                </c:pt>
                <c:pt idx="1294">
                  <c:v>43208</c:v>
                </c:pt>
                <c:pt idx="1295">
                  <c:v>43207</c:v>
                </c:pt>
                <c:pt idx="1296">
                  <c:v>43206</c:v>
                </c:pt>
                <c:pt idx="1297">
                  <c:v>43203</c:v>
                </c:pt>
                <c:pt idx="1298">
                  <c:v>43202</c:v>
                </c:pt>
                <c:pt idx="1299">
                  <c:v>43201</c:v>
                </c:pt>
                <c:pt idx="1300">
                  <c:v>43200</c:v>
                </c:pt>
                <c:pt idx="1301">
                  <c:v>43199</c:v>
                </c:pt>
                <c:pt idx="1302">
                  <c:v>43196</c:v>
                </c:pt>
                <c:pt idx="1303">
                  <c:v>43195</c:v>
                </c:pt>
                <c:pt idx="1304">
                  <c:v>43194</c:v>
                </c:pt>
                <c:pt idx="1305">
                  <c:v>43193</c:v>
                </c:pt>
                <c:pt idx="1306">
                  <c:v>43192</c:v>
                </c:pt>
                <c:pt idx="1307">
                  <c:v>43189</c:v>
                </c:pt>
                <c:pt idx="1308">
                  <c:v>43188</c:v>
                </c:pt>
                <c:pt idx="1309">
                  <c:v>43187</c:v>
                </c:pt>
                <c:pt idx="1310">
                  <c:v>43186</c:v>
                </c:pt>
                <c:pt idx="1311">
                  <c:v>43185</c:v>
                </c:pt>
                <c:pt idx="1312">
                  <c:v>43182</c:v>
                </c:pt>
                <c:pt idx="1313">
                  <c:v>43181</c:v>
                </c:pt>
                <c:pt idx="1314">
                  <c:v>43180</c:v>
                </c:pt>
                <c:pt idx="1315">
                  <c:v>43179</c:v>
                </c:pt>
                <c:pt idx="1316">
                  <c:v>43178</c:v>
                </c:pt>
                <c:pt idx="1317">
                  <c:v>43175</c:v>
                </c:pt>
                <c:pt idx="1318">
                  <c:v>43174</c:v>
                </c:pt>
                <c:pt idx="1319">
                  <c:v>43173</c:v>
                </c:pt>
                <c:pt idx="1320">
                  <c:v>43172</c:v>
                </c:pt>
                <c:pt idx="1321">
                  <c:v>43171</c:v>
                </c:pt>
                <c:pt idx="1322">
                  <c:v>43168</c:v>
                </c:pt>
                <c:pt idx="1323">
                  <c:v>43167</c:v>
                </c:pt>
                <c:pt idx="1324">
                  <c:v>43166</c:v>
                </c:pt>
                <c:pt idx="1325">
                  <c:v>43165</c:v>
                </c:pt>
                <c:pt idx="1326">
                  <c:v>43164</c:v>
                </c:pt>
                <c:pt idx="1327">
                  <c:v>43161</c:v>
                </c:pt>
                <c:pt idx="1328">
                  <c:v>43160</c:v>
                </c:pt>
                <c:pt idx="1329">
                  <c:v>43159</c:v>
                </c:pt>
                <c:pt idx="1330">
                  <c:v>43158</c:v>
                </c:pt>
                <c:pt idx="1331">
                  <c:v>43157</c:v>
                </c:pt>
                <c:pt idx="1332">
                  <c:v>43154</c:v>
                </c:pt>
                <c:pt idx="1333">
                  <c:v>43153</c:v>
                </c:pt>
                <c:pt idx="1334">
                  <c:v>43152</c:v>
                </c:pt>
                <c:pt idx="1335">
                  <c:v>43151</c:v>
                </c:pt>
                <c:pt idx="1336">
                  <c:v>43150</c:v>
                </c:pt>
                <c:pt idx="1337">
                  <c:v>43147</c:v>
                </c:pt>
                <c:pt idx="1338">
                  <c:v>43146</c:v>
                </c:pt>
                <c:pt idx="1339">
                  <c:v>43145</c:v>
                </c:pt>
                <c:pt idx="1340">
                  <c:v>43144</c:v>
                </c:pt>
                <c:pt idx="1341">
                  <c:v>43143</c:v>
                </c:pt>
                <c:pt idx="1342">
                  <c:v>43140</c:v>
                </c:pt>
                <c:pt idx="1343">
                  <c:v>43139</c:v>
                </c:pt>
                <c:pt idx="1344">
                  <c:v>43138</c:v>
                </c:pt>
                <c:pt idx="1345">
                  <c:v>43137</c:v>
                </c:pt>
                <c:pt idx="1346">
                  <c:v>43136</c:v>
                </c:pt>
                <c:pt idx="1347">
                  <c:v>43133</c:v>
                </c:pt>
                <c:pt idx="1348">
                  <c:v>43132</c:v>
                </c:pt>
                <c:pt idx="1349">
                  <c:v>43131</c:v>
                </c:pt>
                <c:pt idx="1350">
                  <c:v>43130</c:v>
                </c:pt>
                <c:pt idx="1351">
                  <c:v>43129</c:v>
                </c:pt>
                <c:pt idx="1352">
                  <c:v>43126</c:v>
                </c:pt>
                <c:pt idx="1353">
                  <c:v>43125</c:v>
                </c:pt>
                <c:pt idx="1354">
                  <c:v>43124</c:v>
                </c:pt>
                <c:pt idx="1355">
                  <c:v>43123</c:v>
                </c:pt>
                <c:pt idx="1356">
                  <c:v>43122</c:v>
                </c:pt>
                <c:pt idx="1357">
                  <c:v>43119</c:v>
                </c:pt>
                <c:pt idx="1358">
                  <c:v>43118</c:v>
                </c:pt>
                <c:pt idx="1359">
                  <c:v>43117</c:v>
                </c:pt>
                <c:pt idx="1360">
                  <c:v>43116</c:v>
                </c:pt>
                <c:pt idx="1361">
                  <c:v>43115</c:v>
                </c:pt>
                <c:pt idx="1362">
                  <c:v>43112</c:v>
                </c:pt>
                <c:pt idx="1363">
                  <c:v>43111</c:v>
                </c:pt>
                <c:pt idx="1364">
                  <c:v>43110</c:v>
                </c:pt>
                <c:pt idx="1365">
                  <c:v>43109</c:v>
                </c:pt>
                <c:pt idx="1366">
                  <c:v>43108</c:v>
                </c:pt>
                <c:pt idx="1367">
                  <c:v>43105</c:v>
                </c:pt>
                <c:pt idx="1368">
                  <c:v>43104</c:v>
                </c:pt>
                <c:pt idx="1369">
                  <c:v>43103</c:v>
                </c:pt>
                <c:pt idx="1370">
                  <c:v>43102</c:v>
                </c:pt>
                <c:pt idx="1371">
                  <c:v>43101</c:v>
                </c:pt>
              </c:numCache>
            </c:numRef>
          </c:cat>
          <c:val>
            <c:numRef>
              <c:f>工作表5!$G$3:$G$1374</c:f>
              <c:numCache>
                <c:formatCode>General</c:formatCode>
                <c:ptCount val="1372"/>
                <c:pt idx="0">
                  <c:v>30.7</c:v>
                </c:pt>
                <c:pt idx="1">
                  <c:v>32.15</c:v>
                </c:pt>
                <c:pt idx="2">
                  <c:v>31.35</c:v>
                </c:pt>
                <c:pt idx="3">
                  <c:v>32.4</c:v>
                </c:pt>
                <c:pt idx="4">
                  <c:v>32.4</c:v>
                </c:pt>
                <c:pt idx="5">
                  <c:v>33.9</c:v>
                </c:pt>
                <c:pt idx="6">
                  <c:v>32.200000000000003</c:v>
                </c:pt>
                <c:pt idx="7">
                  <c:v>33.5</c:v>
                </c:pt>
                <c:pt idx="8">
                  <c:v>33.200000000000003</c:v>
                </c:pt>
                <c:pt idx="9">
                  <c:v>32.799999999999997</c:v>
                </c:pt>
                <c:pt idx="10">
                  <c:v>33.4</c:v>
                </c:pt>
                <c:pt idx="11">
                  <c:v>33.799999999999997</c:v>
                </c:pt>
                <c:pt idx="12">
                  <c:v>33</c:v>
                </c:pt>
                <c:pt idx="13">
                  <c:v>36.299999999999997</c:v>
                </c:pt>
                <c:pt idx="14">
                  <c:v>39.299999999999997</c:v>
                </c:pt>
                <c:pt idx="15">
                  <c:v>44.8</c:v>
                </c:pt>
                <c:pt idx="16">
                  <c:v>41.2</c:v>
                </c:pt>
                <c:pt idx="17">
                  <c:v>41.5</c:v>
                </c:pt>
                <c:pt idx="18">
                  <c:v>35</c:v>
                </c:pt>
                <c:pt idx="19">
                  <c:v>38.380000000000003</c:v>
                </c:pt>
                <c:pt idx="20">
                  <c:v>47.38</c:v>
                </c:pt>
                <c:pt idx="21">
                  <c:v>35.700000000000003</c:v>
                </c:pt>
                <c:pt idx="22">
                  <c:v>51.3</c:v>
                </c:pt>
                <c:pt idx="23">
                  <c:v>39.200000000000003</c:v>
                </c:pt>
                <c:pt idx="24">
                  <c:v>59.8</c:v>
                </c:pt>
                <c:pt idx="25">
                  <c:v>8.1999999999999993</c:v>
                </c:pt>
                <c:pt idx="26">
                  <c:v>5</c:v>
                </c:pt>
                <c:pt idx="27">
                  <c:v>3.1</c:v>
                </c:pt>
                <c:pt idx="28">
                  <c:v>4.4000000000000004</c:v>
                </c:pt>
                <c:pt idx="29">
                  <c:v>3.5</c:v>
                </c:pt>
                <c:pt idx="30">
                  <c:v>2.5</c:v>
                </c:pt>
                <c:pt idx="31">
                  <c:v>4.2</c:v>
                </c:pt>
                <c:pt idx="32">
                  <c:v>5.35</c:v>
                </c:pt>
                <c:pt idx="33">
                  <c:v>5.2</c:v>
                </c:pt>
                <c:pt idx="34">
                  <c:v>5.2</c:v>
                </c:pt>
                <c:pt idx="35">
                  <c:v>4.5</c:v>
                </c:pt>
                <c:pt idx="36">
                  <c:v>7.6</c:v>
                </c:pt>
                <c:pt idx="37">
                  <c:v>7.9</c:v>
                </c:pt>
                <c:pt idx="38">
                  <c:v>8.6</c:v>
                </c:pt>
                <c:pt idx="39">
                  <c:v>8.1999999999999993</c:v>
                </c:pt>
                <c:pt idx="40">
                  <c:v>8.1999999999999993</c:v>
                </c:pt>
                <c:pt idx="41">
                  <c:v>8.3000000000000007</c:v>
                </c:pt>
                <c:pt idx="42">
                  <c:v>8.6</c:v>
                </c:pt>
                <c:pt idx="43">
                  <c:v>9.4</c:v>
                </c:pt>
                <c:pt idx="44">
                  <c:v>9.6</c:v>
                </c:pt>
                <c:pt idx="45">
                  <c:v>9.9</c:v>
                </c:pt>
                <c:pt idx="46">
                  <c:v>10.6</c:v>
                </c:pt>
                <c:pt idx="47">
                  <c:v>10.4</c:v>
                </c:pt>
                <c:pt idx="48">
                  <c:v>10</c:v>
                </c:pt>
                <c:pt idx="49">
                  <c:v>11</c:v>
                </c:pt>
                <c:pt idx="50">
                  <c:v>10.8</c:v>
                </c:pt>
                <c:pt idx="51">
                  <c:v>10.6</c:v>
                </c:pt>
                <c:pt idx="52">
                  <c:v>10.9</c:v>
                </c:pt>
                <c:pt idx="53">
                  <c:v>12</c:v>
                </c:pt>
                <c:pt idx="54">
                  <c:v>13.1</c:v>
                </c:pt>
                <c:pt idx="55">
                  <c:v>13.2</c:v>
                </c:pt>
                <c:pt idx="56">
                  <c:v>13</c:v>
                </c:pt>
                <c:pt idx="57">
                  <c:v>15</c:v>
                </c:pt>
                <c:pt idx="58">
                  <c:v>16.5</c:v>
                </c:pt>
                <c:pt idx="59">
                  <c:v>17.3</c:v>
                </c:pt>
                <c:pt idx="60">
                  <c:v>17.399999999999999</c:v>
                </c:pt>
                <c:pt idx="61">
                  <c:v>17.3</c:v>
                </c:pt>
                <c:pt idx="62">
                  <c:v>17.2</c:v>
                </c:pt>
                <c:pt idx="63">
                  <c:v>17.100000000000001</c:v>
                </c:pt>
                <c:pt idx="64">
                  <c:v>16</c:v>
                </c:pt>
                <c:pt idx="65">
                  <c:v>15.6</c:v>
                </c:pt>
                <c:pt idx="66">
                  <c:v>17.100000000000001</c:v>
                </c:pt>
                <c:pt idx="67">
                  <c:v>17.399999999999999</c:v>
                </c:pt>
                <c:pt idx="68">
                  <c:v>18</c:v>
                </c:pt>
                <c:pt idx="69">
                  <c:v>17</c:v>
                </c:pt>
                <c:pt idx="70">
                  <c:v>17.600000000000001</c:v>
                </c:pt>
                <c:pt idx="71">
                  <c:v>16.8</c:v>
                </c:pt>
                <c:pt idx="72">
                  <c:v>15.3</c:v>
                </c:pt>
                <c:pt idx="73">
                  <c:v>14.8</c:v>
                </c:pt>
                <c:pt idx="74">
                  <c:v>15</c:v>
                </c:pt>
                <c:pt idx="75">
                  <c:v>14.75</c:v>
                </c:pt>
                <c:pt idx="76">
                  <c:v>15.4</c:v>
                </c:pt>
                <c:pt idx="77">
                  <c:v>14.9</c:v>
                </c:pt>
                <c:pt idx="78">
                  <c:v>15.35</c:v>
                </c:pt>
                <c:pt idx="79">
                  <c:v>16.399999999999999</c:v>
                </c:pt>
                <c:pt idx="80">
                  <c:v>17.5</c:v>
                </c:pt>
                <c:pt idx="81">
                  <c:v>19.8</c:v>
                </c:pt>
                <c:pt idx="82">
                  <c:v>19.399999999999999</c:v>
                </c:pt>
                <c:pt idx="83">
                  <c:v>23.4</c:v>
                </c:pt>
                <c:pt idx="84">
                  <c:v>22.7</c:v>
                </c:pt>
                <c:pt idx="85">
                  <c:v>22.7</c:v>
                </c:pt>
                <c:pt idx="86">
                  <c:v>22</c:v>
                </c:pt>
                <c:pt idx="87">
                  <c:v>21.7</c:v>
                </c:pt>
                <c:pt idx="88">
                  <c:v>19.809999999999999</c:v>
                </c:pt>
                <c:pt idx="89">
                  <c:v>21.8</c:v>
                </c:pt>
                <c:pt idx="90">
                  <c:v>24</c:v>
                </c:pt>
                <c:pt idx="91">
                  <c:v>26.259</c:v>
                </c:pt>
                <c:pt idx="92">
                  <c:v>26.5</c:v>
                </c:pt>
                <c:pt idx="93">
                  <c:v>27.6</c:v>
                </c:pt>
                <c:pt idx="94">
                  <c:v>31.5</c:v>
                </c:pt>
                <c:pt idx="95">
                  <c:v>32.799999999999997</c:v>
                </c:pt>
                <c:pt idx="96">
                  <c:v>33.442</c:v>
                </c:pt>
                <c:pt idx="97">
                  <c:v>32.700000000000003</c:v>
                </c:pt>
                <c:pt idx="98">
                  <c:v>36.472000000000001</c:v>
                </c:pt>
                <c:pt idx="99">
                  <c:v>38.4</c:v>
                </c:pt>
                <c:pt idx="100">
                  <c:v>38.299999999999997</c:v>
                </c:pt>
                <c:pt idx="101">
                  <c:v>36.700000000000003</c:v>
                </c:pt>
                <c:pt idx="102">
                  <c:v>39.799999999999997</c:v>
                </c:pt>
                <c:pt idx="103">
                  <c:v>41</c:v>
                </c:pt>
                <c:pt idx="104">
                  <c:v>42.9</c:v>
                </c:pt>
                <c:pt idx="105">
                  <c:v>44.2</c:v>
                </c:pt>
                <c:pt idx="106">
                  <c:v>46.2</c:v>
                </c:pt>
                <c:pt idx="107">
                  <c:v>46.2</c:v>
                </c:pt>
                <c:pt idx="108">
                  <c:v>46.5</c:v>
                </c:pt>
                <c:pt idx="109">
                  <c:v>47.1</c:v>
                </c:pt>
                <c:pt idx="110">
                  <c:v>47.2</c:v>
                </c:pt>
                <c:pt idx="111">
                  <c:v>46.3</c:v>
                </c:pt>
                <c:pt idx="112">
                  <c:v>49</c:v>
                </c:pt>
                <c:pt idx="113">
                  <c:v>49.88</c:v>
                </c:pt>
                <c:pt idx="114">
                  <c:v>48.7</c:v>
                </c:pt>
                <c:pt idx="115">
                  <c:v>46.4</c:v>
                </c:pt>
                <c:pt idx="116">
                  <c:v>46.5</c:v>
                </c:pt>
                <c:pt idx="117">
                  <c:v>45.6</c:v>
                </c:pt>
                <c:pt idx="118">
                  <c:v>45.1</c:v>
                </c:pt>
                <c:pt idx="119">
                  <c:v>44</c:v>
                </c:pt>
                <c:pt idx="120">
                  <c:v>44.75</c:v>
                </c:pt>
                <c:pt idx="121">
                  <c:v>45.1</c:v>
                </c:pt>
                <c:pt idx="122">
                  <c:v>45.3</c:v>
                </c:pt>
                <c:pt idx="123">
                  <c:v>43.5</c:v>
                </c:pt>
                <c:pt idx="124">
                  <c:v>40.5</c:v>
                </c:pt>
                <c:pt idx="125">
                  <c:v>38.799999999999997</c:v>
                </c:pt>
                <c:pt idx="126">
                  <c:v>39.450000000000003</c:v>
                </c:pt>
                <c:pt idx="127">
                  <c:v>40.25</c:v>
                </c:pt>
                <c:pt idx="128">
                  <c:v>36.5</c:v>
                </c:pt>
                <c:pt idx="129">
                  <c:v>36.9</c:v>
                </c:pt>
                <c:pt idx="130">
                  <c:v>34.4</c:v>
                </c:pt>
                <c:pt idx="131">
                  <c:v>32.1</c:v>
                </c:pt>
                <c:pt idx="132">
                  <c:v>28.5</c:v>
                </c:pt>
                <c:pt idx="133">
                  <c:v>33.299999999999997</c:v>
                </c:pt>
                <c:pt idx="134">
                  <c:v>32.549999999999997</c:v>
                </c:pt>
                <c:pt idx="135">
                  <c:v>35.4</c:v>
                </c:pt>
                <c:pt idx="136">
                  <c:v>35.200000000000003</c:v>
                </c:pt>
                <c:pt idx="137">
                  <c:v>37</c:v>
                </c:pt>
                <c:pt idx="138">
                  <c:v>36.6</c:v>
                </c:pt>
                <c:pt idx="139">
                  <c:v>32.75</c:v>
                </c:pt>
                <c:pt idx="140">
                  <c:v>32.15</c:v>
                </c:pt>
                <c:pt idx="141">
                  <c:v>29.9</c:v>
                </c:pt>
                <c:pt idx="142">
                  <c:v>27.5</c:v>
                </c:pt>
                <c:pt idx="143">
                  <c:v>26.85</c:v>
                </c:pt>
                <c:pt idx="144">
                  <c:v>25.1</c:v>
                </c:pt>
                <c:pt idx="145">
                  <c:v>24.1</c:v>
                </c:pt>
                <c:pt idx="146">
                  <c:v>25.5</c:v>
                </c:pt>
                <c:pt idx="147">
                  <c:v>2.1</c:v>
                </c:pt>
                <c:pt idx="148">
                  <c:v>3.5</c:v>
                </c:pt>
                <c:pt idx="149">
                  <c:v>1</c:v>
                </c:pt>
                <c:pt idx="150">
                  <c:v>3.2</c:v>
                </c:pt>
                <c:pt idx="151">
                  <c:v>5.5</c:v>
                </c:pt>
                <c:pt idx="152">
                  <c:v>9</c:v>
                </c:pt>
                <c:pt idx="153">
                  <c:v>10.8</c:v>
                </c:pt>
                <c:pt idx="154">
                  <c:v>10.38</c:v>
                </c:pt>
                <c:pt idx="155">
                  <c:v>10.8</c:v>
                </c:pt>
                <c:pt idx="156">
                  <c:v>11.05</c:v>
                </c:pt>
                <c:pt idx="157">
                  <c:v>10.3</c:v>
                </c:pt>
                <c:pt idx="158">
                  <c:v>11.3</c:v>
                </c:pt>
                <c:pt idx="159">
                  <c:v>13</c:v>
                </c:pt>
                <c:pt idx="160">
                  <c:v>12.9</c:v>
                </c:pt>
                <c:pt idx="161">
                  <c:v>13.2</c:v>
                </c:pt>
                <c:pt idx="162">
                  <c:v>14</c:v>
                </c:pt>
                <c:pt idx="163">
                  <c:v>16</c:v>
                </c:pt>
                <c:pt idx="164">
                  <c:v>15.8</c:v>
                </c:pt>
                <c:pt idx="165">
                  <c:v>18.2</c:v>
                </c:pt>
                <c:pt idx="166">
                  <c:v>17.600000000000001</c:v>
                </c:pt>
                <c:pt idx="167">
                  <c:v>18.600000000000001</c:v>
                </c:pt>
                <c:pt idx="168">
                  <c:v>18.7</c:v>
                </c:pt>
                <c:pt idx="169">
                  <c:v>19.100000000000001</c:v>
                </c:pt>
                <c:pt idx="170">
                  <c:v>20.2</c:v>
                </c:pt>
                <c:pt idx="171">
                  <c:v>19.8</c:v>
                </c:pt>
                <c:pt idx="172">
                  <c:v>20.5</c:v>
                </c:pt>
                <c:pt idx="173">
                  <c:v>20.6</c:v>
                </c:pt>
                <c:pt idx="174">
                  <c:v>23.6</c:v>
                </c:pt>
                <c:pt idx="175">
                  <c:v>24.2</c:v>
                </c:pt>
                <c:pt idx="176">
                  <c:v>24.4</c:v>
                </c:pt>
                <c:pt idx="177">
                  <c:v>24.7</c:v>
                </c:pt>
                <c:pt idx="178">
                  <c:v>24.6</c:v>
                </c:pt>
                <c:pt idx="179">
                  <c:v>24.6</c:v>
                </c:pt>
                <c:pt idx="180">
                  <c:v>24.5</c:v>
                </c:pt>
                <c:pt idx="181">
                  <c:v>23.9</c:v>
                </c:pt>
                <c:pt idx="182">
                  <c:v>25.4</c:v>
                </c:pt>
                <c:pt idx="183">
                  <c:v>26.25</c:v>
                </c:pt>
                <c:pt idx="184">
                  <c:v>25.7</c:v>
                </c:pt>
                <c:pt idx="185">
                  <c:v>26.45</c:v>
                </c:pt>
                <c:pt idx="186">
                  <c:v>25.8</c:v>
                </c:pt>
                <c:pt idx="187">
                  <c:v>25.5</c:v>
                </c:pt>
                <c:pt idx="188">
                  <c:v>23.5</c:v>
                </c:pt>
                <c:pt idx="189">
                  <c:v>23.25</c:v>
                </c:pt>
                <c:pt idx="190">
                  <c:v>22.8</c:v>
                </c:pt>
                <c:pt idx="191">
                  <c:v>22</c:v>
                </c:pt>
                <c:pt idx="192">
                  <c:v>21.6</c:v>
                </c:pt>
                <c:pt idx="193">
                  <c:v>20.3</c:v>
                </c:pt>
                <c:pt idx="194">
                  <c:v>21</c:v>
                </c:pt>
                <c:pt idx="195">
                  <c:v>20.3</c:v>
                </c:pt>
                <c:pt idx="196">
                  <c:v>20.8</c:v>
                </c:pt>
                <c:pt idx="197">
                  <c:v>21.3</c:v>
                </c:pt>
                <c:pt idx="198">
                  <c:v>21.38</c:v>
                </c:pt>
                <c:pt idx="199">
                  <c:v>19</c:v>
                </c:pt>
                <c:pt idx="200">
                  <c:v>18.5</c:v>
                </c:pt>
                <c:pt idx="201">
                  <c:v>18.899999999999999</c:v>
                </c:pt>
                <c:pt idx="202">
                  <c:v>18.399999999999999</c:v>
                </c:pt>
                <c:pt idx="203">
                  <c:v>17.399999999999999</c:v>
                </c:pt>
                <c:pt idx="204">
                  <c:v>20</c:v>
                </c:pt>
                <c:pt idx="205">
                  <c:v>20</c:v>
                </c:pt>
                <c:pt idx="206">
                  <c:v>18.8</c:v>
                </c:pt>
                <c:pt idx="207">
                  <c:v>20</c:v>
                </c:pt>
                <c:pt idx="208">
                  <c:v>19.600000000000001</c:v>
                </c:pt>
                <c:pt idx="209">
                  <c:v>20.9</c:v>
                </c:pt>
                <c:pt idx="210">
                  <c:v>20</c:v>
                </c:pt>
                <c:pt idx="211">
                  <c:v>22.6</c:v>
                </c:pt>
                <c:pt idx="212">
                  <c:v>22.9</c:v>
                </c:pt>
                <c:pt idx="213">
                  <c:v>21.9</c:v>
                </c:pt>
                <c:pt idx="214">
                  <c:v>10.75</c:v>
                </c:pt>
                <c:pt idx="215">
                  <c:v>13.7</c:v>
                </c:pt>
                <c:pt idx="216">
                  <c:v>13.6</c:v>
                </c:pt>
                <c:pt idx="217">
                  <c:v>15.2</c:v>
                </c:pt>
                <c:pt idx="218">
                  <c:v>14.6</c:v>
                </c:pt>
                <c:pt idx="219">
                  <c:v>14.3</c:v>
                </c:pt>
                <c:pt idx="220">
                  <c:v>14.63</c:v>
                </c:pt>
                <c:pt idx="221">
                  <c:v>14.5</c:v>
                </c:pt>
                <c:pt idx="222">
                  <c:v>15.38</c:v>
                </c:pt>
                <c:pt idx="223">
                  <c:v>16.13</c:v>
                </c:pt>
                <c:pt idx="224">
                  <c:v>16.3</c:v>
                </c:pt>
                <c:pt idx="225">
                  <c:v>16.399999999999999</c:v>
                </c:pt>
                <c:pt idx="226">
                  <c:v>16.5</c:v>
                </c:pt>
                <c:pt idx="227">
                  <c:v>17.5</c:v>
                </c:pt>
                <c:pt idx="228">
                  <c:v>17.2</c:v>
                </c:pt>
                <c:pt idx="229">
                  <c:v>18.399999999999999</c:v>
                </c:pt>
                <c:pt idx="230">
                  <c:v>18.2</c:v>
                </c:pt>
                <c:pt idx="231">
                  <c:v>16.8</c:v>
                </c:pt>
                <c:pt idx="232">
                  <c:v>16.600000000000001</c:v>
                </c:pt>
                <c:pt idx="233">
                  <c:v>18.2</c:v>
                </c:pt>
                <c:pt idx="234">
                  <c:v>20.399999999999999</c:v>
                </c:pt>
                <c:pt idx="235">
                  <c:v>20.8</c:v>
                </c:pt>
                <c:pt idx="236">
                  <c:v>19.100000000000001</c:v>
                </c:pt>
                <c:pt idx="237">
                  <c:v>18.5</c:v>
                </c:pt>
                <c:pt idx="238">
                  <c:v>18.8</c:v>
                </c:pt>
                <c:pt idx="239">
                  <c:v>19.2</c:v>
                </c:pt>
                <c:pt idx="240">
                  <c:v>20.3</c:v>
                </c:pt>
                <c:pt idx="241">
                  <c:v>19.399999999999999</c:v>
                </c:pt>
                <c:pt idx="242">
                  <c:v>20.13</c:v>
                </c:pt>
                <c:pt idx="243">
                  <c:v>21.8</c:v>
                </c:pt>
                <c:pt idx="244">
                  <c:v>20.63</c:v>
                </c:pt>
                <c:pt idx="245">
                  <c:v>21</c:v>
                </c:pt>
                <c:pt idx="246">
                  <c:v>21.6</c:v>
                </c:pt>
                <c:pt idx="247">
                  <c:v>20.8</c:v>
                </c:pt>
                <c:pt idx="248">
                  <c:v>21.25</c:v>
                </c:pt>
                <c:pt idx="249">
                  <c:v>21.8</c:v>
                </c:pt>
                <c:pt idx="250">
                  <c:v>19</c:v>
                </c:pt>
                <c:pt idx="251">
                  <c:v>17.8</c:v>
                </c:pt>
                <c:pt idx="252">
                  <c:v>15.38</c:v>
                </c:pt>
                <c:pt idx="253">
                  <c:v>18.100000000000001</c:v>
                </c:pt>
                <c:pt idx="254">
                  <c:v>18.3</c:v>
                </c:pt>
                <c:pt idx="255">
                  <c:v>17.899999999999999</c:v>
                </c:pt>
                <c:pt idx="256">
                  <c:v>17.75</c:v>
                </c:pt>
                <c:pt idx="257">
                  <c:v>17.100000000000001</c:v>
                </c:pt>
                <c:pt idx="258">
                  <c:v>16.504999999999999</c:v>
                </c:pt>
                <c:pt idx="259">
                  <c:v>17.143000000000001</c:v>
                </c:pt>
                <c:pt idx="260">
                  <c:v>16.481999999999999</c:v>
                </c:pt>
                <c:pt idx="261">
                  <c:v>15.7</c:v>
                </c:pt>
                <c:pt idx="262">
                  <c:v>14.4</c:v>
                </c:pt>
                <c:pt idx="263">
                  <c:v>13.2</c:v>
                </c:pt>
                <c:pt idx="264">
                  <c:v>13.1</c:v>
                </c:pt>
                <c:pt idx="265">
                  <c:v>13.7</c:v>
                </c:pt>
                <c:pt idx="266">
                  <c:v>14.5</c:v>
                </c:pt>
                <c:pt idx="267">
                  <c:v>16.600000000000001</c:v>
                </c:pt>
                <c:pt idx="268">
                  <c:v>17.88</c:v>
                </c:pt>
                <c:pt idx="269">
                  <c:v>17.88</c:v>
                </c:pt>
                <c:pt idx="270">
                  <c:v>19</c:v>
                </c:pt>
                <c:pt idx="271">
                  <c:v>20.7</c:v>
                </c:pt>
                <c:pt idx="272">
                  <c:v>21</c:v>
                </c:pt>
                <c:pt idx="273">
                  <c:v>21.5</c:v>
                </c:pt>
                <c:pt idx="274">
                  <c:v>22.207999999999998</c:v>
                </c:pt>
                <c:pt idx="275">
                  <c:v>26.5</c:v>
                </c:pt>
                <c:pt idx="276">
                  <c:v>30.75</c:v>
                </c:pt>
                <c:pt idx="277">
                  <c:v>30.5</c:v>
                </c:pt>
                <c:pt idx="278">
                  <c:v>31.7</c:v>
                </c:pt>
                <c:pt idx="279">
                  <c:v>35</c:v>
                </c:pt>
                <c:pt idx="280">
                  <c:v>36.75</c:v>
                </c:pt>
                <c:pt idx="281">
                  <c:v>33.880000000000003</c:v>
                </c:pt>
                <c:pt idx="282">
                  <c:v>35.417999999999999</c:v>
                </c:pt>
                <c:pt idx="283">
                  <c:v>36.1</c:v>
                </c:pt>
                <c:pt idx="284">
                  <c:v>35.25</c:v>
                </c:pt>
                <c:pt idx="285">
                  <c:v>25.5</c:v>
                </c:pt>
                <c:pt idx="286">
                  <c:v>16.600000000000001</c:v>
                </c:pt>
                <c:pt idx="287">
                  <c:v>20.7</c:v>
                </c:pt>
                <c:pt idx="288">
                  <c:v>18.899999999999999</c:v>
                </c:pt>
                <c:pt idx="289">
                  <c:v>13.1</c:v>
                </c:pt>
                <c:pt idx="290">
                  <c:v>12.2</c:v>
                </c:pt>
                <c:pt idx="291">
                  <c:v>9.0500000000000007</c:v>
                </c:pt>
                <c:pt idx="292">
                  <c:v>11</c:v>
                </c:pt>
                <c:pt idx="293">
                  <c:v>11.2</c:v>
                </c:pt>
                <c:pt idx="294">
                  <c:v>11.1</c:v>
                </c:pt>
                <c:pt idx="295">
                  <c:v>10.45</c:v>
                </c:pt>
                <c:pt idx="296">
                  <c:v>8.4499999999999993</c:v>
                </c:pt>
                <c:pt idx="297">
                  <c:v>8.6</c:v>
                </c:pt>
                <c:pt idx="298">
                  <c:v>9.6</c:v>
                </c:pt>
                <c:pt idx="299">
                  <c:v>8.3000000000000007</c:v>
                </c:pt>
                <c:pt idx="300">
                  <c:v>5.0999999999999996</c:v>
                </c:pt>
                <c:pt idx="301">
                  <c:v>4.8</c:v>
                </c:pt>
                <c:pt idx="302">
                  <c:v>4.8</c:v>
                </c:pt>
                <c:pt idx="303">
                  <c:v>5.2</c:v>
                </c:pt>
                <c:pt idx="304">
                  <c:v>4.5</c:v>
                </c:pt>
                <c:pt idx="305">
                  <c:v>4.8</c:v>
                </c:pt>
                <c:pt idx="306">
                  <c:v>5.2</c:v>
                </c:pt>
                <c:pt idx="307">
                  <c:v>4.9000000000000004</c:v>
                </c:pt>
                <c:pt idx="308">
                  <c:v>4.75</c:v>
                </c:pt>
                <c:pt idx="309">
                  <c:v>4.5</c:v>
                </c:pt>
                <c:pt idx="310">
                  <c:v>4.7</c:v>
                </c:pt>
                <c:pt idx="311">
                  <c:v>3.5</c:v>
                </c:pt>
                <c:pt idx="312">
                  <c:v>5.5460000000000003</c:v>
                </c:pt>
                <c:pt idx="313">
                  <c:v>5.5</c:v>
                </c:pt>
                <c:pt idx="314">
                  <c:v>4.2990000000000004</c:v>
                </c:pt>
                <c:pt idx="315">
                  <c:v>4.5999999999999996</c:v>
                </c:pt>
                <c:pt idx="316">
                  <c:v>5</c:v>
                </c:pt>
                <c:pt idx="317">
                  <c:v>6.1</c:v>
                </c:pt>
                <c:pt idx="318">
                  <c:v>5.85</c:v>
                </c:pt>
                <c:pt idx="319">
                  <c:v>6.15</c:v>
                </c:pt>
                <c:pt idx="320">
                  <c:v>5.75</c:v>
                </c:pt>
                <c:pt idx="321">
                  <c:v>6</c:v>
                </c:pt>
                <c:pt idx="322">
                  <c:v>6.9</c:v>
                </c:pt>
                <c:pt idx="323">
                  <c:v>6.35</c:v>
                </c:pt>
                <c:pt idx="324">
                  <c:v>6.3</c:v>
                </c:pt>
                <c:pt idx="325">
                  <c:v>6.3</c:v>
                </c:pt>
                <c:pt idx="326">
                  <c:v>6.75</c:v>
                </c:pt>
                <c:pt idx="327">
                  <c:v>6.9</c:v>
                </c:pt>
                <c:pt idx="328">
                  <c:v>6.6</c:v>
                </c:pt>
                <c:pt idx="329">
                  <c:v>6.9</c:v>
                </c:pt>
                <c:pt idx="330">
                  <c:v>7.6</c:v>
                </c:pt>
                <c:pt idx="331">
                  <c:v>7.7249999999999996</c:v>
                </c:pt>
                <c:pt idx="332">
                  <c:v>8.5</c:v>
                </c:pt>
                <c:pt idx="333">
                  <c:v>9.1</c:v>
                </c:pt>
                <c:pt idx="334">
                  <c:v>9.3000000000000007</c:v>
                </c:pt>
                <c:pt idx="335">
                  <c:v>9.1999999999999993</c:v>
                </c:pt>
                <c:pt idx="336">
                  <c:v>10</c:v>
                </c:pt>
                <c:pt idx="337">
                  <c:v>10.9</c:v>
                </c:pt>
                <c:pt idx="338">
                  <c:v>10.9</c:v>
                </c:pt>
                <c:pt idx="339">
                  <c:v>10.65</c:v>
                </c:pt>
                <c:pt idx="340">
                  <c:v>10.4</c:v>
                </c:pt>
                <c:pt idx="341">
                  <c:v>9.0150000000000006</c:v>
                </c:pt>
                <c:pt idx="342">
                  <c:v>9.5</c:v>
                </c:pt>
                <c:pt idx="343">
                  <c:v>10.3</c:v>
                </c:pt>
                <c:pt idx="344">
                  <c:v>11.4</c:v>
                </c:pt>
                <c:pt idx="345">
                  <c:v>12.394500000000001</c:v>
                </c:pt>
                <c:pt idx="346">
                  <c:v>12.3</c:v>
                </c:pt>
                <c:pt idx="347">
                  <c:v>13.15</c:v>
                </c:pt>
                <c:pt idx="348">
                  <c:v>12.6</c:v>
                </c:pt>
                <c:pt idx="349">
                  <c:v>12.05</c:v>
                </c:pt>
                <c:pt idx="350">
                  <c:v>11.7</c:v>
                </c:pt>
                <c:pt idx="351">
                  <c:v>12.05</c:v>
                </c:pt>
                <c:pt idx="352">
                  <c:v>12.2</c:v>
                </c:pt>
                <c:pt idx="353">
                  <c:v>12.4</c:v>
                </c:pt>
                <c:pt idx="354">
                  <c:v>13.551</c:v>
                </c:pt>
                <c:pt idx="355">
                  <c:v>15</c:v>
                </c:pt>
                <c:pt idx="356">
                  <c:v>14.5</c:v>
                </c:pt>
                <c:pt idx="357">
                  <c:v>14.513</c:v>
                </c:pt>
                <c:pt idx="358">
                  <c:v>14.3</c:v>
                </c:pt>
                <c:pt idx="359">
                  <c:v>13</c:v>
                </c:pt>
                <c:pt idx="360">
                  <c:v>12.5</c:v>
                </c:pt>
                <c:pt idx="361">
                  <c:v>12.2</c:v>
                </c:pt>
                <c:pt idx="362">
                  <c:v>12.5</c:v>
                </c:pt>
                <c:pt idx="363">
                  <c:v>12.4</c:v>
                </c:pt>
                <c:pt idx="364">
                  <c:v>12.593999999999999</c:v>
                </c:pt>
                <c:pt idx="365">
                  <c:v>12.7</c:v>
                </c:pt>
                <c:pt idx="366">
                  <c:v>12.5</c:v>
                </c:pt>
                <c:pt idx="367">
                  <c:v>11.837</c:v>
                </c:pt>
                <c:pt idx="368">
                  <c:v>11.552</c:v>
                </c:pt>
                <c:pt idx="369">
                  <c:v>11.7</c:v>
                </c:pt>
                <c:pt idx="370">
                  <c:v>11.7</c:v>
                </c:pt>
                <c:pt idx="371">
                  <c:v>12.8</c:v>
                </c:pt>
                <c:pt idx="372">
                  <c:v>13.847</c:v>
                </c:pt>
                <c:pt idx="373">
                  <c:v>14</c:v>
                </c:pt>
                <c:pt idx="374">
                  <c:v>12.4</c:v>
                </c:pt>
                <c:pt idx="375">
                  <c:v>12.5</c:v>
                </c:pt>
                <c:pt idx="376">
                  <c:v>12.2</c:v>
                </c:pt>
                <c:pt idx="377">
                  <c:v>11.2</c:v>
                </c:pt>
                <c:pt idx="378">
                  <c:v>10.6</c:v>
                </c:pt>
                <c:pt idx="379">
                  <c:v>10.4</c:v>
                </c:pt>
                <c:pt idx="380">
                  <c:v>11.16</c:v>
                </c:pt>
                <c:pt idx="381">
                  <c:v>10.739000000000001</c:v>
                </c:pt>
                <c:pt idx="382">
                  <c:v>11</c:v>
                </c:pt>
                <c:pt idx="383">
                  <c:v>10.9</c:v>
                </c:pt>
                <c:pt idx="384">
                  <c:v>10.1</c:v>
                </c:pt>
                <c:pt idx="385">
                  <c:v>9.3000000000000007</c:v>
                </c:pt>
                <c:pt idx="386">
                  <c:v>9.15</c:v>
                </c:pt>
                <c:pt idx="387">
                  <c:v>9.5</c:v>
                </c:pt>
                <c:pt idx="388">
                  <c:v>9.0500000000000007</c:v>
                </c:pt>
                <c:pt idx="389">
                  <c:v>9.1</c:v>
                </c:pt>
                <c:pt idx="390">
                  <c:v>8.6</c:v>
                </c:pt>
                <c:pt idx="391">
                  <c:v>9.1639999999999997</c:v>
                </c:pt>
                <c:pt idx="392">
                  <c:v>9.3000000000000007</c:v>
                </c:pt>
                <c:pt idx="393">
                  <c:v>9.3000000000000007</c:v>
                </c:pt>
                <c:pt idx="394">
                  <c:v>9.6</c:v>
                </c:pt>
                <c:pt idx="395">
                  <c:v>9.4</c:v>
                </c:pt>
                <c:pt idx="396">
                  <c:v>10.1</c:v>
                </c:pt>
                <c:pt idx="397">
                  <c:v>10.15</c:v>
                </c:pt>
                <c:pt idx="398">
                  <c:v>10.25</c:v>
                </c:pt>
                <c:pt idx="399">
                  <c:v>10.3</c:v>
                </c:pt>
                <c:pt idx="400">
                  <c:v>11.1</c:v>
                </c:pt>
                <c:pt idx="401">
                  <c:v>10.6</c:v>
                </c:pt>
                <c:pt idx="402">
                  <c:v>10.6</c:v>
                </c:pt>
                <c:pt idx="403">
                  <c:v>10.7</c:v>
                </c:pt>
                <c:pt idx="404">
                  <c:v>10.3</c:v>
                </c:pt>
                <c:pt idx="405">
                  <c:v>10.3</c:v>
                </c:pt>
                <c:pt idx="406">
                  <c:v>10</c:v>
                </c:pt>
                <c:pt idx="407">
                  <c:v>9.4</c:v>
                </c:pt>
                <c:pt idx="408">
                  <c:v>9.5</c:v>
                </c:pt>
                <c:pt idx="409">
                  <c:v>4.3499999999999996</c:v>
                </c:pt>
                <c:pt idx="410">
                  <c:v>4.3499999999999996</c:v>
                </c:pt>
                <c:pt idx="411">
                  <c:v>4.4000000000000004</c:v>
                </c:pt>
                <c:pt idx="412">
                  <c:v>4.5</c:v>
                </c:pt>
                <c:pt idx="413">
                  <c:v>4.5</c:v>
                </c:pt>
                <c:pt idx="414">
                  <c:v>4.4459999999999997</c:v>
                </c:pt>
                <c:pt idx="415">
                  <c:v>4.55</c:v>
                </c:pt>
                <c:pt idx="416">
                  <c:v>4.5</c:v>
                </c:pt>
                <c:pt idx="417">
                  <c:v>4.7</c:v>
                </c:pt>
                <c:pt idx="418">
                  <c:v>4.5</c:v>
                </c:pt>
                <c:pt idx="419">
                  <c:v>4.0999999999999996</c:v>
                </c:pt>
                <c:pt idx="420">
                  <c:v>4.0999999999999996</c:v>
                </c:pt>
                <c:pt idx="421">
                  <c:v>4.2</c:v>
                </c:pt>
                <c:pt idx="422">
                  <c:v>4.3</c:v>
                </c:pt>
                <c:pt idx="423">
                  <c:v>4.4000000000000004</c:v>
                </c:pt>
                <c:pt idx="424">
                  <c:v>4.5999999999999996</c:v>
                </c:pt>
                <c:pt idx="425">
                  <c:v>3.9</c:v>
                </c:pt>
                <c:pt idx="426">
                  <c:v>3.9</c:v>
                </c:pt>
                <c:pt idx="427">
                  <c:v>3.7</c:v>
                </c:pt>
                <c:pt idx="428">
                  <c:v>3.7</c:v>
                </c:pt>
                <c:pt idx="429">
                  <c:v>4</c:v>
                </c:pt>
                <c:pt idx="430">
                  <c:v>3.9</c:v>
                </c:pt>
                <c:pt idx="431">
                  <c:v>3.9</c:v>
                </c:pt>
                <c:pt idx="432">
                  <c:v>3.75</c:v>
                </c:pt>
                <c:pt idx="433">
                  <c:v>3.8</c:v>
                </c:pt>
                <c:pt idx="434">
                  <c:v>3.8</c:v>
                </c:pt>
                <c:pt idx="435">
                  <c:v>3.7</c:v>
                </c:pt>
                <c:pt idx="436">
                  <c:v>3.7</c:v>
                </c:pt>
                <c:pt idx="437">
                  <c:v>4</c:v>
                </c:pt>
                <c:pt idx="438">
                  <c:v>3.75</c:v>
                </c:pt>
                <c:pt idx="439">
                  <c:v>4.5999999999999996</c:v>
                </c:pt>
                <c:pt idx="440">
                  <c:v>4.5999999999999996</c:v>
                </c:pt>
                <c:pt idx="441">
                  <c:v>4.95</c:v>
                </c:pt>
                <c:pt idx="442">
                  <c:v>4.5999999999999996</c:v>
                </c:pt>
                <c:pt idx="443">
                  <c:v>4.7</c:v>
                </c:pt>
                <c:pt idx="444">
                  <c:v>4.9000000000000004</c:v>
                </c:pt>
                <c:pt idx="445">
                  <c:v>5.6</c:v>
                </c:pt>
                <c:pt idx="446">
                  <c:v>5.7</c:v>
                </c:pt>
                <c:pt idx="447">
                  <c:v>4.5999999999999996</c:v>
                </c:pt>
                <c:pt idx="448">
                  <c:v>3.9</c:v>
                </c:pt>
                <c:pt idx="449">
                  <c:v>4.0999999999999996</c:v>
                </c:pt>
                <c:pt idx="450">
                  <c:v>3.9</c:v>
                </c:pt>
                <c:pt idx="451">
                  <c:v>4.2</c:v>
                </c:pt>
                <c:pt idx="452">
                  <c:v>4.2</c:v>
                </c:pt>
                <c:pt idx="453">
                  <c:v>4</c:v>
                </c:pt>
                <c:pt idx="454">
                  <c:v>4</c:v>
                </c:pt>
                <c:pt idx="455">
                  <c:v>3.85</c:v>
                </c:pt>
                <c:pt idx="456">
                  <c:v>4.3</c:v>
                </c:pt>
                <c:pt idx="457">
                  <c:v>4.5999999999999996</c:v>
                </c:pt>
                <c:pt idx="458">
                  <c:v>4.5999999999999996</c:v>
                </c:pt>
                <c:pt idx="459">
                  <c:v>5.2</c:v>
                </c:pt>
                <c:pt idx="460">
                  <c:v>5.3</c:v>
                </c:pt>
                <c:pt idx="461">
                  <c:v>5.4</c:v>
                </c:pt>
                <c:pt idx="462">
                  <c:v>5.7</c:v>
                </c:pt>
                <c:pt idx="463">
                  <c:v>5</c:v>
                </c:pt>
                <c:pt idx="464">
                  <c:v>5.15</c:v>
                </c:pt>
                <c:pt idx="465">
                  <c:v>4.8</c:v>
                </c:pt>
                <c:pt idx="466">
                  <c:v>4</c:v>
                </c:pt>
                <c:pt idx="467">
                  <c:v>4.1500000000000004</c:v>
                </c:pt>
                <c:pt idx="468">
                  <c:v>4.5999999999999996</c:v>
                </c:pt>
                <c:pt idx="469">
                  <c:v>3.7</c:v>
                </c:pt>
                <c:pt idx="470">
                  <c:v>4</c:v>
                </c:pt>
                <c:pt idx="471">
                  <c:v>4.3</c:v>
                </c:pt>
                <c:pt idx="472">
                  <c:v>4.3</c:v>
                </c:pt>
                <c:pt idx="473">
                  <c:v>4.25</c:v>
                </c:pt>
                <c:pt idx="474">
                  <c:v>4.55</c:v>
                </c:pt>
                <c:pt idx="475">
                  <c:v>4.8</c:v>
                </c:pt>
                <c:pt idx="476">
                  <c:v>4.3</c:v>
                </c:pt>
                <c:pt idx="477">
                  <c:v>4.2750000000000004</c:v>
                </c:pt>
                <c:pt idx="478">
                  <c:v>4.0999999999999996</c:v>
                </c:pt>
                <c:pt idx="479">
                  <c:v>4.2</c:v>
                </c:pt>
                <c:pt idx="480">
                  <c:v>4.5</c:v>
                </c:pt>
                <c:pt idx="481">
                  <c:v>3.95</c:v>
                </c:pt>
                <c:pt idx="482">
                  <c:v>4</c:v>
                </c:pt>
                <c:pt idx="483">
                  <c:v>3.8635000000000002</c:v>
                </c:pt>
                <c:pt idx="484">
                  <c:v>3.8</c:v>
                </c:pt>
                <c:pt idx="485">
                  <c:v>5.2</c:v>
                </c:pt>
                <c:pt idx="486">
                  <c:v>5.7</c:v>
                </c:pt>
                <c:pt idx="487">
                  <c:v>5.9</c:v>
                </c:pt>
                <c:pt idx="488">
                  <c:v>6.5</c:v>
                </c:pt>
                <c:pt idx="489">
                  <c:v>6.6</c:v>
                </c:pt>
                <c:pt idx="490">
                  <c:v>6.9</c:v>
                </c:pt>
                <c:pt idx="491">
                  <c:v>7.4</c:v>
                </c:pt>
                <c:pt idx="492">
                  <c:v>7.5045000000000002</c:v>
                </c:pt>
                <c:pt idx="493">
                  <c:v>8</c:v>
                </c:pt>
                <c:pt idx="494">
                  <c:v>8</c:v>
                </c:pt>
                <c:pt idx="495">
                  <c:v>8.2044999999999995</c:v>
                </c:pt>
                <c:pt idx="496">
                  <c:v>8.35</c:v>
                </c:pt>
                <c:pt idx="497">
                  <c:v>9.1</c:v>
                </c:pt>
                <c:pt idx="498">
                  <c:v>8.6</c:v>
                </c:pt>
                <c:pt idx="499">
                  <c:v>8.5</c:v>
                </c:pt>
                <c:pt idx="500">
                  <c:v>9.0879999999999992</c:v>
                </c:pt>
                <c:pt idx="501">
                  <c:v>9.6</c:v>
                </c:pt>
                <c:pt idx="502">
                  <c:v>9.5</c:v>
                </c:pt>
                <c:pt idx="503">
                  <c:v>9.5</c:v>
                </c:pt>
                <c:pt idx="504">
                  <c:v>9.6</c:v>
                </c:pt>
                <c:pt idx="505">
                  <c:v>9.6</c:v>
                </c:pt>
                <c:pt idx="506">
                  <c:v>9.4</c:v>
                </c:pt>
                <c:pt idx="507">
                  <c:v>9.1</c:v>
                </c:pt>
                <c:pt idx="508">
                  <c:v>9.1</c:v>
                </c:pt>
                <c:pt idx="509">
                  <c:v>8.8000000000000007</c:v>
                </c:pt>
                <c:pt idx="510">
                  <c:v>8.9</c:v>
                </c:pt>
                <c:pt idx="511">
                  <c:v>9.1999999999999993</c:v>
                </c:pt>
                <c:pt idx="512">
                  <c:v>9.5</c:v>
                </c:pt>
                <c:pt idx="513">
                  <c:v>9.3000000000000007</c:v>
                </c:pt>
                <c:pt idx="514">
                  <c:v>9.5</c:v>
                </c:pt>
                <c:pt idx="515">
                  <c:v>9.6</c:v>
                </c:pt>
                <c:pt idx="516">
                  <c:v>9.3000000000000007</c:v>
                </c:pt>
                <c:pt idx="517">
                  <c:v>9.3000000000000007</c:v>
                </c:pt>
                <c:pt idx="518">
                  <c:v>9.3000000000000007</c:v>
                </c:pt>
                <c:pt idx="519">
                  <c:v>9.4</c:v>
                </c:pt>
                <c:pt idx="520">
                  <c:v>9.8800000000000008</c:v>
                </c:pt>
                <c:pt idx="521">
                  <c:v>10</c:v>
                </c:pt>
                <c:pt idx="522">
                  <c:v>10</c:v>
                </c:pt>
                <c:pt idx="523">
                  <c:v>9.6</c:v>
                </c:pt>
                <c:pt idx="524">
                  <c:v>9.6999999999999993</c:v>
                </c:pt>
                <c:pt idx="525">
                  <c:v>9.4499999999999993</c:v>
                </c:pt>
                <c:pt idx="526">
                  <c:v>9.9</c:v>
                </c:pt>
                <c:pt idx="527">
                  <c:v>9.4499999999999993</c:v>
                </c:pt>
                <c:pt idx="528">
                  <c:v>9.5</c:v>
                </c:pt>
                <c:pt idx="529">
                  <c:v>9.6999999999999993</c:v>
                </c:pt>
                <c:pt idx="530">
                  <c:v>9.3000000000000007</c:v>
                </c:pt>
                <c:pt idx="531">
                  <c:v>9</c:v>
                </c:pt>
                <c:pt idx="532">
                  <c:v>9.4</c:v>
                </c:pt>
                <c:pt idx="533">
                  <c:v>8.9</c:v>
                </c:pt>
                <c:pt idx="534">
                  <c:v>9.1999999999999993</c:v>
                </c:pt>
                <c:pt idx="535">
                  <c:v>8.6</c:v>
                </c:pt>
                <c:pt idx="536">
                  <c:v>8.6999999999999993</c:v>
                </c:pt>
                <c:pt idx="537">
                  <c:v>9.1999999999999993</c:v>
                </c:pt>
                <c:pt idx="538">
                  <c:v>11.7</c:v>
                </c:pt>
                <c:pt idx="539">
                  <c:v>11</c:v>
                </c:pt>
                <c:pt idx="540">
                  <c:v>10.8</c:v>
                </c:pt>
                <c:pt idx="541">
                  <c:v>10.6</c:v>
                </c:pt>
                <c:pt idx="542">
                  <c:v>11</c:v>
                </c:pt>
                <c:pt idx="543">
                  <c:v>10.4</c:v>
                </c:pt>
                <c:pt idx="544">
                  <c:v>9.8000000000000007</c:v>
                </c:pt>
                <c:pt idx="545">
                  <c:v>10.5</c:v>
                </c:pt>
                <c:pt idx="546">
                  <c:v>9.1</c:v>
                </c:pt>
                <c:pt idx="547">
                  <c:v>9.15</c:v>
                </c:pt>
                <c:pt idx="548">
                  <c:v>9.8000000000000007</c:v>
                </c:pt>
                <c:pt idx="549">
                  <c:v>9.8000000000000007</c:v>
                </c:pt>
                <c:pt idx="550">
                  <c:v>8.5</c:v>
                </c:pt>
                <c:pt idx="551">
                  <c:v>8.3000000000000007</c:v>
                </c:pt>
                <c:pt idx="552">
                  <c:v>8.3000000000000007</c:v>
                </c:pt>
                <c:pt idx="553">
                  <c:v>7.7625000000000002</c:v>
                </c:pt>
                <c:pt idx="554">
                  <c:v>8.25</c:v>
                </c:pt>
                <c:pt idx="555">
                  <c:v>8</c:v>
                </c:pt>
                <c:pt idx="556">
                  <c:v>9.4</c:v>
                </c:pt>
                <c:pt idx="557">
                  <c:v>8.6999999999999993</c:v>
                </c:pt>
                <c:pt idx="558">
                  <c:v>8.9</c:v>
                </c:pt>
                <c:pt idx="559">
                  <c:v>9.1999999999999993</c:v>
                </c:pt>
                <c:pt idx="560">
                  <c:v>9.25</c:v>
                </c:pt>
                <c:pt idx="561">
                  <c:v>8.9</c:v>
                </c:pt>
                <c:pt idx="562">
                  <c:v>8.6999999999999993</c:v>
                </c:pt>
                <c:pt idx="563">
                  <c:v>9.3000000000000007</c:v>
                </c:pt>
                <c:pt idx="564">
                  <c:v>10.1</c:v>
                </c:pt>
                <c:pt idx="565">
                  <c:v>10.1</c:v>
                </c:pt>
                <c:pt idx="566">
                  <c:v>9.6300000000000008</c:v>
                </c:pt>
                <c:pt idx="567">
                  <c:v>9.1</c:v>
                </c:pt>
                <c:pt idx="568">
                  <c:v>9.3000000000000007</c:v>
                </c:pt>
                <c:pt idx="569">
                  <c:v>10.1</c:v>
                </c:pt>
                <c:pt idx="570">
                  <c:v>10.65</c:v>
                </c:pt>
                <c:pt idx="571">
                  <c:v>11</c:v>
                </c:pt>
                <c:pt idx="572">
                  <c:v>11</c:v>
                </c:pt>
                <c:pt idx="573">
                  <c:v>11.3</c:v>
                </c:pt>
                <c:pt idx="574">
                  <c:v>11.2</c:v>
                </c:pt>
                <c:pt idx="575">
                  <c:v>11.7</c:v>
                </c:pt>
                <c:pt idx="576">
                  <c:v>10.8</c:v>
                </c:pt>
                <c:pt idx="577">
                  <c:v>10.6</c:v>
                </c:pt>
                <c:pt idx="578">
                  <c:v>10.7</c:v>
                </c:pt>
                <c:pt idx="579">
                  <c:v>10.8</c:v>
                </c:pt>
                <c:pt idx="580">
                  <c:v>11.2</c:v>
                </c:pt>
                <c:pt idx="581">
                  <c:v>11.3</c:v>
                </c:pt>
                <c:pt idx="582">
                  <c:v>11.1</c:v>
                </c:pt>
                <c:pt idx="583">
                  <c:v>10.8</c:v>
                </c:pt>
                <c:pt idx="584">
                  <c:v>10.5</c:v>
                </c:pt>
                <c:pt idx="585">
                  <c:v>10.5</c:v>
                </c:pt>
                <c:pt idx="586">
                  <c:v>9.8000000000000007</c:v>
                </c:pt>
                <c:pt idx="587">
                  <c:v>9.6</c:v>
                </c:pt>
                <c:pt idx="588">
                  <c:v>10.199999999999999</c:v>
                </c:pt>
                <c:pt idx="589">
                  <c:v>10.199999999999999</c:v>
                </c:pt>
                <c:pt idx="590">
                  <c:v>10</c:v>
                </c:pt>
                <c:pt idx="591">
                  <c:v>10</c:v>
                </c:pt>
                <c:pt idx="592">
                  <c:v>10.199999999999999</c:v>
                </c:pt>
                <c:pt idx="593">
                  <c:v>10.1</c:v>
                </c:pt>
                <c:pt idx="594">
                  <c:v>10.188000000000001</c:v>
                </c:pt>
                <c:pt idx="595">
                  <c:v>11</c:v>
                </c:pt>
                <c:pt idx="596">
                  <c:v>10.4</c:v>
                </c:pt>
                <c:pt idx="597">
                  <c:v>10.9</c:v>
                </c:pt>
                <c:pt idx="598">
                  <c:v>10.3</c:v>
                </c:pt>
                <c:pt idx="599">
                  <c:v>10.7</c:v>
                </c:pt>
                <c:pt idx="600">
                  <c:v>10.6</c:v>
                </c:pt>
                <c:pt idx="601">
                  <c:v>10.7</c:v>
                </c:pt>
                <c:pt idx="602">
                  <c:v>10</c:v>
                </c:pt>
                <c:pt idx="603">
                  <c:v>14.3</c:v>
                </c:pt>
                <c:pt idx="604">
                  <c:v>14.7</c:v>
                </c:pt>
                <c:pt idx="605">
                  <c:v>14.7</c:v>
                </c:pt>
                <c:pt idx="606">
                  <c:v>16.8</c:v>
                </c:pt>
                <c:pt idx="607">
                  <c:v>16.399999999999999</c:v>
                </c:pt>
                <c:pt idx="608">
                  <c:v>16.5</c:v>
                </c:pt>
                <c:pt idx="609">
                  <c:v>15.7</c:v>
                </c:pt>
                <c:pt idx="610">
                  <c:v>16.2</c:v>
                </c:pt>
                <c:pt idx="611">
                  <c:v>17.100000000000001</c:v>
                </c:pt>
                <c:pt idx="612">
                  <c:v>17.5</c:v>
                </c:pt>
                <c:pt idx="613">
                  <c:v>17.5</c:v>
                </c:pt>
                <c:pt idx="614">
                  <c:v>17.5</c:v>
                </c:pt>
                <c:pt idx="615">
                  <c:v>17.5</c:v>
                </c:pt>
                <c:pt idx="616">
                  <c:v>17.399999999999999</c:v>
                </c:pt>
                <c:pt idx="617">
                  <c:v>17</c:v>
                </c:pt>
                <c:pt idx="618">
                  <c:v>17.600000000000001</c:v>
                </c:pt>
                <c:pt idx="619">
                  <c:v>17.100000000000001</c:v>
                </c:pt>
                <c:pt idx="620">
                  <c:v>17.5</c:v>
                </c:pt>
                <c:pt idx="621">
                  <c:v>17.100000000000001</c:v>
                </c:pt>
                <c:pt idx="622">
                  <c:v>16.5</c:v>
                </c:pt>
                <c:pt idx="623">
                  <c:v>16.7</c:v>
                </c:pt>
                <c:pt idx="624">
                  <c:v>16.7</c:v>
                </c:pt>
                <c:pt idx="625">
                  <c:v>17.399999999999999</c:v>
                </c:pt>
                <c:pt idx="626">
                  <c:v>15.795999999999999</c:v>
                </c:pt>
                <c:pt idx="627">
                  <c:v>15.5</c:v>
                </c:pt>
                <c:pt idx="628">
                  <c:v>15.2</c:v>
                </c:pt>
                <c:pt idx="629">
                  <c:v>16.100000000000001</c:v>
                </c:pt>
                <c:pt idx="630">
                  <c:v>16.8</c:v>
                </c:pt>
                <c:pt idx="631">
                  <c:v>17.100000000000001</c:v>
                </c:pt>
                <c:pt idx="632">
                  <c:v>16.899999999999999</c:v>
                </c:pt>
                <c:pt idx="633">
                  <c:v>17</c:v>
                </c:pt>
                <c:pt idx="634">
                  <c:v>16.899999999999999</c:v>
                </c:pt>
                <c:pt idx="635">
                  <c:v>16.989999999999998</c:v>
                </c:pt>
                <c:pt idx="636">
                  <c:v>17.100000000000001</c:v>
                </c:pt>
                <c:pt idx="637">
                  <c:v>17.100000000000001</c:v>
                </c:pt>
                <c:pt idx="638">
                  <c:v>16.600000000000001</c:v>
                </c:pt>
                <c:pt idx="639">
                  <c:v>16</c:v>
                </c:pt>
                <c:pt idx="640">
                  <c:v>16.3</c:v>
                </c:pt>
                <c:pt idx="641">
                  <c:v>16.399999999999999</c:v>
                </c:pt>
                <c:pt idx="642">
                  <c:v>16.600000000000001</c:v>
                </c:pt>
                <c:pt idx="643">
                  <c:v>16.8</c:v>
                </c:pt>
                <c:pt idx="644">
                  <c:v>16.899999999999999</c:v>
                </c:pt>
                <c:pt idx="645">
                  <c:v>17.3</c:v>
                </c:pt>
                <c:pt idx="646">
                  <c:v>17.399999999999999</c:v>
                </c:pt>
                <c:pt idx="647">
                  <c:v>17.13</c:v>
                </c:pt>
                <c:pt idx="648">
                  <c:v>17.100000000000001</c:v>
                </c:pt>
                <c:pt idx="649">
                  <c:v>17.2</c:v>
                </c:pt>
                <c:pt idx="650">
                  <c:v>17.399999999999999</c:v>
                </c:pt>
                <c:pt idx="651">
                  <c:v>17.2</c:v>
                </c:pt>
                <c:pt idx="652">
                  <c:v>16.899999999999999</c:v>
                </c:pt>
                <c:pt idx="653">
                  <c:v>18</c:v>
                </c:pt>
                <c:pt idx="654">
                  <c:v>18</c:v>
                </c:pt>
                <c:pt idx="655">
                  <c:v>18.100000000000001</c:v>
                </c:pt>
                <c:pt idx="656">
                  <c:v>18.600000000000001</c:v>
                </c:pt>
                <c:pt idx="657">
                  <c:v>19.399999999999999</c:v>
                </c:pt>
                <c:pt idx="658">
                  <c:v>19.899999999999999</c:v>
                </c:pt>
                <c:pt idx="659">
                  <c:v>20.6</c:v>
                </c:pt>
                <c:pt idx="660">
                  <c:v>20.8</c:v>
                </c:pt>
                <c:pt idx="661">
                  <c:v>20.8</c:v>
                </c:pt>
                <c:pt idx="662">
                  <c:v>20.7</c:v>
                </c:pt>
                <c:pt idx="663">
                  <c:v>20</c:v>
                </c:pt>
                <c:pt idx="664">
                  <c:v>20.648</c:v>
                </c:pt>
                <c:pt idx="665">
                  <c:v>21.5</c:v>
                </c:pt>
                <c:pt idx="666">
                  <c:v>23.2</c:v>
                </c:pt>
                <c:pt idx="667">
                  <c:v>23.2</c:v>
                </c:pt>
                <c:pt idx="668">
                  <c:v>16.600000000000001</c:v>
                </c:pt>
                <c:pt idx="669">
                  <c:v>16.573</c:v>
                </c:pt>
                <c:pt idx="670">
                  <c:v>16.600000000000001</c:v>
                </c:pt>
                <c:pt idx="671">
                  <c:v>16.5</c:v>
                </c:pt>
                <c:pt idx="672">
                  <c:v>16.330500000000001</c:v>
                </c:pt>
                <c:pt idx="673">
                  <c:v>16.399999999999999</c:v>
                </c:pt>
                <c:pt idx="674">
                  <c:v>16.3</c:v>
                </c:pt>
                <c:pt idx="675">
                  <c:v>16.5</c:v>
                </c:pt>
                <c:pt idx="676">
                  <c:v>16.5</c:v>
                </c:pt>
                <c:pt idx="677">
                  <c:v>16.100000000000001</c:v>
                </c:pt>
                <c:pt idx="678">
                  <c:v>16.3</c:v>
                </c:pt>
                <c:pt idx="679">
                  <c:v>17</c:v>
                </c:pt>
                <c:pt idx="680">
                  <c:v>15.9</c:v>
                </c:pt>
                <c:pt idx="681">
                  <c:v>15.853999999999999</c:v>
                </c:pt>
                <c:pt idx="682">
                  <c:v>15.7</c:v>
                </c:pt>
                <c:pt idx="683">
                  <c:v>16.100000000000001</c:v>
                </c:pt>
                <c:pt idx="684">
                  <c:v>15.887</c:v>
                </c:pt>
                <c:pt idx="685">
                  <c:v>15.5</c:v>
                </c:pt>
                <c:pt idx="686">
                  <c:v>15.5</c:v>
                </c:pt>
                <c:pt idx="687">
                  <c:v>15.7</c:v>
                </c:pt>
                <c:pt idx="688">
                  <c:v>16.7</c:v>
                </c:pt>
                <c:pt idx="689">
                  <c:v>17.707999999999998</c:v>
                </c:pt>
                <c:pt idx="690">
                  <c:v>17.5</c:v>
                </c:pt>
                <c:pt idx="691">
                  <c:v>17.399999999999999</c:v>
                </c:pt>
                <c:pt idx="692">
                  <c:v>16.899999999999999</c:v>
                </c:pt>
                <c:pt idx="693">
                  <c:v>16.100000000000001</c:v>
                </c:pt>
                <c:pt idx="694">
                  <c:v>15.7</c:v>
                </c:pt>
                <c:pt idx="695">
                  <c:v>14.8</c:v>
                </c:pt>
                <c:pt idx="696">
                  <c:v>15.3</c:v>
                </c:pt>
                <c:pt idx="697">
                  <c:v>15.711</c:v>
                </c:pt>
                <c:pt idx="698">
                  <c:v>16.3</c:v>
                </c:pt>
                <c:pt idx="699">
                  <c:v>16.78</c:v>
                </c:pt>
                <c:pt idx="700">
                  <c:v>17.5</c:v>
                </c:pt>
                <c:pt idx="701">
                  <c:v>18.8</c:v>
                </c:pt>
                <c:pt idx="702">
                  <c:v>18.600000000000001</c:v>
                </c:pt>
                <c:pt idx="703">
                  <c:v>18.399999999999999</c:v>
                </c:pt>
                <c:pt idx="704">
                  <c:v>18.3</c:v>
                </c:pt>
                <c:pt idx="705">
                  <c:v>19.5</c:v>
                </c:pt>
                <c:pt idx="706">
                  <c:v>19.3</c:v>
                </c:pt>
                <c:pt idx="707">
                  <c:v>20.3</c:v>
                </c:pt>
                <c:pt idx="708">
                  <c:v>20.9</c:v>
                </c:pt>
                <c:pt idx="709">
                  <c:v>20.399999999999999</c:v>
                </c:pt>
                <c:pt idx="710">
                  <c:v>20.8</c:v>
                </c:pt>
                <c:pt idx="711">
                  <c:v>20.7</c:v>
                </c:pt>
                <c:pt idx="712">
                  <c:v>20.7</c:v>
                </c:pt>
                <c:pt idx="713">
                  <c:v>20.100000000000001</c:v>
                </c:pt>
                <c:pt idx="714">
                  <c:v>21.1</c:v>
                </c:pt>
                <c:pt idx="715">
                  <c:v>21.4</c:v>
                </c:pt>
                <c:pt idx="716">
                  <c:v>20.9</c:v>
                </c:pt>
                <c:pt idx="717">
                  <c:v>21.5</c:v>
                </c:pt>
                <c:pt idx="718">
                  <c:v>21.6</c:v>
                </c:pt>
                <c:pt idx="719">
                  <c:v>22.1</c:v>
                </c:pt>
                <c:pt idx="720">
                  <c:v>22.3</c:v>
                </c:pt>
                <c:pt idx="721">
                  <c:v>22</c:v>
                </c:pt>
                <c:pt idx="722">
                  <c:v>22.4</c:v>
                </c:pt>
                <c:pt idx="723">
                  <c:v>22.9</c:v>
                </c:pt>
                <c:pt idx="724">
                  <c:v>23.7</c:v>
                </c:pt>
                <c:pt idx="725">
                  <c:v>23</c:v>
                </c:pt>
                <c:pt idx="726">
                  <c:v>23.5</c:v>
                </c:pt>
                <c:pt idx="727">
                  <c:v>23.9</c:v>
                </c:pt>
                <c:pt idx="728">
                  <c:v>23.565000000000001</c:v>
                </c:pt>
                <c:pt idx="729">
                  <c:v>23.5</c:v>
                </c:pt>
                <c:pt idx="730">
                  <c:v>24</c:v>
                </c:pt>
                <c:pt idx="731">
                  <c:v>24.3</c:v>
                </c:pt>
                <c:pt idx="732">
                  <c:v>23.6</c:v>
                </c:pt>
                <c:pt idx="733">
                  <c:v>23.5</c:v>
                </c:pt>
                <c:pt idx="734">
                  <c:v>24.262</c:v>
                </c:pt>
                <c:pt idx="735">
                  <c:v>24.2</c:v>
                </c:pt>
                <c:pt idx="736">
                  <c:v>24.9</c:v>
                </c:pt>
                <c:pt idx="737">
                  <c:v>25.1</c:v>
                </c:pt>
                <c:pt idx="738">
                  <c:v>24.7</c:v>
                </c:pt>
                <c:pt idx="739">
                  <c:v>24.6</c:v>
                </c:pt>
                <c:pt idx="740">
                  <c:v>25</c:v>
                </c:pt>
                <c:pt idx="741">
                  <c:v>24.375</c:v>
                </c:pt>
                <c:pt idx="742">
                  <c:v>24.7</c:v>
                </c:pt>
                <c:pt idx="743">
                  <c:v>24.8</c:v>
                </c:pt>
                <c:pt idx="744">
                  <c:v>24.9</c:v>
                </c:pt>
                <c:pt idx="745">
                  <c:v>26</c:v>
                </c:pt>
                <c:pt idx="746">
                  <c:v>27.2</c:v>
                </c:pt>
                <c:pt idx="747">
                  <c:v>27.303999999999998</c:v>
                </c:pt>
                <c:pt idx="748">
                  <c:v>26.9</c:v>
                </c:pt>
                <c:pt idx="749">
                  <c:v>24.5</c:v>
                </c:pt>
                <c:pt idx="750">
                  <c:v>23.501999999999999</c:v>
                </c:pt>
                <c:pt idx="751">
                  <c:v>24.4</c:v>
                </c:pt>
                <c:pt idx="752">
                  <c:v>26.326000000000001</c:v>
                </c:pt>
                <c:pt idx="753">
                  <c:v>26.452999999999999</c:v>
                </c:pt>
                <c:pt idx="754">
                  <c:v>27.462</c:v>
                </c:pt>
                <c:pt idx="755">
                  <c:v>29.065999999999999</c:v>
                </c:pt>
                <c:pt idx="756">
                  <c:v>31.3</c:v>
                </c:pt>
                <c:pt idx="757">
                  <c:v>29.46</c:v>
                </c:pt>
                <c:pt idx="758">
                  <c:v>28.7</c:v>
                </c:pt>
                <c:pt idx="759">
                  <c:v>29.9</c:v>
                </c:pt>
                <c:pt idx="760">
                  <c:v>30.9</c:v>
                </c:pt>
                <c:pt idx="761">
                  <c:v>31.5</c:v>
                </c:pt>
                <c:pt idx="762">
                  <c:v>32.012</c:v>
                </c:pt>
                <c:pt idx="763">
                  <c:v>32</c:v>
                </c:pt>
                <c:pt idx="764">
                  <c:v>30.8</c:v>
                </c:pt>
                <c:pt idx="765">
                  <c:v>28.8</c:v>
                </c:pt>
                <c:pt idx="766">
                  <c:v>29</c:v>
                </c:pt>
                <c:pt idx="767">
                  <c:v>31.2</c:v>
                </c:pt>
                <c:pt idx="768">
                  <c:v>32.768000000000001</c:v>
                </c:pt>
                <c:pt idx="769">
                  <c:v>36.5</c:v>
                </c:pt>
                <c:pt idx="770">
                  <c:v>37.700000000000003</c:v>
                </c:pt>
                <c:pt idx="771">
                  <c:v>40.636000000000003</c:v>
                </c:pt>
                <c:pt idx="772">
                  <c:v>42.003999999999998</c:v>
                </c:pt>
                <c:pt idx="773">
                  <c:v>37.700000000000003</c:v>
                </c:pt>
                <c:pt idx="774">
                  <c:v>39.200000000000003</c:v>
                </c:pt>
                <c:pt idx="775">
                  <c:v>36.299999999999997</c:v>
                </c:pt>
                <c:pt idx="776">
                  <c:v>39.299999999999997</c:v>
                </c:pt>
                <c:pt idx="777">
                  <c:v>43.837000000000003</c:v>
                </c:pt>
                <c:pt idx="778">
                  <c:v>47.5</c:v>
                </c:pt>
                <c:pt idx="779">
                  <c:v>47.7</c:v>
                </c:pt>
                <c:pt idx="780">
                  <c:v>55.75</c:v>
                </c:pt>
                <c:pt idx="781">
                  <c:v>52.963999999999999</c:v>
                </c:pt>
                <c:pt idx="782">
                  <c:v>47.55</c:v>
                </c:pt>
                <c:pt idx="783">
                  <c:v>44.3</c:v>
                </c:pt>
                <c:pt idx="784">
                  <c:v>41.1</c:v>
                </c:pt>
                <c:pt idx="785">
                  <c:v>45.6</c:v>
                </c:pt>
                <c:pt idx="786">
                  <c:v>45.5</c:v>
                </c:pt>
                <c:pt idx="787">
                  <c:v>49.5</c:v>
                </c:pt>
                <c:pt idx="788">
                  <c:v>54.8</c:v>
                </c:pt>
                <c:pt idx="789">
                  <c:v>51.2</c:v>
                </c:pt>
                <c:pt idx="790">
                  <c:v>51.927</c:v>
                </c:pt>
                <c:pt idx="791">
                  <c:v>47.103000000000002</c:v>
                </c:pt>
                <c:pt idx="792">
                  <c:v>43.718000000000004</c:v>
                </c:pt>
                <c:pt idx="793">
                  <c:v>45.558</c:v>
                </c:pt>
                <c:pt idx="794">
                  <c:v>56.927</c:v>
                </c:pt>
                <c:pt idx="795">
                  <c:v>41.4</c:v>
                </c:pt>
                <c:pt idx="796">
                  <c:v>36.200000000000003</c:v>
                </c:pt>
                <c:pt idx="797">
                  <c:v>29.7</c:v>
                </c:pt>
                <c:pt idx="798">
                  <c:v>78.63</c:v>
                </c:pt>
                <c:pt idx="799">
                  <c:v>66.099999999999994</c:v>
                </c:pt>
                <c:pt idx="800">
                  <c:v>53.7</c:v>
                </c:pt>
                <c:pt idx="801">
                  <c:v>46.481999999999999</c:v>
                </c:pt>
                <c:pt idx="802">
                  <c:v>51.2</c:v>
                </c:pt>
                <c:pt idx="803">
                  <c:v>51.2</c:v>
                </c:pt>
                <c:pt idx="804">
                  <c:v>41.8</c:v>
                </c:pt>
                <c:pt idx="805">
                  <c:v>28.8</c:v>
                </c:pt>
                <c:pt idx="806">
                  <c:v>27.1</c:v>
                </c:pt>
                <c:pt idx="807">
                  <c:v>23.5</c:v>
                </c:pt>
                <c:pt idx="808">
                  <c:v>24.1</c:v>
                </c:pt>
                <c:pt idx="809">
                  <c:v>18.600000000000001</c:v>
                </c:pt>
                <c:pt idx="810">
                  <c:v>14</c:v>
                </c:pt>
                <c:pt idx="811">
                  <c:v>12.4</c:v>
                </c:pt>
                <c:pt idx="812">
                  <c:v>12.6</c:v>
                </c:pt>
                <c:pt idx="813">
                  <c:v>11.7</c:v>
                </c:pt>
                <c:pt idx="814">
                  <c:v>11.6</c:v>
                </c:pt>
                <c:pt idx="815">
                  <c:v>12.3</c:v>
                </c:pt>
                <c:pt idx="816">
                  <c:v>12.5</c:v>
                </c:pt>
                <c:pt idx="817">
                  <c:v>12.3</c:v>
                </c:pt>
                <c:pt idx="818">
                  <c:v>12.2</c:v>
                </c:pt>
                <c:pt idx="819">
                  <c:v>11.7</c:v>
                </c:pt>
                <c:pt idx="820">
                  <c:v>11.6</c:v>
                </c:pt>
                <c:pt idx="821">
                  <c:v>11.786</c:v>
                </c:pt>
                <c:pt idx="822">
                  <c:v>11.1</c:v>
                </c:pt>
                <c:pt idx="823">
                  <c:v>12.4</c:v>
                </c:pt>
                <c:pt idx="824">
                  <c:v>13.2</c:v>
                </c:pt>
                <c:pt idx="825">
                  <c:v>13.223000000000001</c:v>
                </c:pt>
                <c:pt idx="826">
                  <c:v>14.39</c:v>
                </c:pt>
                <c:pt idx="827">
                  <c:v>14.6</c:v>
                </c:pt>
                <c:pt idx="828">
                  <c:v>15</c:v>
                </c:pt>
                <c:pt idx="829">
                  <c:v>16.100000000000001</c:v>
                </c:pt>
                <c:pt idx="830">
                  <c:v>15.7</c:v>
                </c:pt>
                <c:pt idx="831">
                  <c:v>16.2</c:v>
                </c:pt>
                <c:pt idx="832">
                  <c:v>16.600000000000001</c:v>
                </c:pt>
                <c:pt idx="833">
                  <c:v>15.9</c:v>
                </c:pt>
                <c:pt idx="834">
                  <c:v>16.166</c:v>
                </c:pt>
                <c:pt idx="835">
                  <c:v>16.7</c:v>
                </c:pt>
                <c:pt idx="836">
                  <c:v>16.8</c:v>
                </c:pt>
                <c:pt idx="837">
                  <c:v>17.100000000000001</c:v>
                </c:pt>
                <c:pt idx="838">
                  <c:v>17.2</c:v>
                </c:pt>
                <c:pt idx="839">
                  <c:v>17.600000000000001</c:v>
                </c:pt>
                <c:pt idx="840">
                  <c:v>17.532</c:v>
                </c:pt>
                <c:pt idx="841">
                  <c:v>17.5</c:v>
                </c:pt>
                <c:pt idx="842">
                  <c:v>17.399999999999999</c:v>
                </c:pt>
                <c:pt idx="843">
                  <c:v>17.3</c:v>
                </c:pt>
                <c:pt idx="844">
                  <c:v>17.3</c:v>
                </c:pt>
                <c:pt idx="845">
                  <c:v>17.75</c:v>
                </c:pt>
                <c:pt idx="846">
                  <c:v>18.399999999999999</c:v>
                </c:pt>
                <c:pt idx="847">
                  <c:v>18.350000000000001</c:v>
                </c:pt>
                <c:pt idx="848">
                  <c:v>18.8</c:v>
                </c:pt>
                <c:pt idx="849">
                  <c:v>19.600000000000001</c:v>
                </c:pt>
                <c:pt idx="850">
                  <c:v>19.600000000000001</c:v>
                </c:pt>
                <c:pt idx="851">
                  <c:v>19.3</c:v>
                </c:pt>
                <c:pt idx="852">
                  <c:v>19.8</c:v>
                </c:pt>
                <c:pt idx="853">
                  <c:v>21.3</c:v>
                </c:pt>
                <c:pt idx="854">
                  <c:v>22.8</c:v>
                </c:pt>
                <c:pt idx="855">
                  <c:v>23.2</c:v>
                </c:pt>
                <c:pt idx="856">
                  <c:v>23.2</c:v>
                </c:pt>
                <c:pt idx="857">
                  <c:v>23.05</c:v>
                </c:pt>
                <c:pt idx="858">
                  <c:v>22.614999999999998</c:v>
                </c:pt>
                <c:pt idx="859">
                  <c:v>22.6</c:v>
                </c:pt>
                <c:pt idx="860">
                  <c:v>22.536000000000001</c:v>
                </c:pt>
                <c:pt idx="861">
                  <c:v>21.7</c:v>
                </c:pt>
                <c:pt idx="862">
                  <c:v>33.9</c:v>
                </c:pt>
                <c:pt idx="863">
                  <c:v>33.799999999999997</c:v>
                </c:pt>
                <c:pt idx="864">
                  <c:v>33.9</c:v>
                </c:pt>
                <c:pt idx="865">
                  <c:v>34.155999999999999</c:v>
                </c:pt>
                <c:pt idx="866">
                  <c:v>33.5</c:v>
                </c:pt>
                <c:pt idx="867">
                  <c:v>33.820999999999998</c:v>
                </c:pt>
                <c:pt idx="868">
                  <c:v>33.65</c:v>
                </c:pt>
                <c:pt idx="869">
                  <c:v>33.299999999999997</c:v>
                </c:pt>
                <c:pt idx="870">
                  <c:v>33.5</c:v>
                </c:pt>
                <c:pt idx="871">
                  <c:v>34.5</c:v>
                </c:pt>
                <c:pt idx="872">
                  <c:v>35.5</c:v>
                </c:pt>
                <c:pt idx="873">
                  <c:v>35.796999999999997</c:v>
                </c:pt>
                <c:pt idx="874">
                  <c:v>35.512999999999998</c:v>
                </c:pt>
                <c:pt idx="875">
                  <c:v>35.700000000000003</c:v>
                </c:pt>
                <c:pt idx="876">
                  <c:v>36.799999999999997</c:v>
                </c:pt>
                <c:pt idx="877">
                  <c:v>37.802999999999997</c:v>
                </c:pt>
                <c:pt idx="878">
                  <c:v>36.9</c:v>
                </c:pt>
                <c:pt idx="879">
                  <c:v>36.408000000000001</c:v>
                </c:pt>
                <c:pt idx="880">
                  <c:v>35.6</c:v>
                </c:pt>
                <c:pt idx="881">
                  <c:v>36.1</c:v>
                </c:pt>
                <c:pt idx="882">
                  <c:v>37.5</c:v>
                </c:pt>
                <c:pt idx="883">
                  <c:v>38.268999999999998</c:v>
                </c:pt>
                <c:pt idx="884">
                  <c:v>39.200000000000003</c:v>
                </c:pt>
                <c:pt idx="885">
                  <c:v>38.509</c:v>
                </c:pt>
                <c:pt idx="886">
                  <c:v>37.700000000000003</c:v>
                </c:pt>
                <c:pt idx="887">
                  <c:v>37.9</c:v>
                </c:pt>
                <c:pt idx="888">
                  <c:v>37.799999999999997</c:v>
                </c:pt>
                <c:pt idx="889">
                  <c:v>38</c:v>
                </c:pt>
                <c:pt idx="890">
                  <c:v>38.200000000000003</c:v>
                </c:pt>
                <c:pt idx="891">
                  <c:v>39.299999999999997</c:v>
                </c:pt>
                <c:pt idx="892">
                  <c:v>39.299999999999997</c:v>
                </c:pt>
                <c:pt idx="893">
                  <c:v>40</c:v>
                </c:pt>
                <c:pt idx="894">
                  <c:v>39.299999999999997</c:v>
                </c:pt>
                <c:pt idx="895">
                  <c:v>39.700000000000003</c:v>
                </c:pt>
                <c:pt idx="896">
                  <c:v>40.139000000000003</c:v>
                </c:pt>
                <c:pt idx="897">
                  <c:v>40.4</c:v>
                </c:pt>
                <c:pt idx="898">
                  <c:v>41</c:v>
                </c:pt>
                <c:pt idx="899">
                  <c:v>41</c:v>
                </c:pt>
                <c:pt idx="900">
                  <c:v>40.299999999999997</c:v>
                </c:pt>
                <c:pt idx="901">
                  <c:v>38.9</c:v>
                </c:pt>
                <c:pt idx="902">
                  <c:v>37.9</c:v>
                </c:pt>
                <c:pt idx="903">
                  <c:v>38.057000000000002</c:v>
                </c:pt>
                <c:pt idx="904">
                  <c:v>37.700000000000003</c:v>
                </c:pt>
                <c:pt idx="905">
                  <c:v>37.064</c:v>
                </c:pt>
                <c:pt idx="906">
                  <c:v>38.200000000000003</c:v>
                </c:pt>
                <c:pt idx="907">
                  <c:v>38.6</c:v>
                </c:pt>
                <c:pt idx="908">
                  <c:v>40.299999999999997</c:v>
                </c:pt>
                <c:pt idx="909">
                  <c:v>40.1</c:v>
                </c:pt>
                <c:pt idx="910">
                  <c:v>41.7</c:v>
                </c:pt>
                <c:pt idx="911">
                  <c:v>42</c:v>
                </c:pt>
                <c:pt idx="912">
                  <c:v>42.68</c:v>
                </c:pt>
                <c:pt idx="913">
                  <c:v>42.616999999999997</c:v>
                </c:pt>
                <c:pt idx="914">
                  <c:v>42.051000000000002</c:v>
                </c:pt>
                <c:pt idx="915">
                  <c:v>42.2</c:v>
                </c:pt>
                <c:pt idx="916">
                  <c:v>40.799999999999997</c:v>
                </c:pt>
                <c:pt idx="917">
                  <c:v>40.582000000000001</c:v>
                </c:pt>
                <c:pt idx="918">
                  <c:v>40.497</c:v>
                </c:pt>
                <c:pt idx="919">
                  <c:v>42</c:v>
                </c:pt>
                <c:pt idx="920">
                  <c:v>43</c:v>
                </c:pt>
                <c:pt idx="921">
                  <c:v>40.572000000000003</c:v>
                </c:pt>
                <c:pt idx="922">
                  <c:v>38.799999999999997</c:v>
                </c:pt>
                <c:pt idx="923">
                  <c:v>42.3</c:v>
                </c:pt>
                <c:pt idx="924">
                  <c:v>42</c:v>
                </c:pt>
                <c:pt idx="925">
                  <c:v>41.5</c:v>
                </c:pt>
                <c:pt idx="926">
                  <c:v>45.2</c:v>
                </c:pt>
                <c:pt idx="927">
                  <c:v>30.991</c:v>
                </c:pt>
                <c:pt idx="928">
                  <c:v>30.9</c:v>
                </c:pt>
                <c:pt idx="929">
                  <c:v>31.9</c:v>
                </c:pt>
                <c:pt idx="930">
                  <c:v>31.9</c:v>
                </c:pt>
                <c:pt idx="931">
                  <c:v>32.545000000000002</c:v>
                </c:pt>
                <c:pt idx="932">
                  <c:v>30.9</c:v>
                </c:pt>
                <c:pt idx="933">
                  <c:v>31</c:v>
                </c:pt>
                <c:pt idx="934">
                  <c:v>32.200000000000003</c:v>
                </c:pt>
                <c:pt idx="935">
                  <c:v>30</c:v>
                </c:pt>
                <c:pt idx="936">
                  <c:v>28.6</c:v>
                </c:pt>
                <c:pt idx="937">
                  <c:v>28.6</c:v>
                </c:pt>
                <c:pt idx="938">
                  <c:v>27.8</c:v>
                </c:pt>
                <c:pt idx="939">
                  <c:v>26.9</c:v>
                </c:pt>
                <c:pt idx="940">
                  <c:v>27.222999999999999</c:v>
                </c:pt>
                <c:pt idx="941">
                  <c:v>28.0989</c:v>
                </c:pt>
                <c:pt idx="942">
                  <c:v>28.2</c:v>
                </c:pt>
                <c:pt idx="943">
                  <c:v>28.4</c:v>
                </c:pt>
                <c:pt idx="944">
                  <c:v>28.9</c:v>
                </c:pt>
                <c:pt idx="945">
                  <c:v>28.7</c:v>
                </c:pt>
                <c:pt idx="946">
                  <c:v>29.1</c:v>
                </c:pt>
                <c:pt idx="947">
                  <c:v>29.55</c:v>
                </c:pt>
                <c:pt idx="948">
                  <c:v>30.4</c:v>
                </c:pt>
                <c:pt idx="949">
                  <c:v>30.1</c:v>
                </c:pt>
                <c:pt idx="950">
                  <c:v>29.3</c:v>
                </c:pt>
                <c:pt idx="951">
                  <c:v>30.6</c:v>
                </c:pt>
                <c:pt idx="952">
                  <c:v>29.4</c:v>
                </c:pt>
                <c:pt idx="953">
                  <c:v>28.5</c:v>
                </c:pt>
                <c:pt idx="954">
                  <c:v>28.2</c:v>
                </c:pt>
                <c:pt idx="955">
                  <c:v>28.518999999999998</c:v>
                </c:pt>
                <c:pt idx="956">
                  <c:v>29.4</c:v>
                </c:pt>
                <c:pt idx="957">
                  <c:v>28.1</c:v>
                </c:pt>
                <c:pt idx="958">
                  <c:v>27.8</c:v>
                </c:pt>
                <c:pt idx="959">
                  <c:v>27</c:v>
                </c:pt>
                <c:pt idx="960">
                  <c:v>27.5</c:v>
                </c:pt>
                <c:pt idx="961">
                  <c:v>28.9</c:v>
                </c:pt>
                <c:pt idx="962">
                  <c:v>29.5</c:v>
                </c:pt>
                <c:pt idx="963">
                  <c:v>28.6</c:v>
                </c:pt>
                <c:pt idx="964">
                  <c:v>27.481000000000002</c:v>
                </c:pt>
                <c:pt idx="965">
                  <c:v>26.9</c:v>
                </c:pt>
                <c:pt idx="966">
                  <c:v>27.594000000000001</c:v>
                </c:pt>
                <c:pt idx="967">
                  <c:v>25.5</c:v>
                </c:pt>
                <c:pt idx="968">
                  <c:v>26.85</c:v>
                </c:pt>
                <c:pt idx="969">
                  <c:v>25</c:v>
                </c:pt>
                <c:pt idx="970">
                  <c:v>22.6</c:v>
                </c:pt>
                <c:pt idx="971">
                  <c:v>21.15</c:v>
                </c:pt>
                <c:pt idx="972">
                  <c:v>21.25</c:v>
                </c:pt>
                <c:pt idx="973">
                  <c:v>19.75</c:v>
                </c:pt>
                <c:pt idx="974">
                  <c:v>20.2</c:v>
                </c:pt>
                <c:pt idx="975">
                  <c:v>20.2</c:v>
                </c:pt>
                <c:pt idx="976">
                  <c:v>19.899999999999999</c:v>
                </c:pt>
                <c:pt idx="977">
                  <c:v>20</c:v>
                </c:pt>
                <c:pt idx="978">
                  <c:v>19.5</c:v>
                </c:pt>
                <c:pt idx="979">
                  <c:v>18.917000000000002</c:v>
                </c:pt>
                <c:pt idx="980">
                  <c:v>19.835000000000001</c:v>
                </c:pt>
                <c:pt idx="981">
                  <c:v>19.3</c:v>
                </c:pt>
                <c:pt idx="982">
                  <c:v>19.2</c:v>
                </c:pt>
                <c:pt idx="983">
                  <c:v>18.899999999999999</c:v>
                </c:pt>
                <c:pt idx="984">
                  <c:v>18.7</c:v>
                </c:pt>
                <c:pt idx="985">
                  <c:v>18.3</c:v>
                </c:pt>
                <c:pt idx="986">
                  <c:v>18.75</c:v>
                </c:pt>
                <c:pt idx="987">
                  <c:v>19.2</c:v>
                </c:pt>
                <c:pt idx="988">
                  <c:v>19.143999999999998</c:v>
                </c:pt>
                <c:pt idx="989">
                  <c:v>19.2</c:v>
                </c:pt>
                <c:pt idx="990">
                  <c:v>19.25</c:v>
                </c:pt>
                <c:pt idx="991">
                  <c:v>19.600000000000001</c:v>
                </c:pt>
                <c:pt idx="992">
                  <c:v>18.05</c:v>
                </c:pt>
                <c:pt idx="993">
                  <c:v>18.600000000000001</c:v>
                </c:pt>
                <c:pt idx="994">
                  <c:v>18.7</c:v>
                </c:pt>
                <c:pt idx="995">
                  <c:v>19.600000000000001</c:v>
                </c:pt>
                <c:pt idx="996">
                  <c:v>18.600000000000001</c:v>
                </c:pt>
                <c:pt idx="997">
                  <c:v>19.266999999999999</c:v>
                </c:pt>
                <c:pt idx="998">
                  <c:v>17.600000000000001</c:v>
                </c:pt>
                <c:pt idx="999">
                  <c:v>18.5</c:v>
                </c:pt>
                <c:pt idx="1000">
                  <c:v>17.25</c:v>
                </c:pt>
                <c:pt idx="1001">
                  <c:v>16.3</c:v>
                </c:pt>
                <c:pt idx="1002">
                  <c:v>16</c:v>
                </c:pt>
                <c:pt idx="1003">
                  <c:v>16.100000000000001</c:v>
                </c:pt>
                <c:pt idx="1004">
                  <c:v>15.8</c:v>
                </c:pt>
                <c:pt idx="1005">
                  <c:v>16.2</c:v>
                </c:pt>
                <c:pt idx="1006">
                  <c:v>15.9</c:v>
                </c:pt>
                <c:pt idx="1007">
                  <c:v>15.6</c:v>
                </c:pt>
                <c:pt idx="1008">
                  <c:v>16.100000000000001</c:v>
                </c:pt>
                <c:pt idx="1009">
                  <c:v>15.9</c:v>
                </c:pt>
                <c:pt idx="1010">
                  <c:v>16</c:v>
                </c:pt>
                <c:pt idx="1011">
                  <c:v>16.5</c:v>
                </c:pt>
                <c:pt idx="1012">
                  <c:v>16.600000000000001</c:v>
                </c:pt>
                <c:pt idx="1013">
                  <c:v>16.622</c:v>
                </c:pt>
                <c:pt idx="1014">
                  <c:v>17.25</c:v>
                </c:pt>
                <c:pt idx="1015">
                  <c:v>17.3</c:v>
                </c:pt>
                <c:pt idx="1016">
                  <c:v>16.88</c:v>
                </c:pt>
                <c:pt idx="1017">
                  <c:v>16.399999999999999</c:v>
                </c:pt>
                <c:pt idx="1018">
                  <c:v>17.100000000000001</c:v>
                </c:pt>
                <c:pt idx="1019">
                  <c:v>17.3</c:v>
                </c:pt>
                <c:pt idx="1020">
                  <c:v>18</c:v>
                </c:pt>
                <c:pt idx="1021">
                  <c:v>17.2</c:v>
                </c:pt>
                <c:pt idx="1022">
                  <c:v>17.100000000000001</c:v>
                </c:pt>
                <c:pt idx="1023">
                  <c:v>17.7</c:v>
                </c:pt>
                <c:pt idx="1024">
                  <c:v>18.899999999999999</c:v>
                </c:pt>
                <c:pt idx="1025">
                  <c:v>18.724</c:v>
                </c:pt>
                <c:pt idx="1026">
                  <c:v>19</c:v>
                </c:pt>
                <c:pt idx="1027">
                  <c:v>19.5</c:v>
                </c:pt>
                <c:pt idx="1028">
                  <c:v>18.899999999999999</c:v>
                </c:pt>
                <c:pt idx="1029">
                  <c:v>19.100000000000001</c:v>
                </c:pt>
                <c:pt idx="1030">
                  <c:v>18.899999999999999</c:v>
                </c:pt>
                <c:pt idx="1031">
                  <c:v>19.3</c:v>
                </c:pt>
                <c:pt idx="1032">
                  <c:v>18.899999999999999</c:v>
                </c:pt>
                <c:pt idx="1033">
                  <c:v>18.899999999999999</c:v>
                </c:pt>
                <c:pt idx="1034">
                  <c:v>19.100000000000001</c:v>
                </c:pt>
                <c:pt idx="1035">
                  <c:v>19.5</c:v>
                </c:pt>
                <c:pt idx="1036">
                  <c:v>18.681000000000001</c:v>
                </c:pt>
                <c:pt idx="1037">
                  <c:v>18.998000000000001</c:v>
                </c:pt>
                <c:pt idx="1038">
                  <c:v>18.399999999999999</c:v>
                </c:pt>
                <c:pt idx="1039">
                  <c:v>18.399999999999999</c:v>
                </c:pt>
                <c:pt idx="1040">
                  <c:v>18.2</c:v>
                </c:pt>
                <c:pt idx="1041">
                  <c:v>18.411999999999999</c:v>
                </c:pt>
                <c:pt idx="1042">
                  <c:v>19.100000000000001</c:v>
                </c:pt>
                <c:pt idx="1043">
                  <c:v>19.100000000000001</c:v>
                </c:pt>
                <c:pt idx="1044">
                  <c:v>20.3</c:v>
                </c:pt>
                <c:pt idx="1045">
                  <c:v>20</c:v>
                </c:pt>
                <c:pt idx="1046">
                  <c:v>20.399999999999999</c:v>
                </c:pt>
                <c:pt idx="1047">
                  <c:v>20</c:v>
                </c:pt>
                <c:pt idx="1048">
                  <c:v>20.7</c:v>
                </c:pt>
                <c:pt idx="1049">
                  <c:v>20.678999999999998</c:v>
                </c:pt>
                <c:pt idx="1050">
                  <c:v>19.899999999999999</c:v>
                </c:pt>
                <c:pt idx="1051">
                  <c:v>21.3</c:v>
                </c:pt>
                <c:pt idx="1052">
                  <c:v>21.4</c:v>
                </c:pt>
                <c:pt idx="1053">
                  <c:v>21.3</c:v>
                </c:pt>
                <c:pt idx="1054">
                  <c:v>21.4</c:v>
                </c:pt>
                <c:pt idx="1055">
                  <c:v>22.6</c:v>
                </c:pt>
                <c:pt idx="1056">
                  <c:v>23.5</c:v>
                </c:pt>
                <c:pt idx="1057">
                  <c:v>22.2</c:v>
                </c:pt>
                <c:pt idx="1058">
                  <c:v>20.9</c:v>
                </c:pt>
                <c:pt idx="1059">
                  <c:v>20.6</c:v>
                </c:pt>
                <c:pt idx="1060">
                  <c:v>19.7</c:v>
                </c:pt>
                <c:pt idx="1061">
                  <c:v>20.3</c:v>
                </c:pt>
                <c:pt idx="1062">
                  <c:v>19.5</c:v>
                </c:pt>
                <c:pt idx="1063">
                  <c:v>20</c:v>
                </c:pt>
                <c:pt idx="1064">
                  <c:v>19.2</c:v>
                </c:pt>
                <c:pt idx="1065">
                  <c:v>19.8</c:v>
                </c:pt>
                <c:pt idx="1066">
                  <c:v>19.3</c:v>
                </c:pt>
                <c:pt idx="1067">
                  <c:v>18.015000000000001</c:v>
                </c:pt>
                <c:pt idx="1068">
                  <c:v>18.899999999999999</c:v>
                </c:pt>
                <c:pt idx="1069">
                  <c:v>19.414000000000001</c:v>
                </c:pt>
                <c:pt idx="1070">
                  <c:v>19.2</c:v>
                </c:pt>
                <c:pt idx="1071">
                  <c:v>20</c:v>
                </c:pt>
                <c:pt idx="1072">
                  <c:v>20.3</c:v>
                </c:pt>
                <c:pt idx="1073">
                  <c:v>19.911000000000001</c:v>
                </c:pt>
                <c:pt idx="1074">
                  <c:v>20.2</c:v>
                </c:pt>
                <c:pt idx="1075">
                  <c:v>20.8</c:v>
                </c:pt>
                <c:pt idx="1076">
                  <c:v>21.8</c:v>
                </c:pt>
                <c:pt idx="1077">
                  <c:v>23.9</c:v>
                </c:pt>
                <c:pt idx="1078">
                  <c:v>24.173999999999999</c:v>
                </c:pt>
                <c:pt idx="1079">
                  <c:v>23.638000000000002</c:v>
                </c:pt>
                <c:pt idx="1080">
                  <c:v>24.172999999999998</c:v>
                </c:pt>
                <c:pt idx="1081">
                  <c:v>23.8</c:v>
                </c:pt>
                <c:pt idx="1082">
                  <c:v>23.745999999999999</c:v>
                </c:pt>
                <c:pt idx="1083">
                  <c:v>24.7</c:v>
                </c:pt>
                <c:pt idx="1084">
                  <c:v>26.3</c:v>
                </c:pt>
                <c:pt idx="1085">
                  <c:v>26.1</c:v>
                </c:pt>
                <c:pt idx="1086">
                  <c:v>25.4</c:v>
                </c:pt>
                <c:pt idx="1087">
                  <c:v>25.3</c:v>
                </c:pt>
                <c:pt idx="1088">
                  <c:v>24.8</c:v>
                </c:pt>
                <c:pt idx="1089">
                  <c:v>25.315000000000001</c:v>
                </c:pt>
                <c:pt idx="1090">
                  <c:v>25.6</c:v>
                </c:pt>
                <c:pt idx="1091">
                  <c:v>26.1</c:v>
                </c:pt>
                <c:pt idx="1092">
                  <c:v>26.1</c:v>
                </c:pt>
                <c:pt idx="1093">
                  <c:v>27.1</c:v>
                </c:pt>
                <c:pt idx="1094">
                  <c:v>27.472999999999999</c:v>
                </c:pt>
                <c:pt idx="1095">
                  <c:v>27.3</c:v>
                </c:pt>
                <c:pt idx="1096">
                  <c:v>26.5</c:v>
                </c:pt>
                <c:pt idx="1097">
                  <c:v>27.1</c:v>
                </c:pt>
                <c:pt idx="1098">
                  <c:v>27.6</c:v>
                </c:pt>
                <c:pt idx="1099">
                  <c:v>27.722999999999999</c:v>
                </c:pt>
                <c:pt idx="1100">
                  <c:v>27.081</c:v>
                </c:pt>
                <c:pt idx="1101">
                  <c:v>27.6</c:v>
                </c:pt>
                <c:pt idx="1102">
                  <c:v>27.5</c:v>
                </c:pt>
                <c:pt idx="1103">
                  <c:v>28.1</c:v>
                </c:pt>
                <c:pt idx="1104">
                  <c:v>28.3</c:v>
                </c:pt>
                <c:pt idx="1105">
                  <c:v>27.4</c:v>
                </c:pt>
                <c:pt idx="1106">
                  <c:v>29.93</c:v>
                </c:pt>
                <c:pt idx="1107">
                  <c:v>30.9</c:v>
                </c:pt>
                <c:pt idx="1108">
                  <c:v>31.2</c:v>
                </c:pt>
                <c:pt idx="1109">
                  <c:v>29.646999999999998</c:v>
                </c:pt>
                <c:pt idx="1110">
                  <c:v>29.2</c:v>
                </c:pt>
                <c:pt idx="1111">
                  <c:v>29.274000000000001</c:v>
                </c:pt>
                <c:pt idx="1112">
                  <c:v>28.7</c:v>
                </c:pt>
                <c:pt idx="1113">
                  <c:v>29.8</c:v>
                </c:pt>
                <c:pt idx="1114">
                  <c:v>30.5</c:v>
                </c:pt>
                <c:pt idx="1115">
                  <c:v>29.5</c:v>
                </c:pt>
                <c:pt idx="1116">
                  <c:v>29.6</c:v>
                </c:pt>
                <c:pt idx="1117">
                  <c:v>31</c:v>
                </c:pt>
                <c:pt idx="1118">
                  <c:v>30.7</c:v>
                </c:pt>
                <c:pt idx="1119">
                  <c:v>27.27</c:v>
                </c:pt>
                <c:pt idx="1120">
                  <c:v>28.3</c:v>
                </c:pt>
                <c:pt idx="1121">
                  <c:v>29.5</c:v>
                </c:pt>
                <c:pt idx="1122">
                  <c:v>40.9</c:v>
                </c:pt>
                <c:pt idx="1123">
                  <c:v>40.299999999999997</c:v>
                </c:pt>
                <c:pt idx="1124">
                  <c:v>40.200000000000003</c:v>
                </c:pt>
                <c:pt idx="1125">
                  <c:v>40.706000000000003</c:v>
                </c:pt>
                <c:pt idx="1126">
                  <c:v>41.2</c:v>
                </c:pt>
                <c:pt idx="1127">
                  <c:v>41.338000000000001</c:v>
                </c:pt>
                <c:pt idx="1128">
                  <c:v>42</c:v>
                </c:pt>
                <c:pt idx="1129">
                  <c:v>39.9</c:v>
                </c:pt>
                <c:pt idx="1130">
                  <c:v>39.799999999999997</c:v>
                </c:pt>
                <c:pt idx="1131">
                  <c:v>40.034999999999997</c:v>
                </c:pt>
                <c:pt idx="1132">
                  <c:v>39.1</c:v>
                </c:pt>
                <c:pt idx="1133">
                  <c:v>38.4</c:v>
                </c:pt>
                <c:pt idx="1134">
                  <c:v>35.9</c:v>
                </c:pt>
                <c:pt idx="1135">
                  <c:v>37.1</c:v>
                </c:pt>
                <c:pt idx="1136">
                  <c:v>37.6</c:v>
                </c:pt>
                <c:pt idx="1137">
                  <c:v>36.6</c:v>
                </c:pt>
                <c:pt idx="1138">
                  <c:v>36</c:v>
                </c:pt>
                <c:pt idx="1139">
                  <c:v>36</c:v>
                </c:pt>
                <c:pt idx="1140">
                  <c:v>34.5</c:v>
                </c:pt>
                <c:pt idx="1141">
                  <c:v>34.4</c:v>
                </c:pt>
                <c:pt idx="1142">
                  <c:v>34.5</c:v>
                </c:pt>
                <c:pt idx="1143">
                  <c:v>35.9</c:v>
                </c:pt>
                <c:pt idx="1144">
                  <c:v>34.4</c:v>
                </c:pt>
                <c:pt idx="1145">
                  <c:v>33.9</c:v>
                </c:pt>
                <c:pt idx="1146">
                  <c:v>33.5</c:v>
                </c:pt>
                <c:pt idx="1147">
                  <c:v>34.9</c:v>
                </c:pt>
                <c:pt idx="1148">
                  <c:v>35.799999999999997</c:v>
                </c:pt>
                <c:pt idx="1149">
                  <c:v>35.6</c:v>
                </c:pt>
                <c:pt idx="1150">
                  <c:v>35.5</c:v>
                </c:pt>
                <c:pt idx="1151">
                  <c:v>36.299999999999997</c:v>
                </c:pt>
                <c:pt idx="1152">
                  <c:v>37.4</c:v>
                </c:pt>
                <c:pt idx="1153">
                  <c:v>36.5</c:v>
                </c:pt>
                <c:pt idx="1154">
                  <c:v>34.9</c:v>
                </c:pt>
                <c:pt idx="1155">
                  <c:v>35.200000000000003</c:v>
                </c:pt>
                <c:pt idx="1156">
                  <c:v>34.4</c:v>
                </c:pt>
                <c:pt idx="1157">
                  <c:v>35.299999999999997</c:v>
                </c:pt>
                <c:pt idx="1158">
                  <c:v>35.9</c:v>
                </c:pt>
                <c:pt idx="1159">
                  <c:v>36.700000000000003</c:v>
                </c:pt>
                <c:pt idx="1160">
                  <c:v>34.6</c:v>
                </c:pt>
                <c:pt idx="1161">
                  <c:v>33.200000000000003</c:v>
                </c:pt>
                <c:pt idx="1162">
                  <c:v>35.5</c:v>
                </c:pt>
                <c:pt idx="1163">
                  <c:v>35.9</c:v>
                </c:pt>
                <c:pt idx="1164">
                  <c:v>31.2</c:v>
                </c:pt>
                <c:pt idx="1165">
                  <c:v>30.7</c:v>
                </c:pt>
                <c:pt idx="1166">
                  <c:v>30.2</c:v>
                </c:pt>
                <c:pt idx="1167">
                  <c:v>28.9</c:v>
                </c:pt>
                <c:pt idx="1168">
                  <c:v>29.4</c:v>
                </c:pt>
                <c:pt idx="1169">
                  <c:v>28</c:v>
                </c:pt>
                <c:pt idx="1170">
                  <c:v>27.6</c:v>
                </c:pt>
                <c:pt idx="1171">
                  <c:v>26.4</c:v>
                </c:pt>
                <c:pt idx="1172">
                  <c:v>26.1</c:v>
                </c:pt>
                <c:pt idx="1173">
                  <c:v>26.5</c:v>
                </c:pt>
                <c:pt idx="1174">
                  <c:v>27.5</c:v>
                </c:pt>
                <c:pt idx="1175">
                  <c:v>27.2</c:v>
                </c:pt>
                <c:pt idx="1176">
                  <c:v>27.5</c:v>
                </c:pt>
                <c:pt idx="1177">
                  <c:v>28.6</c:v>
                </c:pt>
                <c:pt idx="1178">
                  <c:v>29.1</c:v>
                </c:pt>
                <c:pt idx="1179">
                  <c:v>29.7</c:v>
                </c:pt>
                <c:pt idx="1180">
                  <c:v>29.5</c:v>
                </c:pt>
                <c:pt idx="1181">
                  <c:v>28.3</c:v>
                </c:pt>
                <c:pt idx="1182">
                  <c:v>28.7</c:v>
                </c:pt>
                <c:pt idx="1183">
                  <c:v>28.5</c:v>
                </c:pt>
                <c:pt idx="1184">
                  <c:v>26.018999999999998</c:v>
                </c:pt>
                <c:pt idx="1185">
                  <c:v>24.6</c:v>
                </c:pt>
                <c:pt idx="1186">
                  <c:v>26.1</c:v>
                </c:pt>
                <c:pt idx="1187">
                  <c:v>19.100000000000001</c:v>
                </c:pt>
                <c:pt idx="1188">
                  <c:v>19.3</c:v>
                </c:pt>
                <c:pt idx="1189">
                  <c:v>19.600000000000001</c:v>
                </c:pt>
                <c:pt idx="1190">
                  <c:v>20.7</c:v>
                </c:pt>
                <c:pt idx="1191">
                  <c:v>20.8</c:v>
                </c:pt>
                <c:pt idx="1192">
                  <c:v>21.3</c:v>
                </c:pt>
                <c:pt idx="1193">
                  <c:v>20.406500000000001</c:v>
                </c:pt>
                <c:pt idx="1194">
                  <c:v>20</c:v>
                </c:pt>
                <c:pt idx="1195">
                  <c:v>20.835999999999999</c:v>
                </c:pt>
                <c:pt idx="1196">
                  <c:v>21</c:v>
                </c:pt>
                <c:pt idx="1197">
                  <c:v>21.1</c:v>
                </c:pt>
                <c:pt idx="1198">
                  <c:v>21.084</c:v>
                </c:pt>
                <c:pt idx="1199">
                  <c:v>21</c:v>
                </c:pt>
                <c:pt idx="1200">
                  <c:v>21.5</c:v>
                </c:pt>
                <c:pt idx="1201">
                  <c:v>21.6</c:v>
                </c:pt>
                <c:pt idx="1202">
                  <c:v>21.3</c:v>
                </c:pt>
                <c:pt idx="1203">
                  <c:v>20.8</c:v>
                </c:pt>
                <c:pt idx="1204">
                  <c:v>21.541</c:v>
                </c:pt>
                <c:pt idx="1205">
                  <c:v>22.1</c:v>
                </c:pt>
                <c:pt idx="1206">
                  <c:v>22.2</c:v>
                </c:pt>
                <c:pt idx="1207">
                  <c:v>23.2</c:v>
                </c:pt>
                <c:pt idx="1208">
                  <c:v>24</c:v>
                </c:pt>
                <c:pt idx="1209">
                  <c:v>22.8</c:v>
                </c:pt>
                <c:pt idx="1210">
                  <c:v>24.6</c:v>
                </c:pt>
                <c:pt idx="1211">
                  <c:v>23.9</c:v>
                </c:pt>
                <c:pt idx="1212">
                  <c:v>24.8</c:v>
                </c:pt>
                <c:pt idx="1213">
                  <c:v>25.6</c:v>
                </c:pt>
                <c:pt idx="1214">
                  <c:v>27.1</c:v>
                </c:pt>
                <c:pt idx="1215">
                  <c:v>27.3</c:v>
                </c:pt>
                <c:pt idx="1216">
                  <c:v>28.2</c:v>
                </c:pt>
                <c:pt idx="1217">
                  <c:v>28.6</c:v>
                </c:pt>
                <c:pt idx="1218">
                  <c:v>29.4</c:v>
                </c:pt>
                <c:pt idx="1219">
                  <c:v>30.5</c:v>
                </c:pt>
                <c:pt idx="1220">
                  <c:v>30.006</c:v>
                </c:pt>
                <c:pt idx="1221">
                  <c:v>29.4</c:v>
                </c:pt>
                <c:pt idx="1222">
                  <c:v>29.3</c:v>
                </c:pt>
                <c:pt idx="1223">
                  <c:v>29.2</c:v>
                </c:pt>
                <c:pt idx="1224">
                  <c:v>28.8</c:v>
                </c:pt>
                <c:pt idx="1225">
                  <c:v>28.9</c:v>
                </c:pt>
                <c:pt idx="1226">
                  <c:v>29.8</c:v>
                </c:pt>
                <c:pt idx="1227">
                  <c:v>31.097999999999999</c:v>
                </c:pt>
                <c:pt idx="1228">
                  <c:v>32.200000000000003</c:v>
                </c:pt>
                <c:pt idx="1229">
                  <c:v>32.874000000000002</c:v>
                </c:pt>
                <c:pt idx="1230">
                  <c:v>32.4</c:v>
                </c:pt>
                <c:pt idx="1231">
                  <c:v>33.1</c:v>
                </c:pt>
                <c:pt idx="1232">
                  <c:v>33.83</c:v>
                </c:pt>
                <c:pt idx="1233">
                  <c:v>34.5</c:v>
                </c:pt>
                <c:pt idx="1234">
                  <c:v>34.530999999999999</c:v>
                </c:pt>
                <c:pt idx="1235">
                  <c:v>34.408000000000001</c:v>
                </c:pt>
                <c:pt idx="1236">
                  <c:v>34.279000000000003</c:v>
                </c:pt>
                <c:pt idx="1237">
                  <c:v>34.9</c:v>
                </c:pt>
                <c:pt idx="1238">
                  <c:v>34.9</c:v>
                </c:pt>
                <c:pt idx="1239">
                  <c:v>35.200000000000003</c:v>
                </c:pt>
                <c:pt idx="1240">
                  <c:v>35.200000000000003</c:v>
                </c:pt>
                <c:pt idx="1241">
                  <c:v>36</c:v>
                </c:pt>
                <c:pt idx="1242">
                  <c:v>35.319000000000003</c:v>
                </c:pt>
                <c:pt idx="1243">
                  <c:v>35.65</c:v>
                </c:pt>
                <c:pt idx="1244">
                  <c:v>35.35</c:v>
                </c:pt>
                <c:pt idx="1245">
                  <c:v>35.200000000000003</c:v>
                </c:pt>
                <c:pt idx="1246">
                  <c:v>35.200000000000003</c:v>
                </c:pt>
                <c:pt idx="1247">
                  <c:v>35.799999999999997</c:v>
                </c:pt>
                <c:pt idx="1248">
                  <c:v>35.1</c:v>
                </c:pt>
                <c:pt idx="1249">
                  <c:v>35.9</c:v>
                </c:pt>
                <c:pt idx="1250">
                  <c:v>36.1</c:v>
                </c:pt>
                <c:pt idx="1251">
                  <c:v>35.5</c:v>
                </c:pt>
                <c:pt idx="1252">
                  <c:v>40.799999999999997</c:v>
                </c:pt>
                <c:pt idx="1253">
                  <c:v>42.2</c:v>
                </c:pt>
                <c:pt idx="1254">
                  <c:v>43.9</c:v>
                </c:pt>
                <c:pt idx="1255">
                  <c:v>42.9</c:v>
                </c:pt>
                <c:pt idx="1256">
                  <c:v>42.4</c:v>
                </c:pt>
                <c:pt idx="1257">
                  <c:v>42.2</c:v>
                </c:pt>
                <c:pt idx="1258">
                  <c:v>42.7</c:v>
                </c:pt>
                <c:pt idx="1259">
                  <c:v>41.3</c:v>
                </c:pt>
                <c:pt idx="1260">
                  <c:v>41.2</c:v>
                </c:pt>
                <c:pt idx="1261">
                  <c:v>40.5</c:v>
                </c:pt>
                <c:pt idx="1262">
                  <c:v>41.1</c:v>
                </c:pt>
                <c:pt idx="1263">
                  <c:v>42.2</c:v>
                </c:pt>
                <c:pt idx="1264">
                  <c:v>38.700000000000003</c:v>
                </c:pt>
                <c:pt idx="1265">
                  <c:v>41.4</c:v>
                </c:pt>
                <c:pt idx="1266">
                  <c:v>38.6</c:v>
                </c:pt>
                <c:pt idx="1267">
                  <c:v>38.5</c:v>
                </c:pt>
                <c:pt idx="1268">
                  <c:v>37</c:v>
                </c:pt>
                <c:pt idx="1269">
                  <c:v>38.700000000000003</c:v>
                </c:pt>
                <c:pt idx="1270">
                  <c:v>36.799999999999997</c:v>
                </c:pt>
                <c:pt idx="1271">
                  <c:v>36.5</c:v>
                </c:pt>
                <c:pt idx="1272">
                  <c:v>35.299999999999997</c:v>
                </c:pt>
                <c:pt idx="1273">
                  <c:v>35.75</c:v>
                </c:pt>
                <c:pt idx="1274">
                  <c:v>36.247</c:v>
                </c:pt>
                <c:pt idx="1275">
                  <c:v>32.700000000000003</c:v>
                </c:pt>
                <c:pt idx="1276">
                  <c:v>32.851500000000001</c:v>
                </c:pt>
                <c:pt idx="1277">
                  <c:v>35.83</c:v>
                </c:pt>
                <c:pt idx="1278">
                  <c:v>40.1</c:v>
                </c:pt>
                <c:pt idx="1279">
                  <c:v>41.4</c:v>
                </c:pt>
                <c:pt idx="1280">
                  <c:v>42.3</c:v>
                </c:pt>
                <c:pt idx="1281">
                  <c:v>44.1</c:v>
                </c:pt>
                <c:pt idx="1282">
                  <c:v>43.862000000000002</c:v>
                </c:pt>
                <c:pt idx="1283">
                  <c:v>42.4</c:v>
                </c:pt>
                <c:pt idx="1284">
                  <c:v>42.5</c:v>
                </c:pt>
                <c:pt idx="1285">
                  <c:v>41.6</c:v>
                </c:pt>
                <c:pt idx="1286">
                  <c:v>42.5</c:v>
                </c:pt>
                <c:pt idx="1287">
                  <c:v>41.5</c:v>
                </c:pt>
                <c:pt idx="1288">
                  <c:v>42</c:v>
                </c:pt>
                <c:pt idx="1289">
                  <c:v>45.2</c:v>
                </c:pt>
                <c:pt idx="1290">
                  <c:v>43.3</c:v>
                </c:pt>
                <c:pt idx="1291">
                  <c:v>43.6</c:v>
                </c:pt>
                <c:pt idx="1292">
                  <c:v>45.4</c:v>
                </c:pt>
                <c:pt idx="1293">
                  <c:v>45.8</c:v>
                </c:pt>
                <c:pt idx="1294">
                  <c:v>45.2</c:v>
                </c:pt>
                <c:pt idx="1295">
                  <c:v>44.3</c:v>
                </c:pt>
                <c:pt idx="1296">
                  <c:v>45.2</c:v>
                </c:pt>
                <c:pt idx="1297">
                  <c:v>46.6</c:v>
                </c:pt>
                <c:pt idx="1298">
                  <c:v>45.8</c:v>
                </c:pt>
                <c:pt idx="1299">
                  <c:v>43.622</c:v>
                </c:pt>
                <c:pt idx="1300">
                  <c:v>41.6</c:v>
                </c:pt>
                <c:pt idx="1301">
                  <c:v>42</c:v>
                </c:pt>
                <c:pt idx="1302">
                  <c:v>44.3</c:v>
                </c:pt>
                <c:pt idx="1303">
                  <c:v>42.792000000000002</c:v>
                </c:pt>
                <c:pt idx="1304">
                  <c:v>43.1</c:v>
                </c:pt>
                <c:pt idx="1305">
                  <c:v>43.6</c:v>
                </c:pt>
                <c:pt idx="1306">
                  <c:v>41.555</c:v>
                </c:pt>
                <c:pt idx="1307">
                  <c:v>42.5</c:v>
                </c:pt>
                <c:pt idx="1308">
                  <c:v>42.3</c:v>
                </c:pt>
                <c:pt idx="1309">
                  <c:v>40.9</c:v>
                </c:pt>
                <c:pt idx="1310">
                  <c:v>39.700000000000003</c:v>
                </c:pt>
                <c:pt idx="1311">
                  <c:v>43.2</c:v>
                </c:pt>
                <c:pt idx="1312">
                  <c:v>43.9</c:v>
                </c:pt>
                <c:pt idx="1313">
                  <c:v>42.8</c:v>
                </c:pt>
                <c:pt idx="1314">
                  <c:v>43.9</c:v>
                </c:pt>
                <c:pt idx="1315">
                  <c:v>44.6</c:v>
                </c:pt>
                <c:pt idx="1316">
                  <c:v>42.7</c:v>
                </c:pt>
                <c:pt idx="1317">
                  <c:v>52.75</c:v>
                </c:pt>
                <c:pt idx="1318">
                  <c:v>52.5</c:v>
                </c:pt>
                <c:pt idx="1319">
                  <c:v>50.493000000000002</c:v>
                </c:pt>
                <c:pt idx="1320">
                  <c:v>49.2</c:v>
                </c:pt>
                <c:pt idx="1321">
                  <c:v>47.8</c:v>
                </c:pt>
                <c:pt idx="1322">
                  <c:v>46.8</c:v>
                </c:pt>
                <c:pt idx="1323">
                  <c:v>45.4</c:v>
                </c:pt>
                <c:pt idx="1324">
                  <c:v>44.8</c:v>
                </c:pt>
                <c:pt idx="1325">
                  <c:v>43.2</c:v>
                </c:pt>
                <c:pt idx="1326">
                  <c:v>41.530999999999999</c:v>
                </c:pt>
                <c:pt idx="1327">
                  <c:v>39.173999999999999</c:v>
                </c:pt>
                <c:pt idx="1328">
                  <c:v>40.6</c:v>
                </c:pt>
                <c:pt idx="1329">
                  <c:v>43.5</c:v>
                </c:pt>
                <c:pt idx="1330">
                  <c:v>45.1</c:v>
                </c:pt>
                <c:pt idx="1331">
                  <c:v>43.3</c:v>
                </c:pt>
                <c:pt idx="1332">
                  <c:v>40.9</c:v>
                </c:pt>
                <c:pt idx="1333">
                  <c:v>39.700000000000003</c:v>
                </c:pt>
                <c:pt idx="1334">
                  <c:v>41.7</c:v>
                </c:pt>
                <c:pt idx="1335">
                  <c:v>38.1</c:v>
                </c:pt>
                <c:pt idx="1336">
                  <c:v>36.799999999999997</c:v>
                </c:pt>
                <c:pt idx="1337">
                  <c:v>36.799999999999997</c:v>
                </c:pt>
                <c:pt idx="1338">
                  <c:v>35.299999999999997</c:v>
                </c:pt>
                <c:pt idx="1339">
                  <c:v>33.200000000000003</c:v>
                </c:pt>
                <c:pt idx="1340">
                  <c:v>31.3</c:v>
                </c:pt>
                <c:pt idx="1341">
                  <c:v>32.5</c:v>
                </c:pt>
                <c:pt idx="1342">
                  <c:v>31.35</c:v>
                </c:pt>
                <c:pt idx="1343">
                  <c:v>29.8</c:v>
                </c:pt>
                <c:pt idx="1344">
                  <c:v>27.3</c:v>
                </c:pt>
                <c:pt idx="1345">
                  <c:v>25.4</c:v>
                </c:pt>
                <c:pt idx="1346">
                  <c:v>24.5</c:v>
                </c:pt>
                <c:pt idx="1347">
                  <c:v>23.7</c:v>
                </c:pt>
                <c:pt idx="1348">
                  <c:v>22.454999999999998</c:v>
                </c:pt>
                <c:pt idx="1349">
                  <c:v>21.8</c:v>
                </c:pt>
                <c:pt idx="1350">
                  <c:v>21.65</c:v>
                </c:pt>
                <c:pt idx="1351">
                  <c:v>22.3</c:v>
                </c:pt>
                <c:pt idx="1352">
                  <c:v>21.5</c:v>
                </c:pt>
                <c:pt idx="1353">
                  <c:v>20.359000000000002</c:v>
                </c:pt>
                <c:pt idx="1354">
                  <c:v>20.100000000000001</c:v>
                </c:pt>
                <c:pt idx="1355">
                  <c:v>20</c:v>
                </c:pt>
                <c:pt idx="1356">
                  <c:v>19.905000000000001</c:v>
                </c:pt>
                <c:pt idx="1357">
                  <c:v>21</c:v>
                </c:pt>
                <c:pt idx="1358">
                  <c:v>21.7</c:v>
                </c:pt>
                <c:pt idx="1359">
                  <c:v>21.2</c:v>
                </c:pt>
                <c:pt idx="1360">
                  <c:v>21.7</c:v>
                </c:pt>
                <c:pt idx="1361">
                  <c:v>19.399999999999999</c:v>
                </c:pt>
                <c:pt idx="1362">
                  <c:v>19.7</c:v>
                </c:pt>
                <c:pt idx="1363">
                  <c:v>19.899999999999999</c:v>
                </c:pt>
                <c:pt idx="1364">
                  <c:v>19.7</c:v>
                </c:pt>
                <c:pt idx="1365">
                  <c:v>19</c:v>
                </c:pt>
                <c:pt idx="1366">
                  <c:v>19</c:v>
                </c:pt>
                <c:pt idx="1367">
                  <c:v>18.5</c:v>
                </c:pt>
                <c:pt idx="1368">
                  <c:v>18.3</c:v>
                </c:pt>
                <c:pt idx="1369">
                  <c:v>17.100000000000001</c:v>
                </c:pt>
                <c:pt idx="1370">
                  <c:v>18.7</c:v>
                </c:pt>
                <c:pt idx="1371">
                  <c:v>17.63</c:v>
                </c:pt>
              </c:numCache>
            </c:numRef>
          </c:val>
          <c:smooth val="0"/>
          <c:extLst xmlns:c16r2="http://schemas.microsoft.com/office/drawing/2015/06/chart">
            <c:ext xmlns:c16="http://schemas.microsoft.com/office/drawing/2014/chart" uri="{C3380CC4-5D6E-409C-BE32-E72D297353CC}">
              <c16:uniqueId val="{00000000-14C7-4445-B22F-3309D78D4EDF}"/>
            </c:ext>
          </c:extLst>
        </c:ser>
        <c:dLbls>
          <c:showLegendKey val="0"/>
          <c:showVal val="0"/>
          <c:showCatName val="0"/>
          <c:showSerName val="0"/>
          <c:showPercent val="0"/>
          <c:showBubbleSize val="0"/>
        </c:dLbls>
        <c:smooth val="0"/>
        <c:axId val="2117115088"/>
        <c:axId val="2121229776"/>
      </c:lineChart>
      <c:dateAx>
        <c:axId val="2117115088"/>
        <c:scaling>
          <c:orientation val="minMax"/>
          <c:min val="43831"/>
        </c:scaling>
        <c:delete val="0"/>
        <c:axPos val="b"/>
        <c:numFmt formatCode="yyyy"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121229776"/>
        <c:crosses val="autoZero"/>
        <c:auto val="1"/>
        <c:lblOffset val="100"/>
        <c:baseTimeUnit val="days"/>
        <c:majorUnit val="1"/>
        <c:majorTimeUnit val="years"/>
      </c:dateAx>
      <c:valAx>
        <c:axId val="2121229776"/>
        <c:scaling>
          <c:orientation val="minMax"/>
          <c:max val="6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117115088"/>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defRPr>
      </a:pPr>
      <a:endParaRPr lang="zh-TW"/>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縮表!$C$1</c:f>
              <c:strCache>
                <c:ptCount val="1"/>
              </c:strCache>
            </c:strRef>
          </c:tx>
          <c:spPr>
            <a:ln w="28575" cap="rnd">
              <a:solidFill>
                <a:schemeClr val="accent1"/>
              </a:solidFill>
              <a:round/>
            </a:ln>
            <a:effectLst/>
          </c:spPr>
          <c:marker>
            <c:symbol val="none"/>
          </c:marker>
          <c:cat>
            <c:numRef>
              <c:f>縮表!$A$2:$A$692</c:f>
              <c:numCache>
                <c:formatCode>m/d/yy</c:formatCode>
                <c:ptCount val="691"/>
                <c:pt idx="0">
                  <c:v>45014</c:v>
                </c:pt>
                <c:pt idx="1">
                  <c:v>45007</c:v>
                </c:pt>
                <c:pt idx="2">
                  <c:v>45000</c:v>
                </c:pt>
                <c:pt idx="3">
                  <c:v>44993</c:v>
                </c:pt>
                <c:pt idx="4">
                  <c:v>44986</c:v>
                </c:pt>
                <c:pt idx="5">
                  <c:v>44979</c:v>
                </c:pt>
                <c:pt idx="6">
                  <c:v>44972</c:v>
                </c:pt>
                <c:pt idx="7">
                  <c:v>44965</c:v>
                </c:pt>
                <c:pt idx="8">
                  <c:v>44958</c:v>
                </c:pt>
                <c:pt idx="9">
                  <c:v>44951</c:v>
                </c:pt>
                <c:pt idx="10">
                  <c:v>44944</c:v>
                </c:pt>
                <c:pt idx="11">
                  <c:v>44937</c:v>
                </c:pt>
                <c:pt idx="12">
                  <c:v>44930</c:v>
                </c:pt>
                <c:pt idx="13">
                  <c:v>44923</c:v>
                </c:pt>
                <c:pt idx="14">
                  <c:v>44916</c:v>
                </c:pt>
                <c:pt idx="15">
                  <c:v>44909</c:v>
                </c:pt>
                <c:pt idx="16">
                  <c:v>44902</c:v>
                </c:pt>
                <c:pt idx="17">
                  <c:v>44895</c:v>
                </c:pt>
                <c:pt idx="18">
                  <c:v>44888</c:v>
                </c:pt>
                <c:pt idx="19">
                  <c:v>44881</c:v>
                </c:pt>
                <c:pt idx="20">
                  <c:v>44874</c:v>
                </c:pt>
                <c:pt idx="21">
                  <c:v>44867</c:v>
                </c:pt>
                <c:pt idx="22">
                  <c:v>44860</c:v>
                </c:pt>
                <c:pt idx="23">
                  <c:v>44853</c:v>
                </c:pt>
                <c:pt idx="24">
                  <c:v>44846</c:v>
                </c:pt>
                <c:pt idx="25">
                  <c:v>44839</c:v>
                </c:pt>
                <c:pt idx="26">
                  <c:v>44832</c:v>
                </c:pt>
                <c:pt idx="27">
                  <c:v>44825</c:v>
                </c:pt>
                <c:pt idx="28">
                  <c:v>44818</c:v>
                </c:pt>
                <c:pt idx="29">
                  <c:v>44811</c:v>
                </c:pt>
                <c:pt idx="30">
                  <c:v>44804</c:v>
                </c:pt>
                <c:pt idx="31">
                  <c:v>44797</c:v>
                </c:pt>
                <c:pt idx="32">
                  <c:v>44790</c:v>
                </c:pt>
                <c:pt idx="33">
                  <c:v>44783</c:v>
                </c:pt>
                <c:pt idx="34">
                  <c:v>44776</c:v>
                </c:pt>
                <c:pt idx="35">
                  <c:v>44769</c:v>
                </c:pt>
                <c:pt idx="36">
                  <c:v>44762</c:v>
                </c:pt>
                <c:pt idx="37">
                  <c:v>44755</c:v>
                </c:pt>
                <c:pt idx="38">
                  <c:v>44748</c:v>
                </c:pt>
                <c:pt idx="39">
                  <c:v>44741</c:v>
                </c:pt>
                <c:pt idx="40">
                  <c:v>44734</c:v>
                </c:pt>
                <c:pt idx="41">
                  <c:v>44727</c:v>
                </c:pt>
                <c:pt idx="42">
                  <c:v>44720</c:v>
                </c:pt>
                <c:pt idx="43">
                  <c:v>44713</c:v>
                </c:pt>
                <c:pt idx="44">
                  <c:v>44706</c:v>
                </c:pt>
                <c:pt idx="45">
                  <c:v>44699</c:v>
                </c:pt>
                <c:pt idx="46">
                  <c:v>44692</c:v>
                </c:pt>
                <c:pt idx="47">
                  <c:v>44685</c:v>
                </c:pt>
                <c:pt idx="48">
                  <c:v>44678</c:v>
                </c:pt>
                <c:pt idx="49">
                  <c:v>44671</c:v>
                </c:pt>
                <c:pt idx="50">
                  <c:v>44664</c:v>
                </c:pt>
                <c:pt idx="51">
                  <c:v>44657</c:v>
                </c:pt>
                <c:pt idx="52">
                  <c:v>44650</c:v>
                </c:pt>
                <c:pt idx="53">
                  <c:v>44643</c:v>
                </c:pt>
                <c:pt idx="54">
                  <c:v>44636</c:v>
                </c:pt>
                <c:pt idx="55">
                  <c:v>44629</c:v>
                </c:pt>
                <c:pt idx="56">
                  <c:v>44622</c:v>
                </c:pt>
                <c:pt idx="57">
                  <c:v>44615</c:v>
                </c:pt>
                <c:pt idx="58">
                  <c:v>44608</c:v>
                </c:pt>
                <c:pt idx="59">
                  <c:v>44601</c:v>
                </c:pt>
                <c:pt idx="60">
                  <c:v>44594</c:v>
                </c:pt>
                <c:pt idx="61">
                  <c:v>44587</c:v>
                </c:pt>
                <c:pt idx="62">
                  <c:v>44580</c:v>
                </c:pt>
                <c:pt idx="63">
                  <c:v>44573</c:v>
                </c:pt>
                <c:pt idx="64">
                  <c:v>44566</c:v>
                </c:pt>
                <c:pt idx="65">
                  <c:v>44559</c:v>
                </c:pt>
                <c:pt idx="66">
                  <c:v>44552</c:v>
                </c:pt>
                <c:pt idx="67">
                  <c:v>44545</c:v>
                </c:pt>
                <c:pt idx="68">
                  <c:v>44538</c:v>
                </c:pt>
                <c:pt idx="69">
                  <c:v>44531</c:v>
                </c:pt>
                <c:pt idx="70">
                  <c:v>44524</c:v>
                </c:pt>
                <c:pt idx="71">
                  <c:v>44517</c:v>
                </c:pt>
                <c:pt idx="72">
                  <c:v>44510</c:v>
                </c:pt>
                <c:pt idx="73">
                  <c:v>44503</c:v>
                </c:pt>
                <c:pt idx="74">
                  <c:v>44496</c:v>
                </c:pt>
                <c:pt idx="75">
                  <c:v>44489</c:v>
                </c:pt>
                <c:pt idx="76">
                  <c:v>44482</c:v>
                </c:pt>
                <c:pt idx="77">
                  <c:v>44475</c:v>
                </c:pt>
                <c:pt idx="78">
                  <c:v>44468</c:v>
                </c:pt>
                <c:pt idx="79">
                  <c:v>44461</c:v>
                </c:pt>
                <c:pt idx="80">
                  <c:v>44454</c:v>
                </c:pt>
                <c:pt idx="81">
                  <c:v>44447</c:v>
                </c:pt>
                <c:pt idx="82">
                  <c:v>44440</c:v>
                </c:pt>
                <c:pt idx="83">
                  <c:v>44433</c:v>
                </c:pt>
                <c:pt idx="84">
                  <c:v>44426</c:v>
                </c:pt>
                <c:pt idx="85">
                  <c:v>44419</c:v>
                </c:pt>
                <c:pt idx="86">
                  <c:v>44412</c:v>
                </c:pt>
                <c:pt idx="87">
                  <c:v>44405</c:v>
                </c:pt>
                <c:pt idx="88">
                  <c:v>44398</c:v>
                </c:pt>
                <c:pt idx="89">
                  <c:v>44391</c:v>
                </c:pt>
                <c:pt idx="90">
                  <c:v>44384</c:v>
                </c:pt>
                <c:pt idx="91">
                  <c:v>44377</c:v>
                </c:pt>
                <c:pt idx="92">
                  <c:v>44370</c:v>
                </c:pt>
                <c:pt idx="93">
                  <c:v>44363</c:v>
                </c:pt>
                <c:pt idx="94">
                  <c:v>44356</c:v>
                </c:pt>
                <c:pt idx="95">
                  <c:v>44349</c:v>
                </c:pt>
                <c:pt idx="96">
                  <c:v>44342</c:v>
                </c:pt>
                <c:pt idx="97">
                  <c:v>44335</c:v>
                </c:pt>
                <c:pt idx="98">
                  <c:v>44328</c:v>
                </c:pt>
                <c:pt idx="99">
                  <c:v>44321</c:v>
                </c:pt>
                <c:pt idx="100">
                  <c:v>44314</c:v>
                </c:pt>
                <c:pt idx="101">
                  <c:v>44307</c:v>
                </c:pt>
                <c:pt idx="102">
                  <c:v>44300</c:v>
                </c:pt>
                <c:pt idx="103">
                  <c:v>44293</c:v>
                </c:pt>
                <c:pt idx="104">
                  <c:v>44286</c:v>
                </c:pt>
                <c:pt idx="105">
                  <c:v>44279</c:v>
                </c:pt>
                <c:pt idx="106">
                  <c:v>44272</c:v>
                </c:pt>
                <c:pt idx="107">
                  <c:v>44265</c:v>
                </c:pt>
                <c:pt idx="108">
                  <c:v>44258</c:v>
                </c:pt>
                <c:pt idx="109">
                  <c:v>44251</c:v>
                </c:pt>
                <c:pt idx="110">
                  <c:v>44244</c:v>
                </c:pt>
                <c:pt idx="111">
                  <c:v>44237</c:v>
                </c:pt>
                <c:pt idx="112">
                  <c:v>44230</c:v>
                </c:pt>
                <c:pt idx="113">
                  <c:v>44223</c:v>
                </c:pt>
                <c:pt idx="114">
                  <c:v>44216</c:v>
                </c:pt>
                <c:pt idx="115">
                  <c:v>44209</c:v>
                </c:pt>
                <c:pt idx="116">
                  <c:v>44202</c:v>
                </c:pt>
                <c:pt idx="117">
                  <c:v>44195</c:v>
                </c:pt>
                <c:pt idx="118">
                  <c:v>44188</c:v>
                </c:pt>
                <c:pt idx="119">
                  <c:v>44181</c:v>
                </c:pt>
                <c:pt idx="120">
                  <c:v>44174</c:v>
                </c:pt>
                <c:pt idx="121">
                  <c:v>44167</c:v>
                </c:pt>
                <c:pt idx="122">
                  <c:v>44160</c:v>
                </c:pt>
                <c:pt idx="123">
                  <c:v>44153</c:v>
                </c:pt>
                <c:pt idx="124">
                  <c:v>44146</c:v>
                </c:pt>
                <c:pt idx="125">
                  <c:v>44139</c:v>
                </c:pt>
                <c:pt idx="126">
                  <c:v>44132</c:v>
                </c:pt>
                <c:pt idx="127">
                  <c:v>44125</c:v>
                </c:pt>
                <c:pt idx="128">
                  <c:v>44118</c:v>
                </c:pt>
                <c:pt idx="129">
                  <c:v>44111</c:v>
                </c:pt>
                <c:pt idx="130">
                  <c:v>44104</c:v>
                </c:pt>
                <c:pt idx="131">
                  <c:v>44097</c:v>
                </c:pt>
                <c:pt idx="132">
                  <c:v>44090</c:v>
                </c:pt>
                <c:pt idx="133">
                  <c:v>44083</c:v>
                </c:pt>
                <c:pt idx="134">
                  <c:v>44076</c:v>
                </c:pt>
                <c:pt idx="135">
                  <c:v>44069</c:v>
                </c:pt>
                <c:pt idx="136">
                  <c:v>44062</c:v>
                </c:pt>
                <c:pt idx="137">
                  <c:v>44055</c:v>
                </c:pt>
                <c:pt idx="138">
                  <c:v>44048</c:v>
                </c:pt>
                <c:pt idx="139">
                  <c:v>44041</c:v>
                </c:pt>
                <c:pt idx="140">
                  <c:v>44034</c:v>
                </c:pt>
                <c:pt idx="141">
                  <c:v>44027</c:v>
                </c:pt>
                <c:pt idx="142">
                  <c:v>44020</c:v>
                </c:pt>
                <c:pt idx="143">
                  <c:v>44013</c:v>
                </c:pt>
                <c:pt idx="144">
                  <c:v>44006</c:v>
                </c:pt>
                <c:pt idx="145">
                  <c:v>43999</c:v>
                </c:pt>
                <c:pt idx="146">
                  <c:v>43992</c:v>
                </c:pt>
                <c:pt idx="147">
                  <c:v>43985</c:v>
                </c:pt>
                <c:pt idx="148">
                  <c:v>43978</c:v>
                </c:pt>
                <c:pt idx="149">
                  <c:v>43971</c:v>
                </c:pt>
                <c:pt idx="150">
                  <c:v>43964</c:v>
                </c:pt>
                <c:pt idx="151">
                  <c:v>43957</c:v>
                </c:pt>
                <c:pt idx="152">
                  <c:v>43950</c:v>
                </c:pt>
                <c:pt idx="153">
                  <c:v>43943</c:v>
                </c:pt>
                <c:pt idx="154">
                  <c:v>43936</c:v>
                </c:pt>
                <c:pt idx="155">
                  <c:v>43929</c:v>
                </c:pt>
                <c:pt idx="156">
                  <c:v>43922</c:v>
                </c:pt>
                <c:pt idx="157">
                  <c:v>43915</c:v>
                </c:pt>
                <c:pt idx="158">
                  <c:v>43908</c:v>
                </c:pt>
                <c:pt idx="159">
                  <c:v>43901</c:v>
                </c:pt>
                <c:pt idx="160">
                  <c:v>43894</c:v>
                </c:pt>
                <c:pt idx="161">
                  <c:v>43887</c:v>
                </c:pt>
                <c:pt idx="162">
                  <c:v>43880</c:v>
                </c:pt>
                <c:pt idx="163">
                  <c:v>43873</c:v>
                </c:pt>
                <c:pt idx="164">
                  <c:v>43866</c:v>
                </c:pt>
                <c:pt idx="165">
                  <c:v>43859</c:v>
                </c:pt>
                <c:pt idx="166">
                  <c:v>43852</c:v>
                </c:pt>
                <c:pt idx="167">
                  <c:v>43845</c:v>
                </c:pt>
                <c:pt idx="168">
                  <c:v>43838</c:v>
                </c:pt>
                <c:pt idx="169">
                  <c:v>43831</c:v>
                </c:pt>
                <c:pt idx="170">
                  <c:v>43824</c:v>
                </c:pt>
                <c:pt idx="171">
                  <c:v>43817</c:v>
                </c:pt>
                <c:pt idx="172">
                  <c:v>43810</c:v>
                </c:pt>
                <c:pt idx="173">
                  <c:v>43803</c:v>
                </c:pt>
                <c:pt idx="174">
                  <c:v>43796</c:v>
                </c:pt>
                <c:pt idx="175">
                  <c:v>43789</c:v>
                </c:pt>
                <c:pt idx="176">
                  <c:v>43782</c:v>
                </c:pt>
                <c:pt idx="177">
                  <c:v>43775</c:v>
                </c:pt>
                <c:pt idx="178">
                  <c:v>43768</c:v>
                </c:pt>
                <c:pt idx="179">
                  <c:v>43761</c:v>
                </c:pt>
                <c:pt idx="180">
                  <c:v>43754</c:v>
                </c:pt>
                <c:pt idx="181">
                  <c:v>43747</c:v>
                </c:pt>
                <c:pt idx="182">
                  <c:v>43740</c:v>
                </c:pt>
                <c:pt idx="183">
                  <c:v>43733</c:v>
                </c:pt>
                <c:pt idx="184">
                  <c:v>43726</c:v>
                </c:pt>
                <c:pt idx="185">
                  <c:v>43719</c:v>
                </c:pt>
                <c:pt idx="186">
                  <c:v>43712</c:v>
                </c:pt>
                <c:pt idx="187">
                  <c:v>43705</c:v>
                </c:pt>
                <c:pt idx="188">
                  <c:v>43698</c:v>
                </c:pt>
                <c:pt idx="189">
                  <c:v>43691</c:v>
                </c:pt>
                <c:pt idx="190">
                  <c:v>43684</c:v>
                </c:pt>
                <c:pt idx="191">
                  <c:v>43677</c:v>
                </c:pt>
                <c:pt idx="192">
                  <c:v>43670</c:v>
                </c:pt>
                <c:pt idx="193">
                  <c:v>43663</c:v>
                </c:pt>
                <c:pt idx="194">
                  <c:v>43656</c:v>
                </c:pt>
                <c:pt idx="195">
                  <c:v>43649</c:v>
                </c:pt>
                <c:pt idx="196">
                  <c:v>43642</c:v>
                </c:pt>
                <c:pt idx="197">
                  <c:v>43635</c:v>
                </c:pt>
                <c:pt idx="198">
                  <c:v>43628</c:v>
                </c:pt>
                <c:pt idx="199">
                  <c:v>43621</c:v>
                </c:pt>
                <c:pt idx="200">
                  <c:v>43614</c:v>
                </c:pt>
                <c:pt idx="201">
                  <c:v>43607</c:v>
                </c:pt>
                <c:pt idx="202">
                  <c:v>43600</c:v>
                </c:pt>
                <c:pt idx="203">
                  <c:v>43593</c:v>
                </c:pt>
                <c:pt idx="204">
                  <c:v>43586</c:v>
                </c:pt>
                <c:pt idx="205">
                  <c:v>43579</c:v>
                </c:pt>
                <c:pt idx="206">
                  <c:v>43572</c:v>
                </c:pt>
                <c:pt idx="207">
                  <c:v>43565</c:v>
                </c:pt>
                <c:pt idx="208">
                  <c:v>43558</c:v>
                </c:pt>
                <c:pt idx="209">
                  <c:v>43551</c:v>
                </c:pt>
                <c:pt idx="210">
                  <c:v>43544</c:v>
                </c:pt>
                <c:pt idx="211">
                  <c:v>43537</c:v>
                </c:pt>
                <c:pt idx="212">
                  <c:v>43530</c:v>
                </c:pt>
                <c:pt idx="213">
                  <c:v>43523</c:v>
                </c:pt>
                <c:pt idx="214">
                  <c:v>43516</c:v>
                </c:pt>
                <c:pt idx="215">
                  <c:v>43509</c:v>
                </c:pt>
                <c:pt idx="216">
                  <c:v>43502</c:v>
                </c:pt>
                <c:pt idx="217">
                  <c:v>43495</c:v>
                </c:pt>
                <c:pt idx="218">
                  <c:v>43488</c:v>
                </c:pt>
                <c:pt idx="219">
                  <c:v>43481</c:v>
                </c:pt>
                <c:pt idx="220">
                  <c:v>43474</c:v>
                </c:pt>
                <c:pt idx="221">
                  <c:v>43467</c:v>
                </c:pt>
                <c:pt idx="222">
                  <c:v>43460</c:v>
                </c:pt>
                <c:pt idx="223">
                  <c:v>43453</c:v>
                </c:pt>
                <c:pt idx="224">
                  <c:v>43446</c:v>
                </c:pt>
                <c:pt idx="225">
                  <c:v>43439</c:v>
                </c:pt>
                <c:pt idx="226">
                  <c:v>43432</c:v>
                </c:pt>
                <c:pt idx="227">
                  <c:v>43425</c:v>
                </c:pt>
                <c:pt idx="228">
                  <c:v>43418</c:v>
                </c:pt>
                <c:pt idx="229">
                  <c:v>43411</c:v>
                </c:pt>
                <c:pt idx="230">
                  <c:v>43404</c:v>
                </c:pt>
                <c:pt idx="231">
                  <c:v>43397</c:v>
                </c:pt>
                <c:pt idx="232">
                  <c:v>43390</c:v>
                </c:pt>
                <c:pt idx="233">
                  <c:v>43383</c:v>
                </c:pt>
                <c:pt idx="234">
                  <c:v>43376</c:v>
                </c:pt>
                <c:pt idx="235">
                  <c:v>43369</c:v>
                </c:pt>
                <c:pt idx="236">
                  <c:v>43362</c:v>
                </c:pt>
                <c:pt idx="237">
                  <c:v>43355</c:v>
                </c:pt>
                <c:pt idx="238">
                  <c:v>43348</c:v>
                </c:pt>
                <c:pt idx="239">
                  <c:v>43341</c:v>
                </c:pt>
                <c:pt idx="240">
                  <c:v>43334</c:v>
                </c:pt>
                <c:pt idx="241">
                  <c:v>43327</c:v>
                </c:pt>
                <c:pt idx="242">
                  <c:v>43320</c:v>
                </c:pt>
                <c:pt idx="243">
                  <c:v>43313</c:v>
                </c:pt>
                <c:pt idx="244">
                  <c:v>43306</c:v>
                </c:pt>
                <c:pt idx="245">
                  <c:v>43299</c:v>
                </c:pt>
                <c:pt idx="246">
                  <c:v>43292</c:v>
                </c:pt>
                <c:pt idx="247">
                  <c:v>43285</c:v>
                </c:pt>
                <c:pt idx="248">
                  <c:v>43278</c:v>
                </c:pt>
                <c:pt idx="249">
                  <c:v>43271</c:v>
                </c:pt>
                <c:pt idx="250">
                  <c:v>43264</c:v>
                </c:pt>
                <c:pt idx="251">
                  <c:v>43257</c:v>
                </c:pt>
                <c:pt idx="252">
                  <c:v>43250</c:v>
                </c:pt>
                <c:pt idx="253">
                  <c:v>43243</c:v>
                </c:pt>
                <c:pt idx="254">
                  <c:v>43236</c:v>
                </c:pt>
                <c:pt idx="255">
                  <c:v>43229</c:v>
                </c:pt>
                <c:pt idx="256">
                  <c:v>43222</c:v>
                </c:pt>
                <c:pt idx="257">
                  <c:v>43215</c:v>
                </c:pt>
                <c:pt idx="258">
                  <c:v>43208</c:v>
                </c:pt>
                <c:pt idx="259">
                  <c:v>43201</c:v>
                </c:pt>
                <c:pt idx="260">
                  <c:v>43194</c:v>
                </c:pt>
                <c:pt idx="261">
                  <c:v>43187</c:v>
                </c:pt>
                <c:pt idx="262">
                  <c:v>43180</c:v>
                </c:pt>
                <c:pt idx="263">
                  <c:v>43173</c:v>
                </c:pt>
                <c:pt idx="264">
                  <c:v>43166</c:v>
                </c:pt>
                <c:pt idx="265">
                  <c:v>43159</c:v>
                </c:pt>
                <c:pt idx="266">
                  <c:v>43152</c:v>
                </c:pt>
                <c:pt idx="267">
                  <c:v>43145</c:v>
                </c:pt>
                <c:pt idx="268">
                  <c:v>43138</c:v>
                </c:pt>
                <c:pt idx="269">
                  <c:v>43131</c:v>
                </c:pt>
                <c:pt idx="270">
                  <c:v>43124</c:v>
                </c:pt>
                <c:pt idx="271">
                  <c:v>43117</c:v>
                </c:pt>
                <c:pt idx="272">
                  <c:v>43110</c:v>
                </c:pt>
                <c:pt idx="273">
                  <c:v>43103</c:v>
                </c:pt>
                <c:pt idx="274">
                  <c:v>43096</c:v>
                </c:pt>
                <c:pt idx="275">
                  <c:v>43089</c:v>
                </c:pt>
                <c:pt idx="276">
                  <c:v>43082</c:v>
                </c:pt>
                <c:pt idx="277">
                  <c:v>43075</c:v>
                </c:pt>
                <c:pt idx="278">
                  <c:v>43068</c:v>
                </c:pt>
                <c:pt idx="279">
                  <c:v>43061</c:v>
                </c:pt>
                <c:pt idx="280">
                  <c:v>43054</c:v>
                </c:pt>
                <c:pt idx="281">
                  <c:v>43047</c:v>
                </c:pt>
                <c:pt idx="282">
                  <c:v>43040</c:v>
                </c:pt>
                <c:pt idx="283">
                  <c:v>43033</c:v>
                </c:pt>
                <c:pt idx="284">
                  <c:v>43026</c:v>
                </c:pt>
                <c:pt idx="285">
                  <c:v>43019</c:v>
                </c:pt>
                <c:pt idx="286">
                  <c:v>43012</c:v>
                </c:pt>
                <c:pt idx="287">
                  <c:v>43005</c:v>
                </c:pt>
                <c:pt idx="288">
                  <c:v>42998</c:v>
                </c:pt>
                <c:pt idx="289">
                  <c:v>42991</c:v>
                </c:pt>
                <c:pt idx="290">
                  <c:v>42984</c:v>
                </c:pt>
                <c:pt idx="291">
                  <c:v>42977</c:v>
                </c:pt>
                <c:pt idx="292">
                  <c:v>42970</c:v>
                </c:pt>
                <c:pt idx="293">
                  <c:v>42963</c:v>
                </c:pt>
                <c:pt idx="294">
                  <c:v>42956</c:v>
                </c:pt>
                <c:pt idx="295">
                  <c:v>42949</c:v>
                </c:pt>
                <c:pt idx="296">
                  <c:v>42942</c:v>
                </c:pt>
                <c:pt idx="297">
                  <c:v>42935</c:v>
                </c:pt>
                <c:pt idx="298">
                  <c:v>42928</c:v>
                </c:pt>
                <c:pt idx="299">
                  <c:v>42921</c:v>
                </c:pt>
                <c:pt idx="300">
                  <c:v>42914</c:v>
                </c:pt>
                <c:pt idx="301">
                  <c:v>42907</c:v>
                </c:pt>
                <c:pt idx="302">
                  <c:v>42900</c:v>
                </c:pt>
                <c:pt idx="303">
                  <c:v>42893</c:v>
                </c:pt>
                <c:pt idx="304">
                  <c:v>42886</c:v>
                </c:pt>
                <c:pt idx="305">
                  <c:v>42879</c:v>
                </c:pt>
                <c:pt idx="306">
                  <c:v>42872</c:v>
                </c:pt>
                <c:pt idx="307">
                  <c:v>42865</c:v>
                </c:pt>
                <c:pt idx="308">
                  <c:v>42858</c:v>
                </c:pt>
                <c:pt idx="309">
                  <c:v>42851</c:v>
                </c:pt>
                <c:pt idx="310">
                  <c:v>42844</c:v>
                </c:pt>
                <c:pt idx="311">
                  <c:v>42837</c:v>
                </c:pt>
                <c:pt idx="312">
                  <c:v>42830</c:v>
                </c:pt>
                <c:pt idx="313">
                  <c:v>42823</c:v>
                </c:pt>
                <c:pt idx="314">
                  <c:v>42816</c:v>
                </c:pt>
                <c:pt idx="315">
                  <c:v>42809</c:v>
                </c:pt>
                <c:pt idx="316">
                  <c:v>42802</c:v>
                </c:pt>
                <c:pt idx="317">
                  <c:v>42795</c:v>
                </c:pt>
                <c:pt idx="318">
                  <c:v>42788</c:v>
                </c:pt>
                <c:pt idx="319">
                  <c:v>42781</c:v>
                </c:pt>
                <c:pt idx="320">
                  <c:v>42774</c:v>
                </c:pt>
                <c:pt idx="321">
                  <c:v>42767</c:v>
                </c:pt>
                <c:pt idx="322">
                  <c:v>42760</c:v>
                </c:pt>
                <c:pt idx="323">
                  <c:v>42753</c:v>
                </c:pt>
                <c:pt idx="324">
                  <c:v>42746</c:v>
                </c:pt>
                <c:pt idx="325">
                  <c:v>42739</c:v>
                </c:pt>
                <c:pt idx="326">
                  <c:v>42732</c:v>
                </c:pt>
                <c:pt idx="327">
                  <c:v>42725</c:v>
                </c:pt>
                <c:pt idx="328">
                  <c:v>42718</c:v>
                </c:pt>
                <c:pt idx="329">
                  <c:v>42711</c:v>
                </c:pt>
                <c:pt idx="330">
                  <c:v>42704</c:v>
                </c:pt>
                <c:pt idx="331">
                  <c:v>42697</c:v>
                </c:pt>
                <c:pt idx="332">
                  <c:v>42690</c:v>
                </c:pt>
                <c:pt idx="333">
                  <c:v>42683</c:v>
                </c:pt>
                <c:pt idx="334">
                  <c:v>42676</c:v>
                </c:pt>
                <c:pt idx="335">
                  <c:v>42669</c:v>
                </c:pt>
                <c:pt idx="336">
                  <c:v>42662</c:v>
                </c:pt>
                <c:pt idx="337">
                  <c:v>42655</c:v>
                </c:pt>
                <c:pt idx="338">
                  <c:v>42648</c:v>
                </c:pt>
                <c:pt idx="339">
                  <c:v>42641</c:v>
                </c:pt>
                <c:pt idx="340">
                  <c:v>42634</c:v>
                </c:pt>
                <c:pt idx="341">
                  <c:v>42627</c:v>
                </c:pt>
                <c:pt idx="342">
                  <c:v>42620</c:v>
                </c:pt>
                <c:pt idx="343">
                  <c:v>42613</c:v>
                </c:pt>
                <c:pt idx="344">
                  <c:v>42606</c:v>
                </c:pt>
                <c:pt idx="345">
                  <c:v>42599</c:v>
                </c:pt>
                <c:pt idx="346">
                  <c:v>42592</c:v>
                </c:pt>
                <c:pt idx="347">
                  <c:v>42585</c:v>
                </c:pt>
                <c:pt idx="348">
                  <c:v>42578</c:v>
                </c:pt>
                <c:pt idx="349">
                  <c:v>42571</c:v>
                </c:pt>
                <c:pt idx="350">
                  <c:v>42564</c:v>
                </c:pt>
                <c:pt idx="351">
                  <c:v>42557</c:v>
                </c:pt>
                <c:pt idx="352">
                  <c:v>42550</c:v>
                </c:pt>
                <c:pt idx="353">
                  <c:v>42543</c:v>
                </c:pt>
                <c:pt idx="354">
                  <c:v>42536</c:v>
                </c:pt>
                <c:pt idx="355">
                  <c:v>42529</c:v>
                </c:pt>
                <c:pt idx="356">
                  <c:v>42522</c:v>
                </c:pt>
                <c:pt idx="357">
                  <c:v>42515</c:v>
                </c:pt>
                <c:pt idx="358">
                  <c:v>42508</c:v>
                </c:pt>
                <c:pt idx="359">
                  <c:v>42501</c:v>
                </c:pt>
                <c:pt idx="360">
                  <c:v>42494</c:v>
                </c:pt>
                <c:pt idx="361">
                  <c:v>42487</c:v>
                </c:pt>
                <c:pt idx="362">
                  <c:v>42480</c:v>
                </c:pt>
                <c:pt idx="363">
                  <c:v>42473</c:v>
                </c:pt>
                <c:pt idx="364">
                  <c:v>42466</c:v>
                </c:pt>
                <c:pt idx="365">
                  <c:v>42459</c:v>
                </c:pt>
                <c:pt idx="366">
                  <c:v>42452</c:v>
                </c:pt>
                <c:pt idx="367">
                  <c:v>42445</c:v>
                </c:pt>
                <c:pt idx="368">
                  <c:v>42438</c:v>
                </c:pt>
                <c:pt idx="369">
                  <c:v>42431</c:v>
                </c:pt>
                <c:pt idx="370">
                  <c:v>42424</c:v>
                </c:pt>
                <c:pt idx="371">
                  <c:v>42417</c:v>
                </c:pt>
                <c:pt idx="372">
                  <c:v>42410</c:v>
                </c:pt>
                <c:pt idx="373">
                  <c:v>42403</c:v>
                </c:pt>
                <c:pt idx="374">
                  <c:v>42396</c:v>
                </c:pt>
                <c:pt idx="375">
                  <c:v>42389</c:v>
                </c:pt>
                <c:pt idx="376">
                  <c:v>42382</c:v>
                </c:pt>
                <c:pt idx="377">
                  <c:v>42375</c:v>
                </c:pt>
                <c:pt idx="378">
                  <c:v>42368</c:v>
                </c:pt>
                <c:pt idx="379">
                  <c:v>42361</c:v>
                </c:pt>
                <c:pt idx="380">
                  <c:v>42354</c:v>
                </c:pt>
                <c:pt idx="381">
                  <c:v>42347</c:v>
                </c:pt>
                <c:pt idx="382">
                  <c:v>42340</c:v>
                </c:pt>
                <c:pt idx="383">
                  <c:v>42333</c:v>
                </c:pt>
                <c:pt idx="384">
                  <c:v>42326</c:v>
                </c:pt>
                <c:pt idx="385">
                  <c:v>42319</c:v>
                </c:pt>
                <c:pt idx="386">
                  <c:v>42312</c:v>
                </c:pt>
                <c:pt idx="387">
                  <c:v>42305</c:v>
                </c:pt>
                <c:pt idx="388">
                  <c:v>42298</c:v>
                </c:pt>
                <c:pt idx="389">
                  <c:v>42291</c:v>
                </c:pt>
                <c:pt idx="390">
                  <c:v>42284</c:v>
                </c:pt>
                <c:pt idx="391">
                  <c:v>42277</c:v>
                </c:pt>
                <c:pt idx="392">
                  <c:v>42270</c:v>
                </c:pt>
                <c:pt idx="393">
                  <c:v>42263</c:v>
                </c:pt>
                <c:pt idx="394">
                  <c:v>42256</c:v>
                </c:pt>
                <c:pt idx="395">
                  <c:v>42249</c:v>
                </c:pt>
                <c:pt idx="396">
                  <c:v>42242</c:v>
                </c:pt>
                <c:pt idx="397">
                  <c:v>42235</c:v>
                </c:pt>
                <c:pt idx="398">
                  <c:v>42228</c:v>
                </c:pt>
                <c:pt idx="399">
                  <c:v>42221</c:v>
                </c:pt>
                <c:pt idx="400">
                  <c:v>42214</c:v>
                </c:pt>
                <c:pt idx="401">
                  <c:v>42207</c:v>
                </c:pt>
                <c:pt idx="402">
                  <c:v>42200</c:v>
                </c:pt>
                <c:pt idx="403">
                  <c:v>42193</c:v>
                </c:pt>
                <c:pt idx="404">
                  <c:v>42186</c:v>
                </c:pt>
                <c:pt idx="405">
                  <c:v>42179</c:v>
                </c:pt>
                <c:pt idx="406">
                  <c:v>42172</c:v>
                </c:pt>
                <c:pt idx="407">
                  <c:v>42165</c:v>
                </c:pt>
                <c:pt idx="408">
                  <c:v>42158</c:v>
                </c:pt>
                <c:pt idx="409">
                  <c:v>42151</c:v>
                </c:pt>
                <c:pt idx="410">
                  <c:v>42144</c:v>
                </c:pt>
                <c:pt idx="411">
                  <c:v>42137</c:v>
                </c:pt>
                <c:pt idx="412">
                  <c:v>42130</c:v>
                </c:pt>
                <c:pt idx="413">
                  <c:v>42123</c:v>
                </c:pt>
                <c:pt idx="414">
                  <c:v>42116</c:v>
                </c:pt>
                <c:pt idx="415">
                  <c:v>42109</c:v>
                </c:pt>
                <c:pt idx="416">
                  <c:v>42102</c:v>
                </c:pt>
                <c:pt idx="417">
                  <c:v>42095</c:v>
                </c:pt>
                <c:pt idx="418">
                  <c:v>42088</c:v>
                </c:pt>
                <c:pt idx="419">
                  <c:v>42081</c:v>
                </c:pt>
                <c:pt idx="420">
                  <c:v>42074</c:v>
                </c:pt>
                <c:pt idx="421">
                  <c:v>42067</c:v>
                </c:pt>
                <c:pt idx="422">
                  <c:v>42060</c:v>
                </c:pt>
                <c:pt idx="423">
                  <c:v>42053</c:v>
                </c:pt>
                <c:pt idx="424">
                  <c:v>42046</c:v>
                </c:pt>
                <c:pt idx="425">
                  <c:v>42039</c:v>
                </c:pt>
                <c:pt idx="426">
                  <c:v>42032</c:v>
                </c:pt>
                <c:pt idx="427">
                  <c:v>42025</c:v>
                </c:pt>
                <c:pt idx="428">
                  <c:v>42018</c:v>
                </c:pt>
                <c:pt idx="429">
                  <c:v>42011</c:v>
                </c:pt>
                <c:pt idx="430">
                  <c:v>42004</c:v>
                </c:pt>
                <c:pt idx="431">
                  <c:v>41997</c:v>
                </c:pt>
                <c:pt idx="432">
                  <c:v>41990</c:v>
                </c:pt>
                <c:pt idx="433">
                  <c:v>41983</c:v>
                </c:pt>
                <c:pt idx="434">
                  <c:v>41976</c:v>
                </c:pt>
                <c:pt idx="435">
                  <c:v>41969</c:v>
                </c:pt>
                <c:pt idx="436">
                  <c:v>41962</c:v>
                </c:pt>
                <c:pt idx="437">
                  <c:v>41955</c:v>
                </c:pt>
                <c:pt idx="438">
                  <c:v>41948</c:v>
                </c:pt>
                <c:pt idx="439">
                  <c:v>41941</c:v>
                </c:pt>
                <c:pt idx="440">
                  <c:v>41934</c:v>
                </c:pt>
                <c:pt idx="441">
                  <c:v>41927</c:v>
                </c:pt>
                <c:pt idx="442">
                  <c:v>41920</c:v>
                </c:pt>
                <c:pt idx="443">
                  <c:v>41913</c:v>
                </c:pt>
                <c:pt idx="444">
                  <c:v>41906</c:v>
                </c:pt>
                <c:pt idx="445">
                  <c:v>41899</c:v>
                </c:pt>
                <c:pt idx="446">
                  <c:v>41892</c:v>
                </c:pt>
                <c:pt idx="447">
                  <c:v>41885</c:v>
                </c:pt>
                <c:pt idx="448">
                  <c:v>41878</c:v>
                </c:pt>
                <c:pt idx="449">
                  <c:v>41871</c:v>
                </c:pt>
                <c:pt idx="450">
                  <c:v>41864</c:v>
                </c:pt>
                <c:pt idx="451">
                  <c:v>41857</c:v>
                </c:pt>
                <c:pt idx="452">
                  <c:v>41850</c:v>
                </c:pt>
                <c:pt idx="453">
                  <c:v>41843</c:v>
                </c:pt>
                <c:pt idx="454">
                  <c:v>41836</c:v>
                </c:pt>
                <c:pt idx="455">
                  <c:v>41829</c:v>
                </c:pt>
                <c:pt idx="456">
                  <c:v>41822</c:v>
                </c:pt>
                <c:pt idx="457">
                  <c:v>41815</c:v>
                </c:pt>
                <c:pt idx="458">
                  <c:v>41808</c:v>
                </c:pt>
                <c:pt idx="459">
                  <c:v>41801</c:v>
                </c:pt>
                <c:pt idx="460">
                  <c:v>41794</c:v>
                </c:pt>
                <c:pt idx="461">
                  <c:v>41787</c:v>
                </c:pt>
                <c:pt idx="462">
                  <c:v>41780</c:v>
                </c:pt>
                <c:pt idx="463">
                  <c:v>41773</c:v>
                </c:pt>
                <c:pt idx="464">
                  <c:v>41766</c:v>
                </c:pt>
                <c:pt idx="465">
                  <c:v>41759</c:v>
                </c:pt>
                <c:pt idx="466">
                  <c:v>41752</c:v>
                </c:pt>
                <c:pt idx="467">
                  <c:v>41745</c:v>
                </c:pt>
                <c:pt idx="468">
                  <c:v>41738</c:v>
                </c:pt>
                <c:pt idx="469">
                  <c:v>41731</c:v>
                </c:pt>
                <c:pt idx="470">
                  <c:v>41724</c:v>
                </c:pt>
                <c:pt idx="471">
                  <c:v>41717</c:v>
                </c:pt>
                <c:pt idx="472">
                  <c:v>41710</c:v>
                </c:pt>
                <c:pt idx="473">
                  <c:v>41703</c:v>
                </c:pt>
                <c:pt idx="474">
                  <c:v>41696</c:v>
                </c:pt>
                <c:pt idx="475">
                  <c:v>41689</c:v>
                </c:pt>
                <c:pt idx="476">
                  <c:v>41682</c:v>
                </c:pt>
                <c:pt idx="477">
                  <c:v>41675</c:v>
                </c:pt>
                <c:pt idx="478">
                  <c:v>41668</c:v>
                </c:pt>
                <c:pt idx="479">
                  <c:v>41661</c:v>
                </c:pt>
                <c:pt idx="480">
                  <c:v>41654</c:v>
                </c:pt>
                <c:pt idx="481">
                  <c:v>41647</c:v>
                </c:pt>
                <c:pt idx="482">
                  <c:v>41640</c:v>
                </c:pt>
                <c:pt idx="483">
                  <c:v>41633</c:v>
                </c:pt>
                <c:pt idx="484">
                  <c:v>41626</c:v>
                </c:pt>
                <c:pt idx="485">
                  <c:v>41619</c:v>
                </c:pt>
                <c:pt idx="486">
                  <c:v>41612</c:v>
                </c:pt>
                <c:pt idx="487">
                  <c:v>41605</c:v>
                </c:pt>
                <c:pt idx="488">
                  <c:v>41598</c:v>
                </c:pt>
                <c:pt idx="489">
                  <c:v>41591</c:v>
                </c:pt>
                <c:pt idx="490">
                  <c:v>41584</c:v>
                </c:pt>
                <c:pt idx="491">
                  <c:v>41577</c:v>
                </c:pt>
                <c:pt idx="492">
                  <c:v>41570</c:v>
                </c:pt>
                <c:pt idx="493">
                  <c:v>41563</c:v>
                </c:pt>
                <c:pt idx="494">
                  <c:v>41556</c:v>
                </c:pt>
                <c:pt idx="495">
                  <c:v>41549</c:v>
                </c:pt>
                <c:pt idx="496">
                  <c:v>41542</c:v>
                </c:pt>
                <c:pt idx="497">
                  <c:v>41535</c:v>
                </c:pt>
                <c:pt idx="498">
                  <c:v>41528</c:v>
                </c:pt>
                <c:pt idx="499">
                  <c:v>41521</c:v>
                </c:pt>
                <c:pt idx="500">
                  <c:v>41514</c:v>
                </c:pt>
                <c:pt idx="501">
                  <c:v>41507</c:v>
                </c:pt>
                <c:pt idx="502">
                  <c:v>41500</c:v>
                </c:pt>
                <c:pt idx="503">
                  <c:v>41493</c:v>
                </c:pt>
                <c:pt idx="504">
                  <c:v>41486</c:v>
                </c:pt>
                <c:pt idx="505">
                  <c:v>41479</c:v>
                </c:pt>
                <c:pt idx="506">
                  <c:v>41472</c:v>
                </c:pt>
                <c:pt idx="507">
                  <c:v>41465</c:v>
                </c:pt>
                <c:pt idx="508">
                  <c:v>41458</c:v>
                </c:pt>
                <c:pt idx="509">
                  <c:v>41451</c:v>
                </c:pt>
                <c:pt idx="510">
                  <c:v>41444</c:v>
                </c:pt>
                <c:pt idx="511">
                  <c:v>41437</c:v>
                </c:pt>
                <c:pt idx="512">
                  <c:v>41430</c:v>
                </c:pt>
                <c:pt idx="513">
                  <c:v>41423</c:v>
                </c:pt>
                <c:pt idx="514">
                  <c:v>41416</c:v>
                </c:pt>
                <c:pt idx="515">
                  <c:v>41409</c:v>
                </c:pt>
                <c:pt idx="516">
                  <c:v>41402</c:v>
                </c:pt>
                <c:pt idx="517">
                  <c:v>41395</c:v>
                </c:pt>
                <c:pt idx="518">
                  <c:v>41388</c:v>
                </c:pt>
                <c:pt idx="519">
                  <c:v>41381</c:v>
                </c:pt>
                <c:pt idx="520">
                  <c:v>41374</c:v>
                </c:pt>
                <c:pt idx="521">
                  <c:v>41367</c:v>
                </c:pt>
                <c:pt idx="522">
                  <c:v>41360</c:v>
                </c:pt>
                <c:pt idx="523">
                  <c:v>41353</c:v>
                </c:pt>
                <c:pt idx="524">
                  <c:v>41346</c:v>
                </c:pt>
                <c:pt idx="525">
                  <c:v>41339</c:v>
                </c:pt>
                <c:pt idx="526">
                  <c:v>41332</c:v>
                </c:pt>
                <c:pt idx="527">
                  <c:v>41325</c:v>
                </c:pt>
                <c:pt idx="528">
                  <c:v>41318</c:v>
                </c:pt>
                <c:pt idx="529">
                  <c:v>41311</c:v>
                </c:pt>
                <c:pt idx="530">
                  <c:v>41304</c:v>
                </c:pt>
                <c:pt idx="531">
                  <c:v>41297</c:v>
                </c:pt>
                <c:pt idx="532">
                  <c:v>41290</c:v>
                </c:pt>
                <c:pt idx="533">
                  <c:v>41283</c:v>
                </c:pt>
                <c:pt idx="534">
                  <c:v>41276</c:v>
                </c:pt>
                <c:pt idx="535">
                  <c:v>41269</c:v>
                </c:pt>
                <c:pt idx="536">
                  <c:v>41262</c:v>
                </c:pt>
                <c:pt idx="537">
                  <c:v>41255</c:v>
                </c:pt>
                <c:pt idx="538">
                  <c:v>41248</c:v>
                </c:pt>
                <c:pt idx="539">
                  <c:v>41241</c:v>
                </c:pt>
                <c:pt idx="540">
                  <c:v>41234</c:v>
                </c:pt>
                <c:pt idx="541">
                  <c:v>41227</c:v>
                </c:pt>
                <c:pt idx="542">
                  <c:v>41220</c:v>
                </c:pt>
                <c:pt idx="543">
                  <c:v>41213</c:v>
                </c:pt>
                <c:pt idx="544">
                  <c:v>41206</c:v>
                </c:pt>
                <c:pt idx="545">
                  <c:v>41199</c:v>
                </c:pt>
                <c:pt idx="546">
                  <c:v>41192</c:v>
                </c:pt>
                <c:pt idx="547">
                  <c:v>41185</c:v>
                </c:pt>
                <c:pt idx="548">
                  <c:v>41178</c:v>
                </c:pt>
                <c:pt idx="549">
                  <c:v>41171</c:v>
                </c:pt>
                <c:pt idx="550">
                  <c:v>41164</c:v>
                </c:pt>
                <c:pt idx="551">
                  <c:v>41157</c:v>
                </c:pt>
                <c:pt idx="552">
                  <c:v>41150</c:v>
                </c:pt>
                <c:pt idx="553">
                  <c:v>41143</c:v>
                </c:pt>
                <c:pt idx="554">
                  <c:v>41136</c:v>
                </c:pt>
                <c:pt idx="555">
                  <c:v>41129</c:v>
                </c:pt>
                <c:pt idx="556">
                  <c:v>41122</c:v>
                </c:pt>
                <c:pt idx="557">
                  <c:v>41115</c:v>
                </c:pt>
                <c:pt idx="558">
                  <c:v>41108</c:v>
                </c:pt>
                <c:pt idx="559">
                  <c:v>41101</c:v>
                </c:pt>
                <c:pt idx="560">
                  <c:v>41094</c:v>
                </c:pt>
                <c:pt idx="561">
                  <c:v>41087</c:v>
                </c:pt>
                <c:pt idx="562">
                  <c:v>41080</c:v>
                </c:pt>
                <c:pt idx="563">
                  <c:v>41073</c:v>
                </c:pt>
                <c:pt idx="564">
                  <c:v>41066</c:v>
                </c:pt>
                <c:pt idx="565">
                  <c:v>41059</c:v>
                </c:pt>
                <c:pt idx="566">
                  <c:v>41052</c:v>
                </c:pt>
                <c:pt idx="567">
                  <c:v>41045</c:v>
                </c:pt>
                <c:pt idx="568">
                  <c:v>41038</c:v>
                </c:pt>
                <c:pt idx="569">
                  <c:v>41031</c:v>
                </c:pt>
                <c:pt idx="570">
                  <c:v>41024</c:v>
                </c:pt>
                <c:pt idx="571">
                  <c:v>41017</c:v>
                </c:pt>
                <c:pt idx="572">
                  <c:v>41010</c:v>
                </c:pt>
                <c:pt idx="573">
                  <c:v>41003</c:v>
                </c:pt>
                <c:pt idx="574">
                  <c:v>40996</c:v>
                </c:pt>
                <c:pt idx="575">
                  <c:v>40989</c:v>
                </c:pt>
                <c:pt idx="576">
                  <c:v>40982</c:v>
                </c:pt>
                <c:pt idx="577">
                  <c:v>40975</c:v>
                </c:pt>
                <c:pt idx="578">
                  <c:v>40968</c:v>
                </c:pt>
                <c:pt idx="579">
                  <c:v>40961</c:v>
                </c:pt>
                <c:pt idx="580">
                  <c:v>40954</c:v>
                </c:pt>
                <c:pt idx="581">
                  <c:v>40947</c:v>
                </c:pt>
                <c:pt idx="582">
                  <c:v>40940</c:v>
                </c:pt>
                <c:pt idx="583">
                  <c:v>40933</c:v>
                </c:pt>
                <c:pt idx="584">
                  <c:v>40926</c:v>
                </c:pt>
                <c:pt idx="585">
                  <c:v>40919</c:v>
                </c:pt>
                <c:pt idx="586">
                  <c:v>40912</c:v>
                </c:pt>
                <c:pt idx="587">
                  <c:v>40905</c:v>
                </c:pt>
                <c:pt idx="588">
                  <c:v>40898</c:v>
                </c:pt>
                <c:pt idx="589">
                  <c:v>40891</c:v>
                </c:pt>
                <c:pt idx="590">
                  <c:v>40884</c:v>
                </c:pt>
                <c:pt idx="591">
                  <c:v>40877</c:v>
                </c:pt>
                <c:pt idx="592">
                  <c:v>40870</c:v>
                </c:pt>
                <c:pt idx="593">
                  <c:v>40863</c:v>
                </c:pt>
                <c:pt idx="594">
                  <c:v>40856</c:v>
                </c:pt>
                <c:pt idx="595">
                  <c:v>40849</c:v>
                </c:pt>
                <c:pt idx="596">
                  <c:v>40842</c:v>
                </c:pt>
                <c:pt idx="597">
                  <c:v>40835</c:v>
                </c:pt>
                <c:pt idx="598">
                  <c:v>40828</c:v>
                </c:pt>
                <c:pt idx="599">
                  <c:v>40821</c:v>
                </c:pt>
                <c:pt idx="600">
                  <c:v>40814</c:v>
                </c:pt>
                <c:pt idx="601">
                  <c:v>40807</c:v>
                </c:pt>
                <c:pt idx="602">
                  <c:v>40800</c:v>
                </c:pt>
                <c:pt idx="603">
                  <c:v>40793</c:v>
                </c:pt>
                <c:pt idx="604">
                  <c:v>40786</c:v>
                </c:pt>
                <c:pt idx="605">
                  <c:v>40779</c:v>
                </c:pt>
                <c:pt idx="606">
                  <c:v>40772</c:v>
                </c:pt>
                <c:pt idx="607">
                  <c:v>40765</c:v>
                </c:pt>
                <c:pt idx="608">
                  <c:v>40758</c:v>
                </c:pt>
                <c:pt idx="609">
                  <c:v>40751</c:v>
                </c:pt>
                <c:pt idx="610">
                  <c:v>40744</c:v>
                </c:pt>
                <c:pt idx="611">
                  <c:v>40737</c:v>
                </c:pt>
                <c:pt idx="612">
                  <c:v>40730</c:v>
                </c:pt>
                <c:pt idx="613">
                  <c:v>40723</c:v>
                </c:pt>
                <c:pt idx="614">
                  <c:v>40716</c:v>
                </c:pt>
                <c:pt idx="615">
                  <c:v>40709</c:v>
                </c:pt>
                <c:pt idx="616">
                  <c:v>40702</c:v>
                </c:pt>
                <c:pt idx="617">
                  <c:v>40695</c:v>
                </c:pt>
                <c:pt idx="618">
                  <c:v>40688</c:v>
                </c:pt>
                <c:pt idx="619">
                  <c:v>40681</c:v>
                </c:pt>
                <c:pt idx="620">
                  <c:v>40674</c:v>
                </c:pt>
                <c:pt idx="621">
                  <c:v>40667</c:v>
                </c:pt>
                <c:pt idx="622">
                  <c:v>40660</c:v>
                </c:pt>
                <c:pt idx="623">
                  <c:v>40653</c:v>
                </c:pt>
                <c:pt idx="624">
                  <c:v>40646</c:v>
                </c:pt>
                <c:pt idx="625">
                  <c:v>40639</c:v>
                </c:pt>
                <c:pt idx="626">
                  <c:v>40632</c:v>
                </c:pt>
                <c:pt idx="627">
                  <c:v>40625</c:v>
                </c:pt>
                <c:pt idx="628">
                  <c:v>40618</c:v>
                </c:pt>
                <c:pt idx="629">
                  <c:v>40611</c:v>
                </c:pt>
                <c:pt idx="630">
                  <c:v>40604</c:v>
                </c:pt>
                <c:pt idx="631">
                  <c:v>40597</c:v>
                </c:pt>
                <c:pt idx="632">
                  <c:v>40590</c:v>
                </c:pt>
                <c:pt idx="633">
                  <c:v>40583</c:v>
                </c:pt>
                <c:pt idx="634">
                  <c:v>40576</c:v>
                </c:pt>
                <c:pt idx="635">
                  <c:v>40569</c:v>
                </c:pt>
                <c:pt idx="636">
                  <c:v>40562</c:v>
                </c:pt>
                <c:pt idx="637">
                  <c:v>40555</c:v>
                </c:pt>
                <c:pt idx="638">
                  <c:v>40548</c:v>
                </c:pt>
                <c:pt idx="639">
                  <c:v>40541</c:v>
                </c:pt>
                <c:pt idx="640">
                  <c:v>40534</c:v>
                </c:pt>
                <c:pt idx="641">
                  <c:v>40527</c:v>
                </c:pt>
                <c:pt idx="642">
                  <c:v>40520</c:v>
                </c:pt>
                <c:pt idx="643">
                  <c:v>40513</c:v>
                </c:pt>
                <c:pt idx="644">
                  <c:v>40506</c:v>
                </c:pt>
                <c:pt idx="645">
                  <c:v>40499</c:v>
                </c:pt>
                <c:pt idx="646">
                  <c:v>40492</c:v>
                </c:pt>
                <c:pt idx="647">
                  <c:v>40485</c:v>
                </c:pt>
                <c:pt idx="648">
                  <c:v>40478</c:v>
                </c:pt>
                <c:pt idx="649">
                  <c:v>40471</c:v>
                </c:pt>
                <c:pt idx="650">
                  <c:v>40464</c:v>
                </c:pt>
                <c:pt idx="651">
                  <c:v>40457</c:v>
                </c:pt>
                <c:pt idx="652">
                  <c:v>40450</c:v>
                </c:pt>
                <c:pt idx="653">
                  <c:v>40443</c:v>
                </c:pt>
                <c:pt idx="654">
                  <c:v>40436</c:v>
                </c:pt>
                <c:pt idx="655">
                  <c:v>40429</c:v>
                </c:pt>
                <c:pt idx="656">
                  <c:v>40422</c:v>
                </c:pt>
                <c:pt idx="657">
                  <c:v>40415</c:v>
                </c:pt>
                <c:pt idx="658">
                  <c:v>40408</c:v>
                </c:pt>
                <c:pt idx="659">
                  <c:v>40401</c:v>
                </c:pt>
                <c:pt idx="660">
                  <c:v>40394</c:v>
                </c:pt>
                <c:pt idx="661">
                  <c:v>40387</c:v>
                </c:pt>
                <c:pt idx="662">
                  <c:v>40380</c:v>
                </c:pt>
                <c:pt idx="663">
                  <c:v>40373</c:v>
                </c:pt>
                <c:pt idx="664">
                  <c:v>40366</c:v>
                </c:pt>
                <c:pt idx="665">
                  <c:v>40359</c:v>
                </c:pt>
                <c:pt idx="666">
                  <c:v>40352</c:v>
                </c:pt>
                <c:pt idx="667">
                  <c:v>40345</c:v>
                </c:pt>
                <c:pt idx="668">
                  <c:v>40338</c:v>
                </c:pt>
                <c:pt idx="669">
                  <c:v>40331</c:v>
                </c:pt>
                <c:pt idx="670">
                  <c:v>40324</c:v>
                </c:pt>
                <c:pt idx="671">
                  <c:v>40317</c:v>
                </c:pt>
                <c:pt idx="672">
                  <c:v>40310</c:v>
                </c:pt>
                <c:pt idx="673">
                  <c:v>40303</c:v>
                </c:pt>
                <c:pt idx="674">
                  <c:v>40296</c:v>
                </c:pt>
                <c:pt idx="675">
                  <c:v>40289</c:v>
                </c:pt>
                <c:pt idx="676">
                  <c:v>40282</c:v>
                </c:pt>
                <c:pt idx="677">
                  <c:v>40275</c:v>
                </c:pt>
                <c:pt idx="678">
                  <c:v>40268</c:v>
                </c:pt>
                <c:pt idx="679">
                  <c:v>40261</c:v>
                </c:pt>
                <c:pt idx="680">
                  <c:v>40254</c:v>
                </c:pt>
                <c:pt idx="681">
                  <c:v>40247</c:v>
                </c:pt>
                <c:pt idx="682">
                  <c:v>40240</c:v>
                </c:pt>
                <c:pt idx="683">
                  <c:v>40233</c:v>
                </c:pt>
                <c:pt idx="684">
                  <c:v>40226</c:v>
                </c:pt>
                <c:pt idx="685">
                  <c:v>40219</c:v>
                </c:pt>
                <c:pt idx="686">
                  <c:v>40212</c:v>
                </c:pt>
                <c:pt idx="687">
                  <c:v>40205</c:v>
                </c:pt>
                <c:pt idx="688">
                  <c:v>40198</c:v>
                </c:pt>
                <c:pt idx="689">
                  <c:v>40191</c:v>
                </c:pt>
                <c:pt idx="690">
                  <c:v>40184</c:v>
                </c:pt>
              </c:numCache>
            </c:numRef>
          </c:cat>
          <c:val>
            <c:numRef>
              <c:f>縮表!$C$2:$C$692</c:f>
              <c:numCache>
                <c:formatCode>General</c:formatCode>
                <c:ptCount val="691"/>
                <c:pt idx="0">
                  <c:v>7.8223241999999997</c:v>
                </c:pt>
                <c:pt idx="1">
                  <c:v>7.8336128</c:v>
                </c:pt>
                <c:pt idx="2">
                  <c:v>7.8379311999999999</c:v>
                </c:pt>
                <c:pt idx="3">
                  <c:v>7.8471127999999997</c:v>
                </c:pt>
                <c:pt idx="4">
                  <c:v>7.8481737999999996</c:v>
                </c:pt>
                <c:pt idx="5">
                  <c:v>7.8863329999999996</c:v>
                </c:pt>
                <c:pt idx="6">
                  <c:v>7.8895469</c:v>
                </c:pt>
                <c:pt idx="7">
                  <c:v>7.9228187999999999</c:v>
                </c:pt>
                <c:pt idx="8">
                  <c:v>7.9228187999999999</c:v>
                </c:pt>
                <c:pt idx="9">
                  <c:v>7.9608682000000002</c:v>
                </c:pt>
                <c:pt idx="10">
                  <c:v>7.9771040000000006</c:v>
                </c:pt>
                <c:pt idx="11">
                  <c:v>7.9974521000000003</c:v>
                </c:pt>
                <c:pt idx="12">
                  <c:v>7.9986670000000002</c:v>
                </c:pt>
                <c:pt idx="13">
                  <c:v>8.0418749999999992</c:v>
                </c:pt>
                <c:pt idx="14">
                  <c:v>8.0543311000000006</c:v>
                </c:pt>
                <c:pt idx="15">
                  <c:v>8.0729038000000006</c:v>
                </c:pt>
                <c:pt idx="16">
                  <c:v>8.0742060999999996</c:v>
                </c:pt>
                <c:pt idx="17">
                  <c:v>8.0761318000000006</c:v>
                </c:pt>
                <c:pt idx="18">
                  <c:v>8.1090380999999994</c:v>
                </c:pt>
                <c:pt idx="19">
                  <c:v>8.1138369000000008</c:v>
                </c:pt>
                <c:pt idx="20">
                  <c:v>8.1558998999999996</c:v>
                </c:pt>
                <c:pt idx="21">
                  <c:v>8.155873999999999</c:v>
                </c:pt>
                <c:pt idx="22">
                  <c:v>8.1896841000000009</c:v>
                </c:pt>
                <c:pt idx="23">
                  <c:v>8.2129922000000004</c:v>
                </c:pt>
                <c:pt idx="24">
                  <c:v>8.2303496000000003</c:v>
                </c:pt>
                <c:pt idx="25">
                  <c:v>8.2343974999999983</c:v>
                </c:pt>
                <c:pt idx="26">
                  <c:v>8.272288099999999</c:v>
                </c:pt>
                <c:pt idx="27">
                  <c:v>8.2910751999999999</c:v>
                </c:pt>
                <c:pt idx="28">
                  <c:v>8.3078135</c:v>
                </c:pt>
                <c:pt idx="29">
                  <c:v>8.3022939000000004</c:v>
                </c:pt>
                <c:pt idx="30">
                  <c:v>8.3065137</c:v>
                </c:pt>
                <c:pt idx="31">
                  <c:v>8.3302832000000002</c:v>
                </c:pt>
                <c:pt idx="32">
                  <c:v>8.3318496</c:v>
                </c:pt>
                <c:pt idx="33">
                  <c:v>8.3447939000000009</c:v>
                </c:pt>
                <c:pt idx="34">
                  <c:v>8.3447782999999998</c:v>
                </c:pt>
                <c:pt idx="35">
                  <c:v>8.3609482000000011</c:v>
                </c:pt>
                <c:pt idx="36">
                  <c:v>8.3698300999999997</c:v>
                </c:pt>
                <c:pt idx="37">
                  <c:v>8.3640282999999993</c:v>
                </c:pt>
                <c:pt idx="38">
                  <c:v>8.3640273000000001</c:v>
                </c:pt>
                <c:pt idx="39">
                  <c:v>8.3847432000000008</c:v>
                </c:pt>
                <c:pt idx="40">
                  <c:v>8.4042548999999998</c:v>
                </c:pt>
                <c:pt idx="41">
                  <c:v>8.4030059000000001</c:v>
                </c:pt>
                <c:pt idx="42">
                  <c:v>8.3921621000000002</c:v>
                </c:pt>
                <c:pt idx="43">
                  <c:v>8.3921621000000002</c:v>
                </c:pt>
                <c:pt idx="44">
                  <c:v>8.3921621000000002</c:v>
                </c:pt>
                <c:pt idx="45">
                  <c:v>8.4185391000000003</c:v>
                </c:pt>
                <c:pt idx="46">
                  <c:v>8.3997373</c:v>
                </c:pt>
                <c:pt idx="47">
                  <c:v>8.3997363000000007</c:v>
                </c:pt>
                <c:pt idx="48">
                  <c:v>8.3997275000000009</c:v>
                </c:pt>
                <c:pt idx="49">
                  <c:v>8.4154032999999995</c:v>
                </c:pt>
                <c:pt idx="50">
                  <c:v>8.4232949000000001</c:v>
                </c:pt>
                <c:pt idx="51">
                  <c:v>8.3984647999999993</c:v>
                </c:pt>
                <c:pt idx="52">
                  <c:v>8.3983603999999996</c:v>
                </c:pt>
                <c:pt idx="53">
                  <c:v>8.4218691000000003</c:v>
                </c:pt>
                <c:pt idx="54">
                  <c:v>8.4130409999999998</c:v>
                </c:pt>
                <c:pt idx="55">
                  <c:v>8.3704688000000012</c:v>
                </c:pt>
                <c:pt idx="56">
                  <c:v>8.3670684000000008</c:v>
                </c:pt>
                <c:pt idx="57">
                  <c:v>8.3867764000000005</c:v>
                </c:pt>
                <c:pt idx="58">
                  <c:v>8.3709199000000005</c:v>
                </c:pt>
                <c:pt idx="59">
                  <c:v>8.3207549000000007</c:v>
                </c:pt>
                <c:pt idx="60">
                  <c:v>8.3173466999999999</c:v>
                </c:pt>
                <c:pt idx="61">
                  <c:v>8.3059218999999995</c:v>
                </c:pt>
                <c:pt idx="62">
                  <c:v>8.3093623000000001</c:v>
                </c:pt>
                <c:pt idx="63">
                  <c:v>8.2286748000000003</c:v>
                </c:pt>
                <c:pt idx="64">
                  <c:v>8.2057607000000008</c:v>
                </c:pt>
                <c:pt idx="65">
                  <c:v>8.1978916000000002</c:v>
                </c:pt>
                <c:pt idx="66">
                  <c:v>8.230459999999999</c:v>
                </c:pt>
                <c:pt idx="67">
                  <c:v>8.1986279</c:v>
                </c:pt>
                <c:pt idx="68">
                  <c:v>8.1081392000000001</c:v>
                </c:pt>
                <c:pt idx="69">
                  <c:v>8.0970770999999999</c:v>
                </c:pt>
                <c:pt idx="70">
                  <c:v>8.1231410999999998</c:v>
                </c:pt>
                <c:pt idx="71">
                  <c:v>8.1121181999999994</c:v>
                </c:pt>
                <c:pt idx="72">
                  <c:v>8.0813749999999995</c:v>
                </c:pt>
                <c:pt idx="73">
                  <c:v>7.9968339999999998</c:v>
                </c:pt>
                <c:pt idx="74">
                  <c:v>7.9775840000000002</c:v>
                </c:pt>
                <c:pt idx="75">
                  <c:v>7.9829379999999999</c:v>
                </c:pt>
                <c:pt idx="76">
                  <c:v>7.8979629000000005</c:v>
                </c:pt>
                <c:pt idx="77">
                  <c:v>7.8815487999999991</c:v>
                </c:pt>
                <c:pt idx="78">
                  <c:v>7.8638808999999998</c:v>
                </c:pt>
                <c:pt idx="79">
                  <c:v>7.8885487999999997</c:v>
                </c:pt>
                <c:pt idx="80">
                  <c:v>7.8453451999999997</c:v>
                </c:pt>
                <c:pt idx="81">
                  <c:v>7.7508530000000002</c:v>
                </c:pt>
                <c:pt idx="82">
                  <c:v>7.7442520000000004</c:v>
                </c:pt>
                <c:pt idx="83">
                  <c:v>7.7258462000000003</c:v>
                </c:pt>
                <c:pt idx="84">
                  <c:v>7.7318149000000007</c:v>
                </c:pt>
                <c:pt idx="85">
                  <c:v>7.6319570000000008</c:v>
                </c:pt>
                <c:pt idx="86">
                  <c:v>7.6069521</c:v>
                </c:pt>
                <c:pt idx="87">
                  <c:v>7.5939437999999999</c:v>
                </c:pt>
                <c:pt idx="88">
                  <c:v>7.6115380999999998</c:v>
                </c:pt>
                <c:pt idx="89">
                  <c:v>7.5703911000000002</c:v>
                </c:pt>
                <c:pt idx="90">
                  <c:v>7.4678637999999999</c:v>
                </c:pt>
                <c:pt idx="91">
                  <c:v>7.4502632000000002</c:v>
                </c:pt>
                <c:pt idx="92">
                  <c:v>7.4657768999999998</c:v>
                </c:pt>
                <c:pt idx="93">
                  <c:v>7.431146</c:v>
                </c:pt>
                <c:pt idx="94">
                  <c:v>7.3242870999999994</c:v>
                </c:pt>
                <c:pt idx="95">
                  <c:v>7.3145068000000002</c:v>
                </c:pt>
                <c:pt idx="96">
                  <c:v>7.2832979</c:v>
                </c:pt>
                <c:pt idx="97">
                  <c:v>7.3019888000000002</c:v>
                </c:pt>
                <c:pt idx="98">
                  <c:v>7.1990170999999998</c:v>
                </c:pt>
                <c:pt idx="99">
                  <c:v>7.1858130000000005</c:v>
                </c:pt>
                <c:pt idx="100">
                  <c:v>7.1607231000000002</c:v>
                </c:pt>
                <c:pt idx="101">
                  <c:v>7.2026688999999999</c:v>
                </c:pt>
                <c:pt idx="102">
                  <c:v>7.1775668999999995</c:v>
                </c:pt>
                <c:pt idx="103">
                  <c:v>7.0994941000000003</c:v>
                </c:pt>
                <c:pt idx="104">
                  <c:v>7.0832241000000007</c:v>
                </c:pt>
                <c:pt idx="105">
                  <c:v>7.1128119999999999</c:v>
                </c:pt>
                <c:pt idx="106">
                  <c:v>7.0904989999999994</c:v>
                </c:pt>
                <c:pt idx="107">
                  <c:v>6.9802367999999992</c:v>
                </c:pt>
                <c:pt idx="108">
                  <c:v>6.9588627999999995</c:v>
                </c:pt>
                <c:pt idx="109">
                  <c:v>6.9838711</c:v>
                </c:pt>
                <c:pt idx="110">
                  <c:v>6.9536182000000002</c:v>
                </c:pt>
                <c:pt idx="111">
                  <c:v>6.8277749000000005</c:v>
                </c:pt>
                <c:pt idx="112">
                  <c:v>6.8012378</c:v>
                </c:pt>
                <c:pt idx="113">
                  <c:v>6.7953472000000001</c:v>
                </c:pt>
                <c:pt idx="114">
                  <c:v>6.8028891999999992</c:v>
                </c:pt>
                <c:pt idx="115">
                  <c:v>6.7218232000000002</c:v>
                </c:pt>
                <c:pt idx="116">
                  <c:v>6.6976117999999998</c:v>
                </c:pt>
                <c:pt idx="117">
                  <c:v>6.6870771000000007</c:v>
                </c:pt>
                <c:pt idx="118">
                  <c:v>6.7281820999999997</c:v>
                </c:pt>
                <c:pt idx="119">
                  <c:v>6.7008329999999994</c:v>
                </c:pt>
                <c:pt idx="120">
                  <c:v>6.5931259999999998</c:v>
                </c:pt>
                <c:pt idx="121">
                  <c:v>6.5772202000000002</c:v>
                </c:pt>
                <c:pt idx="122">
                  <c:v>6.5694590000000002</c:v>
                </c:pt>
                <c:pt idx="123">
                  <c:v>6.5953329999999992</c:v>
                </c:pt>
                <c:pt idx="124">
                  <c:v>6.5131870000000003</c:v>
                </c:pt>
                <c:pt idx="125">
                  <c:v>6.4986098999999999</c:v>
                </c:pt>
                <c:pt idx="126">
                  <c:v>6.4879208999999998</c:v>
                </c:pt>
                <c:pt idx="127">
                  <c:v>6.5177788000000003</c:v>
                </c:pt>
                <c:pt idx="128">
                  <c:v>6.4932451000000002</c:v>
                </c:pt>
                <c:pt idx="129">
                  <c:v>6.4145298000000004</c:v>
                </c:pt>
                <c:pt idx="130">
                  <c:v>6.3903789</c:v>
                </c:pt>
                <c:pt idx="131">
                  <c:v>6.4190078000000002</c:v>
                </c:pt>
                <c:pt idx="132">
                  <c:v>6.3750391000000004</c:v>
                </c:pt>
                <c:pt idx="133">
                  <c:v>6.3070668999999997</c:v>
                </c:pt>
                <c:pt idx="134">
                  <c:v>6.3001699000000002</c:v>
                </c:pt>
                <c:pt idx="135">
                  <c:v>6.2726937999999999</c:v>
                </c:pt>
                <c:pt idx="136">
                  <c:v>6.2888301000000002</c:v>
                </c:pt>
                <c:pt idx="137">
                  <c:v>6.2194149999999997</c:v>
                </c:pt>
                <c:pt idx="138">
                  <c:v>6.2055981000000004</c:v>
                </c:pt>
                <c:pt idx="139">
                  <c:v>6.1937768999999996</c:v>
                </c:pt>
                <c:pt idx="140">
                  <c:v>6.2035288</c:v>
                </c:pt>
                <c:pt idx="141">
                  <c:v>6.1687821999999999</c:v>
                </c:pt>
                <c:pt idx="142">
                  <c:v>6.1092700000000004</c:v>
                </c:pt>
                <c:pt idx="143">
                  <c:v>6.0911162000000001</c:v>
                </c:pt>
                <c:pt idx="144">
                  <c:v>6.1073081</c:v>
                </c:pt>
                <c:pt idx="145">
                  <c:v>6.0540731999999995</c:v>
                </c:pt>
                <c:pt idx="146">
                  <c:v>5.9519111000000002</c:v>
                </c:pt>
                <c:pt idx="147">
                  <c:v>5.9355601</c:v>
                </c:pt>
                <c:pt idx="148">
                  <c:v>5.910126</c:v>
                </c:pt>
                <c:pt idx="149">
                  <c:v>5.9177211999999999</c:v>
                </c:pt>
                <c:pt idx="150">
                  <c:v>5.8067842000000001</c:v>
                </c:pt>
                <c:pt idx="151">
                  <c:v>5.5915531999999999</c:v>
                </c:pt>
                <c:pt idx="152">
                  <c:v>5.5424481999999999</c:v>
                </c:pt>
                <c:pt idx="153">
                  <c:v>5.4992139</c:v>
                </c:pt>
                <c:pt idx="154">
                  <c:v>5.3253978999999996</c:v>
                </c:pt>
                <c:pt idx="155">
                  <c:v>5.0635771000000007</c:v>
                </c:pt>
                <c:pt idx="156">
                  <c:v>4.7696967999999993</c:v>
                </c:pt>
                <c:pt idx="157">
                  <c:v>4.3360111999999997</c:v>
                </c:pt>
                <c:pt idx="158">
                  <c:v>3.9832150999999998</c:v>
                </c:pt>
                <c:pt idx="159">
                  <c:v>3.8713701</c:v>
                </c:pt>
                <c:pt idx="160">
                  <c:v>3.8513668999999999</c:v>
                </c:pt>
                <c:pt idx="161">
                  <c:v>3.822864</c:v>
                </c:pt>
                <c:pt idx="162">
                  <c:v>3.8143998999999997</c:v>
                </c:pt>
                <c:pt idx="163">
                  <c:v>3.8110399999999998</c:v>
                </c:pt>
                <c:pt idx="164">
                  <c:v>3.7920979000000004</c:v>
                </c:pt>
                <c:pt idx="165">
                  <c:v>3.7732948999999998</c:v>
                </c:pt>
                <c:pt idx="166">
                  <c:v>3.7565430000000002</c:v>
                </c:pt>
                <c:pt idx="167">
                  <c:v>3.743814</c:v>
                </c:pt>
                <c:pt idx="168">
                  <c:v>3.7332849000000001</c:v>
                </c:pt>
                <c:pt idx="169">
                  <c:v>3.7144829000000001</c:v>
                </c:pt>
                <c:pt idx="170">
                  <c:v>3.7257859</c:v>
                </c:pt>
                <c:pt idx="171">
                  <c:v>3.7001360000000001</c:v>
                </c:pt>
                <c:pt idx="172">
                  <c:v>3.6830210000000001</c:v>
                </c:pt>
                <c:pt idx="173">
                  <c:v>3.6608649999999998</c:v>
                </c:pt>
                <c:pt idx="174">
                  <c:v>3.6495610000000003</c:v>
                </c:pt>
                <c:pt idx="175">
                  <c:v>3.6349279999999999</c:v>
                </c:pt>
                <c:pt idx="176">
                  <c:v>3.6290149</c:v>
                </c:pt>
                <c:pt idx="177">
                  <c:v>3.6178989000000001</c:v>
                </c:pt>
                <c:pt idx="178">
                  <c:v>3.5990810999999998</c:v>
                </c:pt>
                <c:pt idx="179">
                  <c:v>3.5849279999999997</c:v>
                </c:pt>
                <c:pt idx="180">
                  <c:v>3.5640459</c:v>
                </c:pt>
                <c:pt idx="181">
                  <c:v>3.5665811000000001</c:v>
                </c:pt>
                <c:pt idx="182">
                  <c:v>3.5623649999999998</c:v>
                </c:pt>
                <c:pt idx="183">
                  <c:v>3.5529569999999997</c:v>
                </c:pt>
                <c:pt idx="184">
                  <c:v>3.568333</c:v>
                </c:pt>
                <c:pt idx="185">
                  <c:v>3.5689020999999999</c:v>
                </c:pt>
                <c:pt idx="186">
                  <c:v>3.5633000000000004</c:v>
                </c:pt>
                <c:pt idx="187">
                  <c:v>3.5633000000000004</c:v>
                </c:pt>
                <c:pt idx="188">
                  <c:v>3.5681620999999999</c:v>
                </c:pt>
                <c:pt idx="189">
                  <c:v>3.5734618999999999</c:v>
                </c:pt>
                <c:pt idx="190">
                  <c:v>3.5710648999999997</c:v>
                </c:pt>
                <c:pt idx="191">
                  <c:v>3.5710648999999997</c:v>
                </c:pt>
                <c:pt idx="192">
                  <c:v>3.5942510000000003</c:v>
                </c:pt>
                <c:pt idx="193">
                  <c:v>3.5998019999999999</c:v>
                </c:pt>
                <c:pt idx="194">
                  <c:v>3.6068620999999998</c:v>
                </c:pt>
                <c:pt idx="195">
                  <c:v>3.606865</c:v>
                </c:pt>
                <c:pt idx="196">
                  <c:v>3.6218649999999997</c:v>
                </c:pt>
                <c:pt idx="197">
                  <c:v>3.6379340999999998</c:v>
                </c:pt>
                <c:pt idx="198">
                  <c:v>3.6445891000000001</c:v>
                </c:pt>
                <c:pt idx="199">
                  <c:v>3.6445891000000001</c:v>
                </c:pt>
                <c:pt idx="200">
                  <c:v>3.6497289999999998</c:v>
                </c:pt>
                <c:pt idx="201">
                  <c:v>3.6587510000000001</c:v>
                </c:pt>
                <c:pt idx="202">
                  <c:v>3.6639569999999999</c:v>
                </c:pt>
                <c:pt idx="203">
                  <c:v>3.6796669999999998</c:v>
                </c:pt>
                <c:pt idx="204">
                  <c:v>3.6796669999999998</c:v>
                </c:pt>
                <c:pt idx="205">
                  <c:v>3.7173579000000001</c:v>
                </c:pt>
                <c:pt idx="206">
                  <c:v>3.7219031</c:v>
                </c:pt>
                <c:pt idx="207">
                  <c:v>3.7270439</c:v>
                </c:pt>
                <c:pt idx="208">
                  <c:v>3.726855</c:v>
                </c:pt>
                <c:pt idx="209">
                  <c:v>3.7492339000000001</c:v>
                </c:pt>
                <c:pt idx="210">
                  <c:v>3.7560449</c:v>
                </c:pt>
                <c:pt idx="211">
                  <c:v>3.7643401000000001</c:v>
                </c:pt>
                <c:pt idx="212">
                  <c:v>3.7641819000000001</c:v>
                </c:pt>
                <c:pt idx="213">
                  <c:v>3.7708879</c:v>
                </c:pt>
                <c:pt idx="214">
                  <c:v>3.7774290000000001</c:v>
                </c:pt>
                <c:pt idx="215">
                  <c:v>3.8085291000000003</c:v>
                </c:pt>
                <c:pt idx="216">
                  <c:v>3.8083820999999998</c:v>
                </c:pt>
                <c:pt idx="217">
                  <c:v>3.8225729999999998</c:v>
                </c:pt>
                <c:pt idx="218">
                  <c:v>3.8296589000000001</c:v>
                </c:pt>
                <c:pt idx="219">
                  <c:v>3.8334929</c:v>
                </c:pt>
                <c:pt idx="220">
                  <c:v>3.8396640999999998</c:v>
                </c:pt>
                <c:pt idx="221">
                  <c:v>3.8396640999999998</c:v>
                </c:pt>
                <c:pt idx="222">
                  <c:v>3.8578730000000001</c:v>
                </c:pt>
                <c:pt idx="223">
                  <c:v>3.8694360000000003</c:v>
                </c:pt>
                <c:pt idx="224">
                  <c:v>3.8742190000000001</c:v>
                </c:pt>
                <c:pt idx="225">
                  <c:v>3.8742190000000001</c:v>
                </c:pt>
                <c:pt idx="226">
                  <c:v>3.8868391</c:v>
                </c:pt>
                <c:pt idx="227">
                  <c:v>3.8952019</c:v>
                </c:pt>
                <c:pt idx="228">
                  <c:v>3.9215740000000001</c:v>
                </c:pt>
                <c:pt idx="229">
                  <c:v>3.919791</c:v>
                </c:pt>
                <c:pt idx="230">
                  <c:v>3.919791</c:v>
                </c:pt>
                <c:pt idx="231">
                  <c:v>3.9515920000000002</c:v>
                </c:pt>
                <c:pt idx="232">
                  <c:v>3.9547919999999999</c:v>
                </c:pt>
                <c:pt idx="233">
                  <c:v>3.9564609000000002</c:v>
                </c:pt>
                <c:pt idx="234">
                  <c:v>3.956458</c:v>
                </c:pt>
                <c:pt idx="235">
                  <c:v>3.9754529000000001</c:v>
                </c:pt>
                <c:pt idx="236">
                  <c:v>3.9889131000000004</c:v>
                </c:pt>
                <c:pt idx="237">
                  <c:v>3.9907060999999997</c:v>
                </c:pt>
                <c:pt idx="238">
                  <c:v>3.9906959999999998</c:v>
                </c:pt>
                <c:pt idx="239">
                  <c:v>4.0021129999999996</c:v>
                </c:pt>
                <c:pt idx="240">
                  <c:v>4.0118368999999996</c:v>
                </c:pt>
                <c:pt idx="241">
                  <c:v>4.0131940999999998</c:v>
                </c:pt>
                <c:pt idx="242">
                  <c:v>4.0271350000000004</c:v>
                </c:pt>
                <c:pt idx="243">
                  <c:v>4.0271340000000002</c:v>
                </c:pt>
                <c:pt idx="244">
                  <c:v>4.0502519999999995</c:v>
                </c:pt>
                <c:pt idx="245">
                  <c:v>4.0630148999999998</c:v>
                </c:pt>
                <c:pt idx="246">
                  <c:v>4.0627051000000005</c:v>
                </c:pt>
                <c:pt idx="247">
                  <c:v>4.0627019000000004</c:v>
                </c:pt>
                <c:pt idx="248">
                  <c:v>4.0807009000000001</c:v>
                </c:pt>
                <c:pt idx="249">
                  <c:v>4.0909180000000003</c:v>
                </c:pt>
                <c:pt idx="250">
                  <c:v>4.0991631000000002</c:v>
                </c:pt>
                <c:pt idx="251">
                  <c:v>4.0960048999999996</c:v>
                </c:pt>
                <c:pt idx="252">
                  <c:v>4.1053701</c:v>
                </c:pt>
                <c:pt idx="253">
                  <c:v>4.1149619</c:v>
                </c:pt>
                <c:pt idx="254">
                  <c:v>4.1162969</c:v>
                </c:pt>
                <c:pt idx="255">
                  <c:v>4.1243837999999995</c:v>
                </c:pt>
                <c:pt idx="256">
                  <c:v>4.1243837999999995</c:v>
                </c:pt>
                <c:pt idx="257">
                  <c:v>4.1422597999999997</c:v>
                </c:pt>
                <c:pt idx="258">
                  <c:v>4.1535829999999994</c:v>
                </c:pt>
                <c:pt idx="259">
                  <c:v>4.1517650999999995</c:v>
                </c:pt>
                <c:pt idx="260">
                  <c:v>4.1518638000000001</c:v>
                </c:pt>
                <c:pt idx="261">
                  <c:v>4.1638637999999997</c:v>
                </c:pt>
                <c:pt idx="262">
                  <c:v>4.1726670000000006</c:v>
                </c:pt>
                <c:pt idx="263">
                  <c:v>4.1780840000000001</c:v>
                </c:pt>
                <c:pt idx="264">
                  <c:v>4.1694867999999996</c:v>
                </c:pt>
                <c:pt idx="265">
                  <c:v>4.1694678000000005</c:v>
                </c:pt>
                <c:pt idx="266">
                  <c:v>4.1866049999999992</c:v>
                </c:pt>
                <c:pt idx="267">
                  <c:v>4.1933232</c:v>
                </c:pt>
                <c:pt idx="268">
                  <c:v>4.1821391999999999</c:v>
                </c:pt>
                <c:pt idx="269">
                  <c:v>4.1821391999999999</c:v>
                </c:pt>
                <c:pt idx="270">
                  <c:v>4.2032489999999996</c:v>
                </c:pt>
                <c:pt idx="271">
                  <c:v>4.2025438999999993</c:v>
                </c:pt>
                <c:pt idx="272">
                  <c:v>4.1978588999999999</c:v>
                </c:pt>
                <c:pt idx="273">
                  <c:v>4.1978578999999998</c:v>
                </c:pt>
                <c:pt idx="274">
                  <c:v>4.2038549999999999</c:v>
                </c:pt>
                <c:pt idx="275">
                  <c:v>4.2143799</c:v>
                </c:pt>
                <c:pt idx="276">
                  <c:v>4.2191660000000004</c:v>
                </c:pt>
                <c:pt idx="277">
                  <c:v>4.2062250999999993</c:v>
                </c:pt>
                <c:pt idx="278">
                  <c:v>4.2087202000000001</c:v>
                </c:pt>
                <c:pt idx="279">
                  <c:v>4.2203091000000006</c:v>
                </c:pt>
                <c:pt idx="280">
                  <c:v>4.2198462000000001</c:v>
                </c:pt>
                <c:pt idx="281">
                  <c:v>4.2181259999999998</c:v>
                </c:pt>
                <c:pt idx="282">
                  <c:v>4.2181259999999998</c:v>
                </c:pt>
                <c:pt idx="283">
                  <c:v>4.2240591000000007</c:v>
                </c:pt>
                <c:pt idx="284">
                  <c:v>4.2314399000000007</c:v>
                </c:pt>
                <c:pt idx="285">
                  <c:v>4.2216548000000005</c:v>
                </c:pt>
                <c:pt idx="286">
                  <c:v>4.2216548000000005</c:v>
                </c:pt>
                <c:pt idx="287">
                  <c:v>4.2216548000000005</c:v>
                </c:pt>
                <c:pt idx="288">
                  <c:v>4.2240190000000002</c:v>
                </c:pt>
                <c:pt idx="289">
                  <c:v>4.2358408000000001</c:v>
                </c:pt>
                <c:pt idx="290">
                  <c:v>4.2208491000000006</c:v>
                </c:pt>
                <c:pt idx="291">
                  <c:v>4.2208491000000006</c:v>
                </c:pt>
                <c:pt idx="292">
                  <c:v>4.2319940999999996</c:v>
                </c:pt>
                <c:pt idx="293">
                  <c:v>4.2326099000000008</c:v>
                </c:pt>
                <c:pt idx="294">
                  <c:v>4.2236640999999997</c:v>
                </c:pt>
                <c:pt idx="295">
                  <c:v>4.2236611000000002</c:v>
                </c:pt>
                <c:pt idx="296">
                  <c:v>4.2236338</c:v>
                </c:pt>
                <c:pt idx="297">
                  <c:v>4.2340298000000001</c:v>
                </c:pt>
                <c:pt idx="298">
                  <c:v>4.2247212000000003</c:v>
                </c:pt>
                <c:pt idx="299">
                  <c:v>4.2247212000000003</c:v>
                </c:pt>
                <c:pt idx="300">
                  <c:v>4.2247202000000001</c:v>
                </c:pt>
                <c:pt idx="301">
                  <c:v>4.2355390999999996</c:v>
                </c:pt>
                <c:pt idx="302">
                  <c:v>4.2370410000000005</c:v>
                </c:pt>
                <c:pt idx="303">
                  <c:v>4.2261347999999996</c:v>
                </c:pt>
                <c:pt idx="304">
                  <c:v>4.2261347999999996</c:v>
                </c:pt>
                <c:pt idx="305">
                  <c:v>4.2355600999999998</c:v>
                </c:pt>
                <c:pt idx="306">
                  <c:v>4.2332860999999999</c:v>
                </c:pt>
                <c:pt idx="307">
                  <c:v>4.2273882</c:v>
                </c:pt>
                <c:pt idx="308">
                  <c:v>4.2273871999999999</c:v>
                </c:pt>
                <c:pt idx="309">
                  <c:v>4.2273847999999994</c:v>
                </c:pt>
                <c:pt idx="310">
                  <c:v>4.2352891000000001</c:v>
                </c:pt>
                <c:pt idx="311">
                  <c:v>4.2409321000000002</c:v>
                </c:pt>
                <c:pt idx="312">
                  <c:v>4.2289639000000001</c:v>
                </c:pt>
                <c:pt idx="313">
                  <c:v>4.2289599999999998</c:v>
                </c:pt>
                <c:pt idx="314">
                  <c:v>4.2372861000000004</c:v>
                </c:pt>
                <c:pt idx="315">
                  <c:v>4.2308262000000001</c:v>
                </c:pt>
                <c:pt idx="316">
                  <c:v>4.2228320000000004</c:v>
                </c:pt>
                <c:pt idx="317">
                  <c:v>4.2228271000000008</c:v>
                </c:pt>
                <c:pt idx="318">
                  <c:v>4.2332632000000006</c:v>
                </c:pt>
                <c:pt idx="319">
                  <c:v>4.2208418000000005</c:v>
                </c:pt>
                <c:pt idx="320">
                  <c:v>4.2071337999999994</c:v>
                </c:pt>
                <c:pt idx="321">
                  <c:v>4.2071279000000006</c:v>
                </c:pt>
                <c:pt idx="322">
                  <c:v>4.2070859</c:v>
                </c:pt>
                <c:pt idx="323">
                  <c:v>4.2134331000000005</c:v>
                </c:pt>
                <c:pt idx="324">
                  <c:v>4.2033779000000004</c:v>
                </c:pt>
                <c:pt idx="325">
                  <c:v>4.2033711</c:v>
                </c:pt>
                <c:pt idx="326">
                  <c:v>4.2033671999999997</c:v>
                </c:pt>
                <c:pt idx="327">
                  <c:v>4.2204609</c:v>
                </c:pt>
                <c:pt idx="328">
                  <c:v>4.2247079999999997</c:v>
                </c:pt>
                <c:pt idx="329">
                  <c:v>4.2049702</c:v>
                </c:pt>
                <c:pt idx="330">
                  <c:v>4.2053671999999995</c:v>
                </c:pt>
                <c:pt idx="331">
                  <c:v>4.2237290000000005</c:v>
                </c:pt>
                <c:pt idx="332">
                  <c:v>4.2124839000000005</c:v>
                </c:pt>
                <c:pt idx="333">
                  <c:v>4.2005410000000003</c:v>
                </c:pt>
                <c:pt idx="334">
                  <c:v>4.2005400000000002</c:v>
                </c:pt>
                <c:pt idx="335">
                  <c:v>4.2005341999999999</c:v>
                </c:pt>
                <c:pt idx="336">
                  <c:v>4.2154258000000002</c:v>
                </c:pt>
                <c:pt idx="337">
                  <c:v>4.2035688000000002</c:v>
                </c:pt>
                <c:pt idx="338">
                  <c:v>4.2035688000000002</c:v>
                </c:pt>
                <c:pt idx="339">
                  <c:v>4.2035669000000002</c:v>
                </c:pt>
                <c:pt idx="340">
                  <c:v>4.2240352000000003</c:v>
                </c:pt>
                <c:pt idx="341">
                  <c:v>4.2321650000000002</c:v>
                </c:pt>
                <c:pt idx="342">
                  <c:v>4.2126758000000004</c:v>
                </c:pt>
                <c:pt idx="343">
                  <c:v>4.2126737999999992</c:v>
                </c:pt>
                <c:pt idx="344">
                  <c:v>4.2277119000000001</c:v>
                </c:pt>
                <c:pt idx="345">
                  <c:v>4.2220459000000004</c:v>
                </c:pt>
                <c:pt idx="346">
                  <c:v>4.2094008999999994</c:v>
                </c:pt>
                <c:pt idx="347">
                  <c:v>4.2093959999999999</c:v>
                </c:pt>
                <c:pt idx="348">
                  <c:v>4.2093828000000002</c:v>
                </c:pt>
                <c:pt idx="349">
                  <c:v>4.2255459000000002</c:v>
                </c:pt>
                <c:pt idx="350">
                  <c:v>4.2138628000000002</c:v>
                </c:pt>
                <c:pt idx="351">
                  <c:v>4.2138628000000002</c:v>
                </c:pt>
                <c:pt idx="352">
                  <c:v>4.2138628000000002</c:v>
                </c:pt>
                <c:pt idx="353">
                  <c:v>4.2288300999999997</c:v>
                </c:pt>
                <c:pt idx="354">
                  <c:v>4.2216459999999998</c:v>
                </c:pt>
                <c:pt idx="355">
                  <c:v>4.2134019</c:v>
                </c:pt>
                <c:pt idx="356">
                  <c:v>4.2133969999999996</c:v>
                </c:pt>
                <c:pt idx="357">
                  <c:v>4.2133959999999995</c:v>
                </c:pt>
                <c:pt idx="358">
                  <c:v>4.2252538999999993</c:v>
                </c:pt>
                <c:pt idx="359">
                  <c:v>4.2173491000000007</c:v>
                </c:pt>
                <c:pt idx="360">
                  <c:v>4.2173491000000007</c:v>
                </c:pt>
                <c:pt idx="361">
                  <c:v>4.2173481000000006</c:v>
                </c:pt>
                <c:pt idx="362">
                  <c:v>4.2321391999999998</c:v>
                </c:pt>
                <c:pt idx="363">
                  <c:v>4.2407788000000002</c:v>
                </c:pt>
                <c:pt idx="364">
                  <c:v>4.2277431999999999</c:v>
                </c:pt>
                <c:pt idx="365">
                  <c:v>4.2277377999999999</c:v>
                </c:pt>
                <c:pt idx="366">
                  <c:v>4.2375888999999995</c:v>
                </c:pt>
                <c:pt idx="367">
                  <c:v>4.2327377999999998</c:v>
                </c:pt>
                <c:pt idx="368">
                  <c:v>4.2285469000000004</c:v>
                </c:pt>
                <c:pt idx="369">
                  <c:v>4.2285459000000003</c:v>
                </c:pt>
                <c:pt idx="370">
                  <c:v>4.2376337999999993</c:v>
                </c:pt>
                <c:pt idx="371">
                  <c:v>4.2332622000000004</c:v>
                </c:pt>
                <c:pt idx="372">
                  <c:v>4.2206709</c:v>
                </c:pt>
                <c:pt idx="373">
                  <c:v>4.2206698999999999</c:v>
                </c:pt>
                <c:pt idx="374">
                  <c:v>4.2206698999999999</c:v>
                </c:pt>
                <c:pt idx="375">
                  <c:v>4.2267660999999999</c:v>
                </c:pt>
                <c:pt idx="376">
                  <c:v>4.2387178000000008</c:v>
                </c:pt>
                <c:pt idx="377">
                  <c:v>4.2255829999999994</c:v>
                </c:pt>
                <c:pt idx="378">
                  <c:v>4.2255839999999996</c:v>
                </c:pt>
                <c:pt idx="379">
                  <c:v>4.2358739999999999</c:v>
                </c:pt>
                <c:pt idx="380">
                  <c:v>4.2312738999999997</c:v>
                </c:pt>
                <c:pt idx="381">
                  <c:v>4.2229130999999995</c:v>
                </c:pt>
                <c:pt idx="382">
                  <c:v>4.2229058000000004</c:v>
                </c:pt>
                <c:pt idx="383">
                  <c:v>4.2229058000000004</c:v>
                </c:pt>
                <c:pt idx="384">
                  <c:v>4.2316200999999998</c:v>
                </c:pt>
                <c:pt idx="385">
                  <c:v>4.2234219</c:v>
                </c:pt>
                <c:pt idx="386">
                  <c:v>4.2234208999999998</c:v>
                </c:pt>
                <c:pt idx="387">
                  <c:v>4.2234110999999999</c:v>
                </c:pt>
                <c:pt idx="388">
                  <c:v>4.2345170999999997</c:v>
                </c:pt>
                <c:pt idx="389">
                  <c:v>4.2367549000000002</c:v>
                </c:pt>
                <c:pt idx="390">
                  <c:v>4.2215160999999997</c:v>
                </c:pt>
                <c:pt idx="391">
                  <c:v>4.2214999999999998</c:v>
                </c:pt>
                <c:pt idx="392">
                  <c:v>4.2328862000000003</c:v>
                </c:pt>
                <c:pt idx="393">
                  <c:v>4.2253872000000001</c:v>
                </c:pt>
                <c:pt idx="394">
                  <c:v>4.2169731000000006</c:v>
                </c:pt>
                <c:pt idx="395">
                  <c:v>4.2169512000000005</c:v>
                </c:pt>
                <c:pt idx="396">
                  <c:v>4.2168788999999993</c:v>
                </c:pt>
                <c:pt idx="397">
                  <c:v>4.2283417999999999</c:v>
                </c:pt>
                <c:pt idx="398">
                  <c:v>4.2151518999999995</c:v>
                </c:pt>
                <c:pt idx="399">
                  <c:v>4.2151288999999998</c:v>
                </c:pt>
                <c:pt idx="400">
                  <c:v>4.215103</c:v>
                </c:pt>
                <c:pt idx="401">
                  <c:v>4.2297289999999998</c:v>
                </c:pt>
                <c:pt idx="402">
                  <c:v>4.2248779000000001</c:v>
                </c:pt>
                <c:pt idx="403">
                  <c:v>4.2131309000000003</c:v>
                </c:pt>
                <c:pt idx="404">
                  <c:v>4.2131309000000003</c:v>
                </c:pt>
                <c:pt idx="405">
                  <c:v>4.2274639000000001</c:v>
                </c:pt>
                <c:pt idx="406">
                  <c:v>4.2219481999999999</c:v>
                </c:pt>
                <c:pt idx="407">
                  <c:v>4.2035087999999998</c:v>
                </c:pt>
                <c:pt idx="408">
                  <c:v>4.2035078000000006</c:v>
                </c:pt>
                <c:pt idx="409">
                  <c:v>4.2035058999999997</c:v>
                </c:pt>
                <c:pt idx="410">
                  <c:v>4.2185341999999997</c:v>
                </c:pt>
                <c:pt idx="411">
                  <c:v>4.2249120999999992</c:v>
                </c:pt>
                <c:pt idx="412">
                  <c:v>4.1999320999999998</c:v>
                </c:pt>
                <c:pt idx="413">
                  <c:v>4.1999219000000005</c:v>
                </c:pt>
                <c:pt idx="414">
                  <c:v>4.2181420999999997</c:v>
                </c:pt>
                <c:pt idx="415">
                  <c:v>4.2155059000000001</c:v>
                </c:pt>
                <c:pt idx="416">
                  <c:v>4.2139858000000006</c:v>
                </c:pt>
                <c:pt idx="417">
                  <c:v>4.2139839000000006</c:v>
                </c:pt>
                <c:pt idx="418">
                  <c:v>4.2139647999999994</c:v>
                </c:pt>
                <c:pt idx="419">
                  <c:v>4.2279701999999997</c:v>
                </c:pt>
                <c:pt idx="420">
                  <c:v>4.2223091000000004</c:v>
                </c:pt>
                <c:pt idx="421">
                  <c:v>4.2222821999999995</c:v>
                </c:pt>
                <c:pt idx="422">
                  <c:v>4.2222650999999995</c:v>
                </c:pt>
                <c:pt idx="423">
                  <c:v>4.2310840000000001</c:v>
                </c:pt>
                <c:pt idx="424">
                  <c:v>4.2207529000000008</c:v>
                </c:pt>
                <c:pt idx="425">
                  <c:v>4.2214482000000002</c:v>
                </c:pt>
                <c:pt idx="426">
                  <c:v>4.2214399</c:v>
                </c:pt>
                <c:pt idx="427">
                  <c:v>4.2333008000000003</c:v>
                </c:pt>
                <c:pt idx="428">
                  <c:v>4.2355907999999998</c:v>
                </c:pt>
                <c:pt idx="429">
                  <c:v>4.2206967999999998</c:v>
                </c:pt>
                <c:pt idx="430">
                  <c:v>4.2206899</c:v>
                </c:pt>
                <c:pt idx="431">
                  <c:v>4.2312349000000005</c:v>
                </c:pt>
                <c:pt idx="432">
                  <c:v>4.2258158999999997</c:v>
                </c:pt>
                <c:pt idx="433">
                  <c:v>4.2136747999999997</c:v>
                </c:pt>
                <c:pt idx="434">
                  <c:v>4.2136630999999998</c:v>
                </c:pt>
                <c:pt idx="435">
                  <c:v>4.2136488999999999</c:v>
                </c:pt>
                <c:pt idx="436">
                  <c:v>4.2197700000000005</c:v>
                </c:pt>
                <c:pt idx="437">
                  <c:v>4.2027768999999999</c:v>
                </c:pt>
                <c:pt idx="438">
                  <c:v>4.2027768999999999</c:v>
                </c:pt>
                <c:pt idx="439">
                  <c:v>4.2027700000000001</c:v>
                </c:pt>
                <c:pt idx="440">
                  <c:v>4.1978999000000004</c:v>
                </c:pt>
                <c:pt idx="441">
                  <c:v>4.1920390999999997</c:v>
                </c:pt>
                <c:pt idx="442">
                  <c:v>4.1743608000000005</c:v>
                </c:pt>
                <c:pt idx="443">
                  <c:v>4.1716108000000007</c:v>
                </c:pt>
                <c:pt idx="444">
                  <c:v>4.1783428000000002</c:v>
                </c:pt>
                <c:pt idx="445">
                  <c:v>4.1704941</c:v>
                </c:pt>
                <c:pt idx="446">
                  <c:v>4.1439902000000002</c:v>
                </c:pt>
                <c:pt idx="447">
                  <c:v>4.1403232000000001</c:v>
                </c:pt>
                <c:pt idx="448">
                  <c:v>4.1392880999999999</c:v>
                </c:pt>
                <c:pt idx="449">
                  <c:v>4.1383882000000005</c:v>
                </c:pt>
                <c:pt idx="450">
                  <c:v>4.1414657999999998</c:v>
                </c:pt>
                <c:pt idx="451">
                  <c:v>4.1227900000000002</c:v>
                </c:pt>
                <c:pt idx="452">
                  <c:v>4.1205629999999998</c:v>
                </c:pt>
                <c:pt idx="453">
                  <c:v>4.1244081999999995</c:v>
                </c:pt>
                <c:pt idx="454">
                  <c:v>4.1139311999999997</c:v>
                </c:pt>
                <c:pt idx="455">
                  <c:v>4.1001757999999997</c:v>
                </c:pt>
                <c:pt idx="456">
                  <c:v>4.0963349999999998</c:v>
                </c:pt>
                <c:pt idx="457">
                  <c:v>4.0888140000000002</c:v>
                </c:pt>
                <c:pt idx="458">
                  <c:v>4.0878939999999995</c:v>
                </c:pt>
                <c:pt idx="459">
                  <c:v>4.0624719000000002</c:v>
                </c:pt>
                <c:pt idx="460">
                  <c:v>4.0549220999999998</c:v>
                </c:pt>
                <c:pt idx="461">
                  <c:v>4.0475769000000001</c:v>
                </c:pt>
                <c:pt idx="462">
                  <c:v>4.0520839999999998</c:v>
                </c:pt>
                <c:pt idx="463">
                  <c:v>4.0474351000000004</c:v>
                </c:pt>
                <c:pt idx="464">
                  <c:v>4.0171020999999998</c:v>
                </c:pt>
                <c:pt idx="465">
                  <c:v>4.0126179000000004</c:v>
                </c:pt>
                <c:pt idx="466">
                  <c:v>4.0114669999999997</c:v>
                </c:pt>
                <c:pt idx="467">
                  <c:v>4.0009088999999998</c:v>
                </c:pt>
                <c:pt idx="468">
                  <c:v>3.9623249999999999</c:v>
                </c:pt>
                <c:pt idx="469">
                  <c:v>3.9571160000000001</c:v>
                </c:pt>
                <c:pt idx="470">
                  <c:v>3.9480900999999999</c:v>
                </c:pt>
                <c:pt idx="471">
                  <c:v>3.9423168999999998</c:v>
                </c:pt>
                <c:pt idx="472">
                  <c:v>3.9039819000000002</c:v>
                </c:pt>
                <c:pt idx="473">
                  <c:v>3.8965768999999999</c:v>
                </c:pt>
                <c:pt idx="474">
                  <c:v>3.8863921000000001</c:v>
                </c:pt>
                <c:pt idx="475">
                  <c:v>3.874625</c:v>
                </c:pt>
                <c:pt idx="476">
                  <c:v>3.8314050000000002</c:v>
                </c:pt>
                <c:pt idx="477">
                  <c:v>3.8232838999999998</c:v>
                </c:pt>
                <c:pt idx="478">
                  <c:v>3.8169641000000003</c:v>
                </c:pt>
                <c:pt idx="479">
                  <c:v>3.8124131000000001</c:v>
                </c:pt>
                <c:pt idx="480">
                  <c:v>3.7876239999999997</c:v>
                </c:pt>
                <c:pt idx="481">
                  <c:v>3.7452781000000002</c:v>
                </c:pt>
                <c:pt idx="482">
                  <c:v>3.7426330999999999</c:v>
                </c:pt>
                <c:pt idx="483">
                  <c:v>3.7494149999999999</c:v>
                </c:pt>
                <c:pt idx="484">
                  <c:v>3.72628</c:v>
                </c:pt>
                <c:pt idx="485">
                  <c:v>3.7122061</c:v>
                </c:pt>
                <c:pt idx="486">
                  <c:v>3.6543049000000001</c:v>
                </c:pt>
                <c:pt idx="487">
                  <c:v>3.6481469999999998</c:v>
                </c:pt>
                <c:pt idx="488">
                  <c:v>3.629502</c:v>
                </c:pt>
                <c:pt idx="489">
                  <c:v>3.6170371000000001</c:v>
                </c:pt>
                <c:pt idx="490">
                  <c:v>3.5647218999999999</c:v>
                </c:pt>
                <c:pt idx="491">
                  <c:v>3.5569408999999998</c:v>
                </c:pt>
                <c:pt idx="492">
                  <c:v>3.5526759999999999</c:v>
                </c:pt>
                <c:pt idx="493">
                  <c:v>3.529426</c:v>
                </c:pt>
                <c:pt idx="494">
                  <c:v>3.4761808999999997</c:v>
                </c:pt>
                <c:pt idx="495">
                  <c:v>3.4663679000000003</c:v>
                </c:pt>
                <c:pt idx="496">
                  <c:v>3.4543301</c:v>
                </c:pt>
                <c:pt idx="497">
                  <c:v>3.4421570000000004</c:v>
                </c:pt>
                <c:pt idx="498">
                  <c:v>3.38347</c:v>
                </c:pt>
                <c:pt idx="499">
                  <c:v>3.377189</c:v>
                </c:pt>
                <c:pt idx="500">
                  <c:v>3.3674819</c:v>
                </c:pt>
                <c:pt idx="501">
                  <c:v>3.3679430999999997</c:v>
                </c:pt>
                <c:pt idx="502">
                  <c:v>3.353564</c:v>
                </c:pt>
                <c:pt idx="503">
                  <c:v>3.2938689000000001</c:v>
                </c:pt>
                <c:pt idx="504">
                  <c:v>3.2829541</c:v>
                </c:pt>
                <c:pt idx="505">
                  <c:v>3.2845529999999998</c:v>
                </c:pt>
                <c:pt idx="506">
                  <c:v>3.2498689000000001</c:v>
                </c:pt>
                <c:pt idx="507">
                  <c:v>3.2172299999999998</c:v>
                </c:pt>
                <c:pt idx="508">
                  <c:v>3.2073960000000001</c:v>
                </c:pt>
                <c:pt idx="509">
                  <c:v>3.1946001000000002</c:v>
                </c:pt>
                <c:pt idx="510">
                  <c:v>3.1857319000000004</c:v>
                </c:pt>
                <c:pt idx="511">
                  <c:v>3.1293411</c:v>
                </c:pt>
                <c:pt idx="512">
                  <c:v>3.1212670999999999</c:v>
                </c:pt>
                <c:pt idx="513">
                  <c:v>3.1067581</c:v>
                </c:pt>
                <c:pt idx="514">
                  <c:v>3.1154241000000003</c:v>
                </c:pt>
                <c:pt idx="515">
                  <c:v>3.0745430000000002</c:v>
                </c:pt>
                <c:pt idx="516">
                  <c:v>3.0358358999999999</c:v>
                </c:pt>
                <c:pt idx="517">
                  <c:v>3.0295228999999999</c:v>
                </c:pt>
                <c:pt idx="518">
                  <c:v>3.032397</c:v>
                </c:pt>
                <c:pt idx="519">
                  <c:v>3.011498</c:v>
                </c:pt>
                <c:pt idx="520">
                  <c:v>2.9460779000000001</c:v>
                </c:pt>
                <c:pt idx="521">
                  <c:v>2.9380668999999999</c:v>
                </c:pt>
                <c:pt idx="522">
                  <c:v>2.9269519000000002</c:v>
                </c:pt>
                <c:pt idx="523">
                  <c:v>2.931781</c:v>
                </c:pt>
                <c:pt idx="524">
                  <c:v>2.8937008999999998</c:v>
                </c:pt>
                <c:pt idx="525">
                  <c:v>2.8407910000000003</c:v>
                </c:pt>
                <c:pt idx="526">
                  <c:v>2.8285849999999999</c:v>
                </c:pt>
                <c:pt idx="527">
                  <c:v>2.8332600000000001</c:v>
                </c:pt>
                <c:pt idx="528">
                  <c:v>2.8021750000000001</c:v>
                </c:pt>
                <c:pt idx="529">
                  <c:v>2.7475901</c:v>
                </c:pt>
                <c:pt idx="530">
                  <c:v>2.7403040000000001</c:v>
                </c:pt>
                <c:pt idx="531">
                  <c:v>2.7442339000000002</c:v>
                </c:pt>
                <c:pt idx="532">
                  <c:v>2.7008820999999998</c:v>
                </c:pt>
                <c:pt idx="533">
                  <c:v>2.6685648999999998</c:v>
                </c:pt>
                <c:pt idx="534">
                  <c:v>2.6586860000000003</c:v>
                </c:pt>
                <c:pt idx="535">
                  <c:v>2.6493329999999999</c:v>
                </c:pt>
                <c:pt idx="536">
                  <c:v>2.6605801000000002</c:v>
                </c:pt>
                <c:pt idx="537">
                  <c:v>2.6579380000000001</c:v>
                </c:pt>
                <c:pt idx="538">
                  <c:v>2.6056520999999999</c:v>
                </c:pt>
                <c:pt idx="539">
                  <c:v>2.5986169000000001</c:v>
                </c:pt>
                <c:pt idx="540">
                  <c:v>2.6195790999999997</c:v>
                </c:pt>
                <c:pt idx="541">
                  <c:v>2.6170800999999999</c:v>
                </c:pt>
                <c:pt idx="542">
                  <c:v>2.5747959000000002</c:v>
                </c:pt>
                <c:pt idx="543">
                  <c:v>2.5689031</c:v>
                </c:pt>
                <c:pt idx="544">
                  <c:v>2.5870709999999999</c:v>
                </c:pt>
                <c:pt idx="545">
                  <c:v>2.5937800000000002</c:v>
                </c:pt>
                <c:pt idx="546">
                  <c:v>2.5613930999999996</c:v>
                </c:pt>
                <c:pt idx="547">
                  <c:v>2.5613490999999997</c:v>
                </c:pt>
                <c:pt idx="548">
                  <c:v>2.5568219999999999</c:v>
                </c:pt>
                <c:pt idx="549">
                  <c:v>2.5733420000000002</c:v>
                </c:pt>
                <c:pt idx="550">
                  <c:v>2.5717629</c:v>
                </c:pt>
                <c:pt idx="551">
                  <c:v>2.5698458999999998</c:v>
                </c:pt>
                <c:pt idx="552">
                  <c:v>2.5602548999999999</c:v>
                </c:pt>
                <c:pt idx="553">
                  <c:v>2.5736808999999998</c:v>
                </c:pt>
                <c:pt idx="554">
                  <c:v>2.5795968999999999</c:v>
                </c:pt>
                <c:pt idx="555">
                  <c:v>2.5870920000000002</c:v>
                </c:pt>
                <c:pt idx="556">
                  <c:v>2.5839289999999999</c:v>
                </c:pt>
                <c:pt idx="557">
                  <c:v>2.5859299</c:v>
                </c:pt>
                <c:pt idx="558">
                  <c:v>2.5928229999999997</c:v>
                </c:pt>
                <c:pt idx="559">
                  <c:v>2.5991979999999999</c:v>
                </c:pt>
                <c:pt idx="560">
                  <c:v>2.6030419999999999</c:v>
                </c:pt>
                <c:pt idx="561">
                  <c:v>2.6031580000000001</c:v>
                </c:pt>
                <c:pt idx="562">
                  <c:v>2.6133191</c:v>
                </c:pt>
                <c:pt idx="563">
                  <c:v>2.6117971</c:v>
                </c:pt>
                <c:pt idx="564">
                  <c:v>2.5995819999999998</c:v>
                </c:pt>
                <c:pt idx="565">
                  <c:v>2.5920210000000004</c:v>
                </c:pt>
                <c:pt idx="566">
                  <c:v>2.6055381000000004</c:v>
                </c:pt>
                <c:pt idx="567">
                  <c:v>2.5997971</c:v>
                </c:pt>
                <c:pt idx="568">
                  <c:v>2.5991680000000001</c:v>
                </c:pt>
                <c:pt idx="569">
                  <c:v>2.6007438999999999</c:v>
                </c:pt>
                <c:pt idx="570">
                  <c:v>2.6009509</c:v>
                </c:pt>
                <c:pt idx="571">
                  <c:v>2.6135979000000003</c:v>
                </c:pt>
                <c:pt idx="572">
                  <c:v>2.6051579999999999</c:v>
                </c:pt>
                <c:pt idx="573">
                  <c:v>2.5931951</c:v>
                </c:pt>
                <c:pt idx="574">
                  <c:v>2.5890180999999997</c:v>
                </c:pt>
                <c:pt idx="575">
                  <c:v>2.6046559999999999</c:v>
                </c:pt>
                <c:pt idx="576">
                  <c:v>2.604511</c:v>
                </c:pt>
                <c:pt idx="577">
                  <c:v>2.5910090000000001</c:v>
                </c:pt>
                <c:pt idx="578">
                  <c:v>2.594147</c:v>
                </c:pt>
                <c:pt idx="579">
                  <c:v>2.6013301000000002</c:v>
                </c:pt>
                <c:pt idx="580">
                  <c:v>2.6072161</c:v>
                </c:pt>
                <c:pt idx="581">
                  <c:v>2.589127</c:v>
                </c:pt>
                <c:pt idx="582">
                  <c:v>2.5905381000000003</c:v>
                </c:pt>
                <c:pt idx="583">
                  <c:v>2.5891999999999999</c:v>
                </c:pt>
                <c:pt idx="584">
                  <c:v>2.5909729000000001</c:v>
                </c:pt>
                <c:pt idx="585">
                  <c:v>2.5840129000000003</c:v>
                </c:pt>
                <c:pt idx="586">
                  <c:v>2.5955791000000001</c:v>
                </c:pt>
                <c:pt idx="587">
                  <c:v>2.6037649000000003</c:v>
                </c:pt>
                <c:pt idx="588">
                  <c:v>2.6310180999999999</c:v>
                </c:pt>
                <c:pt idx="589">
                  <c:v>2.6277719999999998</c:v>
                </c:pt>
                <c:pt idx="590">
                  <c:v>2.5981990000000001</c:v>
                </c:pt>
                <c:pt idx="591">
                  <c:v>2.595167</c:v>
                </c:pt>
                <c:pt idx="592">
                  <c:v>2.6024989999999999</c:v>
                </c:pt>
                <c:pt idx="593">
                  <c:v>2.615542</c:v>
                </c:pt>
                <c:pt idx="594">
                  <c:v>2.6150481000000001</c:v>
                </c:pt>
                <c:pt idx="595">
                  <c:v>2.6013259</c:v>
                </c:pt>
                <c:pt idx="596">
                  <c:v>2.6251941000000003</c:v>
                </c:pt>
                <c:pt idx="597">
                  <c:v>2.6303009999999998</c:v>
                </c:pt>
                <c:pt idx="598">
                  <c:v>2.6379679999999999</c:v>
                </c:pt>
                <c:pt idx="599">
                  <c:v>2.6412471000000002</c:v>
                </c:pt>
                <c:pt idx="600">
                  <c:v>2.6341570000000001</c:v>
                </c:pt>
                <c:pt idx="601">
                  <c:v>2.6410839999999998</c:v>
                </c:pt>
                <c:pt idx="602">
                  <c:v>2.6441680000000001</c:v>
                </c:pt>
                <c:pt idx="603">
                  <c:v>2.6408229999999997</c:v>
                </c:pt>
                <c:pt idx="604">
                  <c:v>2.6373530000000001</c:v>
                </c:pt>
                <c:pt idx="605">
                  <c:v>2.6411689000000003</c:v>
                </c:pt>
                <c:pt idx="606">
                  <c:v>2.6414518999999999</c:v>
                </c:pt>
                <c:pt idx="607">
                  <c:v>2.6450339</c:v>
                </c:pt>
                <c:pt idx="608">
                  <c:v>2.6412900000000001</c:v>
                </c:pt>
                <c:pt idx="609">
                  <c:v>2.6385700999999999</c:v>
                </c:pt>
                <c:pt idx="610">
                  <c:v>2.6430801000000002</c:v>
                </c:pt>
                <c:pt idx="611">
                  <c:v>2.6451840999999998</c:v>
                </c:pt>
                <c:pt idx="612">
                  <c:v>2.639364</c:v>
                </c:pt>
                <c:pt idx="613">
                  <c:v>2.6336330999999999</c:v>
                </c:pt>
                <c:pt idx="614">
                  <c:v>2.6257809999999999</c:v>
                </c:pt>
                <c:pt idx="615">
                  <c:v>2.6003688999999999</c:v>
                </c:pt>
                <c:pt idx="616">
                  <c:v>2.5832748999999997</c:v>
                </c:pt>
                <c:pt idx="617">
                  <c:v>2.5611289000000004</c:v>
                </c:pt>
                <c:pt idx="618">
                  <c:v>2.548384</c:v>
                </c:pt>
                <c:pt idx="619">
                  <c:v>2.5317620000000001</c:v>
                </c:pt>
                <c:pt idx="620">
                  <c:v>2.5109679999999996</c:v>
                </c:pt>
                <c:pt idx="621">
                  <c:v>2.4869418999999997</c:v>
                </c:pt>
                <c:pt idx="622">
                  <c:v>2.4597351000000001</c:v>
                </c:pt>
                <c:pt idx="623">
                  <c:v>2.4574699999999998</c:v>
                </c:pt>
                <c:pt idx="624">
                  <c:v>2.4357780999999998</c:v>
                </c:pt>
                <c:pt idx="625">
                  <c:v>2.4209741</c:v>
                </c:pt>
                <c:pt idx="626">
                  <c:v>2.39629</c:v>
                </c:pt>
                <c:pt idx="627">
                  <c:v>2.3748789000000001</c:v>
                </c:pt>
                <c:pt idx="628">
                  <c:v>2.3578668999999999</c:v>
                </c:pt>
                <c:pt idx="629">
                  <c:v>2.3517009</c:v>
                </c:pt>
                <c:pt idx="630">
                  <c:v>2.3220049</c:v>
                </c:pt>
                <c:pt idx="631">
                  <c:v>2.3093490999999999</c:v>
                </c:pt>
                <c:pt idx="632">
                  <c:v>2.2867791000000004</c:v>
                </c:pt>
                <c:pt idx="633">
                  <c:v>2.2706010999999999</c:v>
                </c:pt>
                <c:pt idx="634">
                  <c:v>2.2417051000000003</c:v>
                </c:pt>
                <c:pt idx="635">
                  <c:v>2.2181001</c:v>
                </c:pt>
                <c:pt idx="636">
                  <c:v>2.1995749999999998</c:v>
                </c:pt>
                <c:pt idx="637">
                  <c:v>2.1942620000000002</c:v>
                </c:pt>
                <c:pt idx="638">
                  <c:v>2.1643200999999999</c:v>
                </c:pt>
                <c:pt idx="639">
                  <c:v>2.1495248999999998</c:v>
                </c:pt>
                <c:pt idx="640">
                  <c:v>2.1569351000000001</c:v>
                </c:pt>
                <c:pt idx="641">
                  <c:v>2.1182350999999997</c:v>
                </c:pt>
                <c:pt idx="642">
                  <c:v>2.1146078999999998</c:v>
                </c:pt>
                <c:pt idx="643">
                  <c:v>2.0824609000000001</c:v>
                </c:pt>
                <c:pt idx="644">
                  <c:v>2.0814050000000002</c:v>
                </c:pt>
                <c:pt idx="645">
                  <c:v>2.0552589999999999</c:v>
                </c:pt>
                <c:pt idx="646">
                  <c:v>2.0481350000000003</c:v>
                </c:pt>
                <c:pt idx="647">
                  <c:v>2.0371099999999998</c:v>
                </c:pt>
                <c:pt idx="648">
                  <c:v>2.0329611000000001</c:v>
                </c:pt>
                <c:pt idx="649">
                  <c:v>2.0430861</c:v>
                </c:pt>
                <c:pt idx="650">
                  <c:v>2.0463629999999999</c:v>
                </c:pt>
                <c:pt idx="651">
                  <c:v>2.046217</c:v>
                </c:pt>
                <c:pt idx="652">
                  <c:v>2.0388269999999999</c:v>
                </c:pt>
                <c:pt idx="653">
                  <c:v>2.0456509999999999</c:v>
                </c:pt>
                <c:pt idx="654">
                  <c:v>2.0359670000000003</c:v>
                </c:pt>
                <c:pt idx="655">
                  <c:v>2.0441340000000001</c:v>
                </c:pt>
                <c:pt idx="656">
                  <c:v>2.0405260000000003</c:v>
                </c:pt>
                <c:pt idx="657">
                  <c:v>2.0387499999999998</c:v>
                </c:pt>
                <c:pt idx="658">
                  <c:v>2.0443510000000003</c:v>
                </c:pt>
                <c:pt idx="659">
                  <c:v>2.0504108999999997</c:v>
                </c:pt>
                <c:pt idx="660">
                  <c:v>2.048686</c:v>
                </c:pt>
                <c:pt idx="661">
                  <c:v>2.0484260000000001</c:v>
                </c:pt>
                <c:pt idx="662">
                  <c:v>2.055542</c:v>
                </c:pt>
                <c:pt idx="663">
                  <c:v>2.0622419000000001</c:v>
                </c:pt>
                <c:pt idx="664">
                  <c:v>2.054624</c:v>
                </c:pt>
                <c:pt idx="665">
                  <c:v>2.0544600000000002</c:v>
                </c:pt>
                <c:pt idx="666">
                  <c:v>2.0658458999999998</c:v>
                </c:pt>
                <c:pt idx="667">
                  <c:v>2.0653739999999998</c:v>
                </c:pt>
                <c:pt idx="668">
                  <c:v>2.0519609000000001</c:v>
                </c:pt>
                <c:pt idx="669">
                  <c:v>2.0518999</c:v>
                </c:pt>
                <c:pt idx="670">
                  <c:v>2.0518578999999999</c:v>
                </c:pt>
                <c:pt idx="671">
                  <c:v>2.0586331000000002</c:v>
                </c:pt>
                <c:pt idx="672">
                  <c:v>2.0380379999999998</c:v>
                </c:pt>
                <c:pt idx="673">
                  <c:v>2.037099</c:v>
                </c:pt>
                <c:pt idx="674">
                  <c:v>2.0368910000000002</c:v>
                </c:pt>
                <c:pt idx="675">
                  <c:v>2.0424041000000002</c:v>
                </c:pt>
                <c:pt idx="676">
                  <c:v>2.0418479999999999</c:v>
                </c:pt>
                <c:pt idx="677">
                  <c:v>2.0087960000000002</c:v>
                </c:pt>
                <c:pt idx="678">
                  <c:v>2.0087570000000001</c:v>
                </c:pt>
                <c:pt idx="679">
                  <c:v>2.0123599999999997</c:v>
                </c:pt>
                <c:pt idx="680">
                  <c:v>2.0049990000000002</c:v>
                </c:pt>
                <c:pt idx="681">
                  <c:v>1.9692539999999998</c:v>
                </c:pt>
                <c:pt idx="682">
                  <c:v>1.965411</c:v>
                </c:pt>
                <c:pt idx="683">
                  <c:v>1.9701639</c:v>
                </c:pt>
                <c:pt idx="684">
                  <c:v>1.9621999999999999</c:v>
                </c:pt>
                <c:pt idx="685">
                  <c:v>1.912884</c:v>
                </c:pt>
                <c:pt idx="686">
                  <c:v>1.906061</c:v>
                </c:pt>
                <c:pt idx="687">
                  <c:v>1.9044719999999999</c:v>
                </c:pt>
                <c:pt idx="688">
                  <c:v>1.9041759999999999</c:v>
                </c:pt>
                <c:pt idx="689">
                  <c:v>1.9001330999999999</c:v>
                </c:pt>
                <c:pt idx="690">
                  <c:v>1.839329</c:v>
                </c:pt>
              </c:numCache>
            </c:numRef>
          </c:val>
          <c:smooth val="0"/>
          <c:extLst xmlns:c16r2="http://schemas.microsoft.com/office/drawing/2015/06/chart">
            <c:ext xmlns:c16="http://schemas.microsoft.com/office/drawing/2014/chart" uri="{C3380CC4-5D6E-409C-BE32-E72D297353CC}">
              <c16:uniqueId val="{00000000-76E1-2F44-B0A6-010DC3A07CC1}"/>
            </c:ext>
          </c:extLst>
        </c:ser>
        <c:dLbls>
          <c:showLegendKey val="0"/>
          <c:showVal val="0"/>
          <c:showCatName val="0"/>
          <c:showSerName val="0"/>
          <c:showPercent val="0"/>
          <c:showBubbleSize val="0"/>
        </c:dLbls>
        <c:smooth val="0"/>
        <c:axId val="2121230320"/>
        <c:axId val="2121231408"/>
      </c:lineChart>
      <c:dateAx>
        <c:axId val="2121230320"/>
        <c:scaling>
          <c:orientation val="minMax"/>
          <c:max val="45016"/>
          <c:min val="40179"/>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zh-TW"/>
          </a:p>
        </c:txPr>
        <c:crossAx val="2121231408"/>
        <c:crosses val="autoZero"/>
        <c:auto val="1"/>
        <c:lblOffset val="100"/>
        <c:baseTimeUnit val="days"/>
        <c:majorUnit val="2"/>
        <c:majorTimeUnit val="years"/>
      </c:dateAx>
      <c:valAx>
        <c:axId val="212123140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zh-TW"/>
          </a:p>
        </c:txPr>
        <c:crossAx val="2121230320"/>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solidFill>
            <a:schemeClr val="tx1"/>
          </a:solidFill>
        </a:defRPr>
      </a:pPr>
      <a:endParaRPr lang="zh-TW"/>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縮表!$M$1</c:f>
              <c:strCache>
                <c:ptCount val="1"/>
                <c:pt idx="0">
                  <c:v>公債變化</c:v>
                </c:pt>
              </c:strCache>
            </c:strRef>
          </c:tx>
          <c:spPr>
            <a:solidFill>
              <a:schemeClr val="accent1"/>
            </a:solidFill>
            <a:ln w="19050">
              <a:solidFill>
                <a:schemeClr val="accent1"/>
              </a:solidFill>
            </a:ln>
            <a:effectLst/>
          </c:spPr>
          <c:invertIfNegative val="0"/>
          <c:cat>
            <c:numRef>
              <c:f>縮表!$L$2:$L$31</c:f>
              <c:numCache>
                <c:formatCode>m/d/yy</c:formatCode>
                <c:ptCount val="30"/>
                <c:pt idx="0">
                  <c:v>45014</c:v>
                </c:pt>
                <c:pt idx="1">
                  <c:v>45007</c:v>
                </c:pt>
                <c:pt idx="2">
                  <c:v>45000</c:v>
                </c:pt>
                <c:pt idx="3">
                  <c:v>44993</c:v>
                </c:pt>
                <c:pt idx="4">
                  <c:v>44986</c:v>
                </c:pt>
                <c:pt idx="5">
                  <c:v>44979</c:v>
                </c:pt>
                <c:pt idx="6">
                  <c:v>44972</c:v>
                </c:pt>
                <c:pt idx="7">
                  <c:v>44965</c:v>
                </c:pt>
                <c:pt idx="8">
                  <c:v>44958</c:v>
                </c:pt>
                <c:pt idx="9">
                  <c:v>44951</c:v>
                </c:pt>
                <c:pt idx="10">
                  <c:v>44944</c:v>
                </c:pt>
                <c:pt idx="11">
                  <c:v>44937</c:v>
                </c:pt>
                <c:pt idx="12">
                  <c:v>44930</c:v>
                </c:pt>
                <c:pt idx="13">
                  <c:v>44923</c:v>
                </c:pt>
                <c:pt idx="14">
                  <c:v>44916</c:v>
                </c:pt>
                <c:pt idx="15">
                  <c:v>44909</c:v>
                </c:pt>
                <c:pt idx="16">
                  <c:v>44902</c:v>
                </c:pt>
                <c:pt idx="17">
                  <c:v>44895</c:v>
                </c:pt>
                <c:pt idx="18">
                  <c:v>44888</c:v>
                </c:pt>
                <c:pt idx="19">
                  <c:v>44881</c:v>
                </c:pt>
                <c:pt idx="20">
                  <c:v>44874</c:v>
                </c:pt>
                <c:pt idx="21">
                  <c:v>44867</c:v>
                </c:pt>
                <c:pt idx="22">
                  <c:v>44860</c:v>
                </c:pt>
                <c:pt idx="23">
                  <c:v>44853</c:v>
                </c:pt>
                <c:pt idx="24">
                  <c:v>44846</c:v>
                </c:pt>
                <c:pt idx="25">
                  <c:v>44839</c:v>
                </c:pt>
                <c:pt idx="26">
                  <c:v>44832</c:v>
                </c:pt>
                <c:pt idx="27">
                  <c:v>44825</c:v>
                </c:pt>
                <c:pt idx="28">
                  <c:v>44818</c:v>
                </c:pt>
                <c:pt idx="29">
                  <c:v>44811</c:v>
                </c:pt>
              </c:numCache>
            </c:numRef>
          </c:cat>
          <c:val>
            <c:numRef>
              <c:f>縮表!$M$2:$M$31</c:f>
              <c:numCache>
                <c:formatCode>General</c:formatCode>
                <c:ptCount val="30"/>
                <c:pt idx="0">
                  <c:v>-5.3399999999965075</c:v>
                </c:pt>
                <c:pt idx="1">
                  <c:v>-8.1300000000010186</c:v>
                </c:pt>
                <c:pt idx="2">
                  <c:v>-78.819000000003143</c:v>
                </c:pt>
                <c:pt idx="3">
                  <c:v>-10.609999999996944</c:v>
                </c:pt>
                <c:pt idx="4">
                  <c:v>-279.49999999999818</c:v>
                </c:pt>
                <c:pt idx="5">
                  <c:v>0.50299999998969724</c:v>
                </c:pt>
                <c:pt idx="6">
                  <c:v>-320.5029999999897</c:v>
                </c:pt>
                <c:pt idx="7">
                  <c:v>0</c:v>
                </c:pt>
                <c:pt idx="8">
                  <c:v>-380.47500000000582</c:v>
                </c:pt>
                <c:pt idx="9">
                  <c:v>-10.312000000003536</c:v>
                </c:pt>
                <c:pt idx="10">
                  <c:v>-188.86899999999514</c:v>
                </c:pt>
                <c:pt idx="11">
                  <c:v>-12.148999999990338</c:v>
                </c:pt>
                <c:pt idx="12">
                  <c:v>-432.08300000001145</c:v>
                </c:pt>
                <c:pt idx="13">
                  <c:v>-6.3479999999981374</c:v>
                </c:pt>
                <c:pt idx="14">
                  <c:v>-131.62099999999555</c:v>
                </c:pt>
                <c:pt idx="15">
                  <c:v>-11.799000000000888</c:v>
                </c:pt>
                <c:pt idx="16">
                  <c:v>-19.260000000003856</c:v>
                </c:pt>
                <c:pt idx="17">
                  <c:v>-195.79999999999927</c:v>
                </c:pt>
                <c:pt idx="18">
                  <c:v>0</c:v>
                </c:pt>
                <c:pt idx="19">
                  <c:v>-404.20900000000074</c:v>
                </c:pt>
                <c:pt idx="20">
                  <c:v>0.24999999999636202</c:v>
                </c:pt>
                <c:pt idx="21">
                  <c:v>-338.13799999999901</c:v>
                </c:pt>
                <c:pt idx="22">
                  <c:v>-31.769999999996799</c:v>
                </c:pt>
                <c:pt idx="23">
                  <c:v>-178.49900000000162</c:v>
                </c:pt>
                <c:pt idx="24">
                  <c:v>-40.465999999996711</c:v>
                </c:pt>
                <c:pt idx="25">
                  <c:v>-378.92000000000735</c:v>
                </c:pt>
                <c:pt idx="26">
                  <c:v>-20.578999999997905</c:v>
                </c:pt>
                <c:pt idx="27">
                  <c:v>-130.99199999999655</c:v>
                </c:pt>
                <c:pt idx="28">
                  <c:v>-37.154000000000451</c:v>
                </c:pt>
                <c:pt idx="29">
                  <c:v>-42.236000000002605</c:v>
                </c:pt>
              </c:numCache>
            </c:numRef>
          </c:val>
          <c:extLst xmlns:c16r2="http://schemas.microsoft.com/office/drawing/2015/06/chart">
            <c:ext xmlns:c16="http://schemas.microsoft.com/office/drawing/2014/chart" uri="{C3380CC4-5D6E-409C-BE32-E72D297353CC}">
              <c16:uniqueId val="{00000000-2665-3541-9A6B-3D00FFB5F7F4}"/>
            </c:ext>
          </c:extLst>
        </c:ser>
        <c:ser>
          <c:idx val="1"/>
          <c:order val="1"/>
          <c:tx>
            <c:strRef>
              <c:f>縮表!$N$1</c:f>
              <c:strCache>
                <c:ptCount val="1"/>
                <c:pt idx="0">
                  <c:v>MBS變化</c:v>
                </c:pt>
              </c:strCache>
            </c:strRef>
          </c:tx>
          <c:spPr>
            <a:solidFill>
              <a:srgbClr val="C00000"/>
            </a:solidFill>
            <a:ln w="19050">
              <a:solidFill>
                <a:srgbClr val="C00000"/>
              </a:solidFill>
            </a:ln>
            <a:effectLst/>
          </c:spPr>
          <c:invertIfNegative val="0"/>
          <c:cat>
            <c:numRef>
              <c:f>縮表!$L$2:$L$31</c:f>
              <c:numCache>
                <c:formatCode>m/d/yy</c:formatCode>
                <c:ptCount val="30"/>
                <c:pt idx="0">
                  <c:v>45014</c:v>
                </c:pt>
                <c:pt idx="1">
                  <c:v>45007</c:v>
                </c:pt>
                <c:pt idx="2">
                  <c:v>45000</c:v>
                </c:pt>
                <c:pt idx="3">
                  <c:v>44993</c:v>
                </c:pt>
                <c:pt idx="4">
                  <c:v>44986</c:v>
                </c:pt>
                <c:pt idx="5">
                  <c:v>44979</c:v>
                </c:pt>
                <c:pt idx="6">
                  <c:v>44972</c:v>
                </c:pt>
                <c:pt idx="7">
                  <c:v>44965</c:v>
                </c:pt>
                <c:pt idx="8">
                  <c:v>44958</c:v>
                </c:pt>
                <c:pt idx="9">
                  <c:v>44951</c:v>
                </c:pt>
                <c:pt idx="10">
                  <c:v>44944</c:v>
                </c:pt>
                <c:pt idx="11">
                  <c:v>44937</c:v>
                </c:pt>
                <c:pt idx="12">
                  <c:v>44930</c:v>
                </c:pt>
                <c:pt idx="13">
                  <c:v>44923</c:v>
                </c:pt>
                <c:pt idx="14">
                  <c:v>44916</c:v>
                </c:pt>
                <c:pt idx="15">
                  <c:v>44909</c:v>
                </c:pt>
                <c:pt idx="16">
                  <c:v>44902</c:v>
                </c:pt>
                <c:pt idx="17">
                  <c:v>44895</c:v>
                </c:pt>
                <c:pt idx="18">
                  <c:v>44888</c:v>
                </c:pt>
                <c:pt idx="19">
                  <c:v>44881</c:v>
                </c:pt>
                <c:pt idx="20">
                  <c:v>44874</c:v>
                </c:pt>
                <c:pt idx="21">
                  <c:v>44867</c:v>
                </c:pt>
                <c:pt idx="22">
                  <c:v>44860</c:v>
                </c:pt>
                <c:pt idx="23">
                  <c:v>44853</c:v>
                </c:pt>
                <c:pt idx="24">
                  <c:v>44846</c:v>
                </c:pt>
                <c:pt idx="25">
                  <c:v>44839</c:v>
                </c:pt>
                <c:pt idx="26">
                  <c:v>44832</c:v>
                </c:pt>
                <c:pt idx="27">
                  <c:v>44825</c:v>
                </c:pt>
                <c:pt idx="28">
                  <c:v>44818</c:v>
                </c:pt>
                <c:pt idx="29">
                  <c:v>44811</c:v>
                </c:pt>
              </c:numCache>
            </c:numRef>
          </c:cat>
          <c:val>
            <c:numRef>
              <c:f>縮表!$N$2:$N$31</c:f>
              <c:numCache>
                <c:formatCode>General</c:formatCode>
                <c:ptCount val="30"/>
                <c:pt idx="0">
                  <c:v>-107.51199999999699</c:v>
                </c:pt>
                <c:pt idx="1">
                  <c:v>-35.020000000004075</c:v>
                </c:pt>
                <c:pt idx="2">
                  <c:v>-12.988000000000284</c:v>
                </c:pt>
                <c:pt idx="3">
                  <c:v>0</c:v>
                </c:pt>
                <c:pt idx="4">
                  <c:v>-101.91199999999753</c:v>
                </c:pt>
                <c:pt idx="5">
                  <c:v>-32.618999999999687</c:v>
                </c:pt>
                <c:pt idx="6">
                  <c:v>-12.219000000000051</c:v>
                </c:pt>
                <c:pt idx="7">
                  <c:v>0</c:v>
                </c:pt>
                <c:pt idx="8">
                  <c:v>0</c:v>
                </c:pt>
                <c:pt idx="9">
                  <c:v>-151.82200000000194</c:v>
                </c:pt>
                <c:pt idx="10">
                  <c:v>-14.528999999997723</c:v>
                </c:pt>
                <c:pt idx="11">
                  <c:v>0</c:v>
                </c:pt>
                <c:pt idx="12">
                  <c:v>0</c:v>
                </c:pt>
                <c:pt idx="13">
                  <c:v>-118.08100000000195</c:v>
                </c:pt>
                <c:pt idx="14">
                  <c:v>-53.97899999999936</c:v>
                </c:pt>
                <c:pt idx="15">
                  <c:v>-1.2309999999979482</c:v>
                </c:pt>
                <c:pt idx="16">
                  <c:v>0</c:v>
                </c:pt>
                <c:pt idx="17">
                  <c:v>-133.02900000000136</c:v>
                </c:pt>
                <c:pt idx="18">
                  <c:v>-47.979000000000269</c:v>
                </c:pt>
                <c:pt idx="19">
                  <c:v>-16.320999999998094</c:v>
                </c:pt>
                <c:pt idx="20">
                  <c:v>9.9999999974897946E-3</c:v>
                </c:pt>
                <c:pt idx="21">
                  <c:v>3.9000000001578883E-2</c:v>
                </c:pt>
                <c:pt idx="22">
                  <c:v>-200.98899999999958</c:v>
                </c:pt>
                <c:pt idx="23">
                  <c:v>5.0709999999980937</c:v>
                </c:pt>
                <c:pt idx="24">
                  <c:v>0</c:v>
                </c:pt>
                <c:pt idx="25">
                  <c:v>0</c:v>
                </c:pt>
                <c:pt idx="26">
                  <c:v>-166.6820000000007</c:v>
                </c:pt>
                <c:pt idx="27">
                  <c:v>-36.217999999998938</c:v>
                </c:pt>
                <c:pt idx="28">
                  <c:v>92.339000000001761</c:v>
                </c:pt>
                <c:pt idx="29">
                  <c:v>2.8999999999541615E-2</c:v>
                </c:pt>
              </c:numCache>
            </c:numRef>
          </c:val>
          <c:extLst xmlns:c16r2="http://schemas.microsoft.com/office/drawing/2015/06/chart">
            <c:ext xmlns:c16="http://schemas.microsoft.com/office/drawing/2014/chart" uri="{C3380CC4-5D6E-409C-BE32-E72D297353CC}">
              <c16:uniqueId val="{00000001-2665-3541-9A6B-3D00FFB5F7F4}"/>
            </c:ext>
          </c:extLst>
        </c:ser>
        <c:dLbls>
          <c:showLegendKey val="0"/>
          <c:showVal val="0"/>
          <c:showCatName val="0"/>
          <c:showSerName val="0"/>
          <c:showPercent val="0"/>
          <c:showBubbleSize val="0"/>
        </c:dLbls>
        <c:gapWidth val="0"/>
        <c:overlap val="100"/>
        <c:axId val="2121238480"/>
        <c:axId val="2121243376"/>
      </c:barChart>
      <c:dateAx>
        <c:axId val="2121238480"/>
        <c:scaling>
          <c:orientation val="minMax"/>
          <c:max val="45014"/>
          <c:min val="44927"/>
        </c:scaling>
        <c:delete val="0"/>
        <c:axPos val="b"/>
        <c:numFmt formatCode="m/d"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zh-TW"/>
          </a:p>
        </c:txPr>
        <c:crossAx val="2121243376"/>
        <c:crosses val="autoZero"/>
        <c:auto val="1"/>
        <c:lblOffset val="100"/>
        <c:baseTimeUnit val="days"/>
        <c:majorUnit val="14"/>
        <c:majorTimeUnit val="days"/>
      </c:dateAx>
      <c:valAx>
        <c:axId val="2121243376"/>
        <c:scaling>
          <c:orientation val="minMax"/>
          <c:max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zh-TW"/>
          </a:p>
        </c:txPr>
        <c:crossAx val="2121238480"/>
        <c:crosses val="autoZero"/>
        <c:crossBetween val="between"/>
        <c:majorUnit val="100"/>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mn-lt"/>
              <a:ea typeface="+mn-ea"/>
              <a:cs typeface="+mn-cs"/>
            </a:defRPr>
          </a:pPr>
          <a:endParaRPr lang="zh-TW"/>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100">
          <a:solidFill>
            <a:schemeClr val="tx1"/>
          </a:solidFill>
        </a:defRPr>
      </a:pPr>
      <a:endParaRPr lang="zh-TW"/>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58968509149661"/>
          <c:y val="7.1253697847597677E-2"/>
          <c:w val="0.81414616590259292"/>
          <c:h val="0.7931730082627767"/>
        </c:manualLayout>
      </c:layout>
      <c:lineChart>
        <c:grouping val="standard"/>
        <c:varyColors val="0"/>
        <c:ser>
          <c:idx val="1"/>
          <c:order val="0"/>
          <c:tx>
            <c:strRef>
              <c:f>經濟數據!$J$1</c:f>
              <c:strCache>
                <c:ptCount val="1"/>
                <c:pt idx="0">
                  <c:v>職缺空缺/失業人數(RHS)</c:v>
                </c:pt>
              </c:strCache>
            </c:strRef>
          </c:tx>
          <c:spPr>
            <a:ln w="28575" cap="rnd">
              <a:solidFill>
                <a:srgbClr val="C00000"/>
              </a:solidFill>
              <a:round/>
            </a:ln>
            <a:effectLst/>
          </c:spPr>
          <c:marker>
            <c:symbol val="none"/>
          </c:marker>
          <c:cat>
            <c:numRef>
              <c:f>經濟數據!$D$2:$D$523</c:f>
              <c:numCache>
                <c:formatCode>m/d/yy</c:formatCode>
                <c:ptCount val="522"/>
                <c:pt idx="0">
                  <c:v>45016</c:v>
                </c:pt>
                <c:pt idx="1">
                  <c:v>44985</c:v>
                </c:pt>
                <c:pt idx="2">
                  <c:v>44957</c:v>
                </c:pt>
                <c:pt idx="3">
                  <c:v>44926</c:v>
                </c:pt>
                <c:pt idx="4">
                  <c:v>44895</c:v>
                </c:pt>
                <c:pt idx="5">
                  <c:v>44865</c:v>
                </c:pt>
                <c:pt idx="6">
                  <c:v>44834</c:v>
                </c:pt>
                <c:pt idx="7">
                  <c:v>44804</c:v>
                </c:pt>
                <c:pt idx="8">
                  <c:v>44773</c:v>
                </c:pt>
                <c:pt idx="9">
                  <c:v>44742</c:v>
                </c:pt>
                <c:pt idx="10">
                  <c:v>44712</c:v>
                </c:pt>
                <c:pt idx="11">
                  <c:v>44681</c:v>
                </c:pt>
                <c:pt idx="12">
                  <c:v>44651</c:v>
                </c:pt>
                <c:pt idx="13">
                  <c:v>44620</c:v>
                </c:pt>
                <c:pt idx="14">
                  <c:v>44592</c:v>
                </c:pt>
                <c:pt idx="15">
                  <c:v>44561</c:v>
                </c:pt>
                <c:pt idx="16">
                  <c:v>44530</c:v>
                </c:pt>
                <c:pt idx="17">
                  <c:v>44500</c:v>
                </c:pt>
                <c:pt idx="18">
                  <c:v>44469</c:v>
                </c:pt>
                <c:pt idx="19">
                  <c:v>44439</c:v>
                </c:pt>
                <c:pt idx="20">
                  <c:v>44408</c:v>
                </c:pt>
                <c:pt idx="21">
                  <c:v>44377</c:v>
                </c:pt>
                <c:pt idx="22">
                  <c:v>44347</c:v>
                </c:pt>
                <c:pt idx="23">
                  <c:v>44316</c:v>
                </c:pt>
                <c:pt idx="24">
                  <c:v>44286</c:v>
                </c:pt>
                <c:pt idx="25">
                  <c:v>44255</c:v>
                </c:pt>
                <c:pt idx="26">
                  <c:v>44227</c:v>
                </c:pt>
                <c:pt idx="27">
                  <c:v>44196</c:v>
                </c:pt>
                <c:pt idx="28">
                  <c:v>44165</c:v>
                </c:pt>
                <c:pt idx="29">
                  <c:v>44135</c:v>
                </c:pt>
                <c:pt idx="30">
                  <c:v>44104</c:v>
                </c:pt>
                <c:pt idx="31">
                  <c:v>44074</c:v>
                </c:pt>
                <c:pt idx="32">
                  <c:v>44043</c:v>
                </c:pt>
                <c:pt idx="33">
                  <c:v>44012</c:v>
                </c:pt>
                <c:pt idx="34">
                  <c:v>43982</c:v>
                </c:pt>
                <c:pt idx="35">
                  <c:v>43951</c:v>
                </c:pt>
                <c:pt idx="36">
                  <c:v>43921</c:v>
                </c:pt>
                <c:pt idx="37">
                  <c:v>43890</c:v>
                </c:pt>
                <c:pt idx="38">
                  <c:v>43861</c:v>
                </c:pt>
                <c:pt idx="39">
                  <c:v>43830</c:v>
                </c:pt>
                <c:pt idx="40">
                  <c:v>43799</c:v>
                </c:pt>
                <c:pt idx="41">
                  <c:v>43769</c:v>
                </c:pt>
                <c:pt idx="42">
                  <c:v>43738</c:v>
                </c:pt>
                <c:pt idx="43">
                  <c:v>43708</c:v>
                </c:pt>
                <c:pt idx="44">
                  <c:v>43677</c:v>
                </c:pt>
                <c:pt idx="45">
                  <c:v>43646</c:v>
                </c:pt>
                <c:pt idx="46">
                  <c:v>43616</c:v>
                </c:pt>
                <c:pt idx="47">
                  <c:v>43585</c:v>
                </c:pt>
                <c:pt idx="48">
                  <c:v>43555</c:v>
                </c:pt>
                <c:pt idx="49">
                  <c:v>43524</c:v>
                </c:pt>
                <c:pt idx="50">
                  <c:v>43496</c:v>
                </c:pt>
                <c:pt idx="51">
                  <c:v>43465</c:v>
                </c:pt>
                <c:pt idx="52">
                  <c:v>43434</c:v>
                </c:pt>
                <c:pt idx="53">
                  <c:v>43404</c:v>
                </c:pt>
                <c:pt idx="54">
                  <c:v>43373</c:v>
                </c:pt>
                <c:pt idx="55">
                  <c:v>43343</c:v>
                </c:pt>
                <c:pt idx="56">
                  <c:v>43312</c:v>
                </c:pt>
                <c:pt idx="57">
                  <c:v>43281</c:v>
                </c:pt>
                <c:pt idx="58">
                  <c:v>43251</c:v>
                </c:pt>
                <c:pt idx="59">
                  <c:v>43220</c:v>
                </c:pt>
                <c:pt idx="60">
                  <c:v>43190</c:v>
                </c:pt>
                <c:pt idx="61">
                  <c:v>43159</c:v>
                </c:pt>
                <c:pt idx="62">
                  <c:v>43131</c:v>
                </c:pt>
                <c:pt idx="63">
                  <c:v>43100</c:v>
                </c:pt>
                <c:pt idx="64">
                  <c:v>43069</c:v>
                </c:pt>
                <c:pt idx="65">
                  <c:v>43039</c:v>
                </c:pt>
                <c:pt idx="66">
                  <c:v>43008</c:v>
                </c:pt>
                <c:pt idx="67">
                  <c:v>42978</c:v>
                </c:pt>
                <c:pt idx="68">
                  <c:v>42947</c:v>
                </c:pt>
                <c:pt idx="69">
                  <c:v>42916</c:v>
                </c:pt>
                <c:pt idx="70">
                  <c:v>42886</c:v>
                </c:pt>
                <c:pt idx="71">
                  <c:v>42855</c:v>
                </c:pt>
                <c:pt idx="72">
                  <c:v>42825</c:v>
                </c:pt>
                <c:pt idx="73">
                  <c:v>42794</c:v>
                </c:pt>
                <c:pt idx="74">
                  <c:v>42766</c:v>
                </c:pt>
                <c:pt idx="75">
                  <c:v>42735</c:v>
                </c:pt>
                <c:pt idx="76">
                  <c:v>42704</c:v>
                </c:pt>
                <c:pt idx="77">
                  <c:v>42674</c:v>
                </c:pt>
                <c:pt idx="78">
                  <c:v>42643</c:v>
                </c:pt>
                <c:pt idx="79">
                  <c:v>42613</c:v>
                </c:pt>
                <c:pt idx="80">
                  <c:v>42582</c:v>
                </c:pt>
                <c:pt idx="81">
                  <c:v>42551</c:v>
                </c:pt>
                <c:pt idx="82">
                  <c:v>42521</c:v>
                </c:pt>
                <c:pt idx="83">
                  <c:v>42490</c:v>
                </c:pt>
                <c:pt idx="84">
                  <c:v>42460</c:v>
                </c:pt>
                <c:pt idx="85">
                  <c:v>42429</c:v>
                </c:pt>
                <c:pt idx="86">
                  <c:v>42400</c:v>
                </c:pt>
                <c:pt idx="87">
                  <c:v>42369</c:v>
                </c:pt>
                <c:pt idx="88">
                  <c:v>42338</c:v>
                </c:pt>
                <c:pt idx="89">
                  <c:v>42308</c:v>
                </c:pt>
                <c:pt idx="90">
                  <c:v>42277</c:v>
                </c:pt>
                <c:pt idx="91">
                  <c:v>42247</c:v>
                </c:pt>
                <c:pt idx="92">
                  <c:v>42216</c:v>
                </c:pt>
                <c:pt idx="93">
                  <c:v>42185</c:v>
                </c:pt>
                <c:pt idx="94">
                  <c:v>42155</c:v>
                </c:pt>
                <c:pt idx="95">
                  <c:v>42124</c:v>
                </c:pt>
                <c:pt idx="96">
                  <c:v>42094</c:v>
                </c:pt>
                <c:pt idx="97">
                  <c:v>42063</c:v>
                </c:pt>
                <c:pt idx="98">
                  <c:v>42035</c:v>
                </c:pt>
                <c:pt idx="99">
                  <c:v>42004</c:v>
                </c:pt>
                <c:pt idx="100">
                  <c:v>41973</c:v>
                </c:pt>
                <c:pt idx="101">
                  <c:v>41943</c:v>
                </c:pt>
                <c:pt idx="102">
                  <c:v>41912</c:v>
                </c:pt>
                <c:pt idx="103">
                  <c:v>41882</c:v>
                </c:pt>
                <c:pt idx="104">
                  <c:v>41851</c:v>
                </c:pt>
                <c:pt idx="105">
                  <c:v>41820</c:v>
                </c:pt>
                <c:pt idx="106">
                  <c:v>41790</c:v>
                </c:pt>
                <c:pt idx="107">
                  <c:v>41759</c:v>
                </c:pt>
                <c:pt idx="108">
                  <c:v>41729</c:v>
                </c:pt>
                <c:pt idx="109">
                  <c:v>41698</c:v>
                </c:pt>
                <c:pt idx="110">
                  <c:v>41670</c:v>
                </c:pt>
                <c:pt idx="111">
                  <c:v>41639</c:v>
                </c:pt>
                <c:pt idx="112">
                  <c:v>41608</c:v>
                </c:pt>
                <c:pt idx="113">
                  <c:v>41578</c:v>
                </c:pt>
                <c:pt idx="114">
                  <c:v>41547</c:v>
                </c:pt>
                <c:pt idx="115">
                  <c:v>41517</c:v>
                </c:pt>
                <c:pt idx="116">
                  <c:v>41486</c:v>
                </c:pt>
                <c:pt idx="117">
                  <c:v>41455</c:v>
                </c:pt>
                <c:pt idx="118">
                  <c:v>41425</c:v>
                </c:pt>
                <c:pt idx="119">
                  <c:v>41394</c:v>
                </c:pt>
              </c:numCache>
            </c:numRef>
          </c:cat>
          <c:val>
            <c:numRef>
              <c:f>經濟數據!$J$2:$J$523</c:f>
              <c:numCache>
                <c:formatCode>General</c:formatCode>
                <c:ptCount val="522"/>
                <c:pt idx="1">
                  <c:v>1.6730121293800539</c:v>
                </c:pt>
                <c:pt idx="2">
                  <c:v>1.8551106427818758</c:v>
                </c:pt>
                <c:pt idx="3">
                  <c:v>1.9632995456134219</c:v>
                </c:pt>
                <c:pt idx="4">
                  <c:v>1.7909999999999999</c:v>
                </c:pt>
                <c:pt idx="5">
                  <c:v>1.7298860069387081</c:v>
                </c:pt>
                <c:pt idx="6">
                  <c:v>1.8811091854419411</c:v>
                </c:pt>
                <c:pt idx="7">
                  <c:v>1.6937385816309583</c:v>
                </c:pt>
                <c:pt idx="8">
                  <c:v>1.9902063658621896</c:v>
                </c:pt>
                <c:pt idx="9">
                  <c:v>1.8437342304457527</c:v>
                </c:pt>
                <c:pt idx="10">
                  <c:v>1.9138651948486369</c:v>
                </c:pt>
                <c:pt idx="11">
                  <c:v>1.969671581769437</c:v>
                </c:pt>
                <c:pt idx="12">
                  <c:v>2.013898191560616</c:v>
                </c:pt>
                <c:pt idx="13">
                  <c:v>1.8496492346938775</c:v>
                </c:pt>
                <c:pt idx="14">
                  <c:v>1.7642451236369221</c:v>
                </c:pt>
                <c:pt idx="15">
                  <c:v>1.8685416337494074</c:v>
                </c:pt>
                <c:pt idx="16">
                  <c:v>1.656637168141593</c:v>
                </c:pt>
                <c:pt idx="17">
                  <c:v>1.547719537100068</c:v>
                </c:pt>
                <c:pt idx="18">
                  <c:v>1.4174807867656636</c:v>
                </c:pt>
                <c:pt idx="19">
                  <c:v>1.3166746756367131</c:v>
                </c:pt>
                <c:pt idx="20">
                  <c:v>1.2502297794117647</c:v>
                </c:pt>
                <c:pt idx="21">
                  <c:v>1.059002944888515</c:v>
                </c:pt>
                <c:pt idx="22">
                  <c:v>1.0629793669655396</c:v>
                </c:pt>
                <c:pt idx="23">
                  <c:v>0.95388723426106603</c:v>
                </c:pt>
                <c:pt idx="24">
                  <c:v>0.86480642504118621</c:v>
                </c:pt>
                <c:pt idx="25">
                  <c:v>0.77739931877379287</c:v>
                </c:pt>
                <c:pt idx="26">
                  <c:v>0.70654849827671096</c:v>
                </c:pt>
                <c:pt idx="27">
                  <c:v>0.63492357572950442</c:v>
                </c:pt>
                <c:pt idx="28">
                  <c:v>0.63894052044609662</c:v>
                </c:pt>
                <c:pt idx="29">
                  <c:v>0.61496844003606854</c:v>
                </c:pt>
                <c:pt idx="30">
                  <c:v>0.51686641796968014</c:v>
                </c:pt>
                <c:pt idx="31">
                  <c:v>0.47037940980696696</c:v>
                </c:pt>
                <c:pt idx="32">
                  <c:v>0.39904435187454057</c:v>
                </c:pt>
                <c:pt idx="33">
                  <c:v>0.34719700408533816</c:v>
                </c:pt>
                <c:pt idx="34">
                  <c:v>0.26653612875495486</c:v>
                </c:pt>
                <c:pt idx="35">
                  <c:v>0.20329718004338396</c:v>
                </c:pt>
                <c:pt idx="36">
                  <c:v>0.80651447661469933</c:v>
                </c:pt>
                <c:pt idx="37">
                  <c:v>1.2254730203223545</c:v>
                </c:pt>
                <c:pt idx="38">
                  <c:v>1.2377670572019297</c:v>
                </c:pt>
                <c:pt idx="39">
                  <c:v>1.1429301533219762</c:v>
                </c:pt>
                <c:pt idx="40">
                  <c:v>1.170529521231602</c:v>
                </c:pt>
                <c:pt idx="41">
                  <c:v>1.2296457948631863</c:v>
                </c:pt>
                <c:pt idx="42">
                  <c:v>1.2398268398268397</c:v>
                </c:pt>
                <c:pt idx="43">
                  <c:v>1.1991305801705401</c:v>
                </c:pt>
                <c:pt idx="44">
                  <c:v>1.1736018641810919</c:v>
                </c:pt>
                <c:pt idx="45">
                  <c:v>1.208157048569978</c:v>
                </c:pt>
                <c:pt idx="46">
                  <c:v>1.2306009089378893</c:v>
                </c:pt>
                <c:pt idx="47">
                  <c:v>1.2165454237861615</c:v>
                </c:pt>
                <c:pt idx="48">
                  <c:v>1.186832740213523</c:v>
                </c:pt>
                <c:pt idx="49">
                  <c:v>1.156500408830744</c:v>
                </c:pt>
                <c:pt idx="50">
                  <c:v>1.1674173008231092</c:v>
                </c:pt>
                <c:pt idx="51">
                  <c:v>1.17217091876663</c:v>
                </c:pt>
                <c:pt idx="52">
                  <c:v>1.2418642681929681</c:v>
                </c:pt>
                <c:pt idx="53">
                  <c:v>1.1759781033649976</c:v>
                </c:pt>
                <c:pt idx="54">
                  <c:v>1.2203194467314342</c:v>
                </c:pt>
                <c:pt idx="55">
                  <c:v>1.1708901884340481</c:v>
                </c:pt>
                <c:pt idx="56">
                  <c:v>1.1606133979015334</c:v>
                </c:pt>
                <c:pt idx="57">
                  <c:v>1.121451838064216</c:v>
                </c:pt>
                <c:pt idx="58">
                  <c:v>1.1323434473854099</c:v>
                </c:pt>
                <c:pt idx="59">
                  <c:v>1.0647159002941631</c:v>
                </c:pt>
                <c:pt idx="60">
                  <c:v>1.053461063040791</c:v>
                </c:pt>
                <c:pt idx="61">
                  <c:v>0.99559337486704147</c:v>
                </c:pt>
                <c:pt idx="62">
                  <c:v>1.020342117429496</c:v>
                </c:pt>
                <c:pt idx="63">
                  <c:v>0.95536791314837155</c:v>
                </c:pt>
                <c:pt idx="64">
                  <c:v>0.92574549749040447</c:v>
                </c:pt>
                <c:pt idx="65">
                  <c:v>0.95641791044776114</c:v>
                </c:pt>
                <c:pt idx="66">
                  <c:v>0.92208929092500724</c:v>
                </c:pt>
                <c:pt idx="67">
                  <c:v>0.886190341711381</c:v>
                </c:pt>
                <c:pt idx="68">
                  <c:v>0.90510737086477078</c:v>
                </c:pt>
                <c:pt idx="69">
                  <c:v>0.91735777680779862</c:v>
                </c:pt>
                <c:pt idx="70">
                  <c:v>0.8322857142857143</c:v>
                </c:pt>
                <c:pt idx="71">
                  <c:v>0.85921850754690365</c:v>
                </c:pt>
                <c:pt idx="72">
                  <c:v>0.82157500353456803</c:v>
                </c:pt>
                <c:pt idx="73">
                  <c:v>0.80268329041875597</c:v>
                </c:pt>
                <c:pt idx="74">
                  <c:v>0.75214247455811467</c:v>
                </c:pt>
                <c:pt idx="75">
                  <c:v>0.79297965696051054</c:v>
                </c:pt>
                <c:pt idx="76">
                  <c:v>0.79054680259499532</c:v>
                </c:pt>
                <c:pt idx="77">
                  <c:v>0.71578543080271417</c:v>
                </c:pt>
                <c:pt idx="78">
                  <c:v>0.73783477932855523</c:v>
                </c:pt>
                <c:pt idx="79">
                  <c:v>0.72931654676258995</c:v>
                </c:pt>
                <c:pt idx="80">
                  <c:v>0.78026436330323257</c:v>
                </c:pt>
                <c:pt idx="81">
                  <c:v>0.74147727272727271</c:v>
                </c:pt>
                <c:pt idx="82">
                  <c:v>0.75496602195504448</c:v>
                </c:pt>
                <c:pt idx="83">
                  <c:v>0.71935044006446014</c:v>
                </c:pt>
                <c:pt idx="84">
                  <c:v>0.76987815601055143</c:v>
                </c:pt>
                <c:pt idx="85">
                  <c:v>0.74915606336016616</c:v>
                </c:pt>
                <c:pt idx="86">
                  <c:v>0.7882522617018487</c:v>
                </c:pt>
                <c:pt idx="87">
                  <c:v>0.73921841406348809</c:v>
                </c:pt>
                <c:pt idx="88">
                  <c:v>0.71350000000000002</c:v>
                </c:pt>
                <c:pt idx="89">
                  <c:v>0.72873011865690485</c:v>
                </c:pt>
                <c:pt idx="90">
                  <c:v>0.69406854685721509</c:v>
                </c:pt>
                <c:pt idx="91">
                  <c:v>0.68405905905905906</c:v>
                </c:pt>
                <c:pt idx="92">
                  <c:v>0.74152075425492836</c:v>
                </c:pt>
                <c:pt idx="93">
                  <c:v>0.63635261307141988</c:v>
                </c:pt>
                <c:pt idx="94">
                  <c:v>0.62972605841068596</c:v>
                </c:pt>
                <c:pt idx="95">
                  <c:v>0.65473684210526317</c:v>
                </c:pt>
                <c:pt idx="96">
                  <c:v>0.61186142102172636</c:v>
                </c:pt>
                <c:pt idx="97">
                  <c:v>0.63565530875683218</c:v>
                </c:pt>
                <c:pt idx="98">
                  <c:v>0.6014631401238042</c:v>
                </c:pt>
                <c:pt idx="99">
                  <c:v>0.58850521968567171</c:v>
                </c:pt>
                <c:pt idx="100">
                  <c:v>0.53278327832783279</c:v>
                </c:pt>
                <c:pt idx="101">
                  <c:v>0.55750834260289206</c:v>
                </c:pt>
                <c:pt idx="102">
                  <c:v>0.53055495573310296</c:v>
                </c:pt>
                <c:pt idx="103">
                  <c:v>0.55724554641108448</c:v>
                </c:pt>
                <c:pt idx="104">
                  <c:v>0.50437135720233139</c:v>
                </c:pt>
                <c:pt idx="105">
                  <c:v>0.52663847780126849</c:v>
                </c:pt>
                <c:pt idx="106">
                  <c:v>0.48148899482706159</c:v>
                </c:pt>
                <c:pt idx="107">
                  <c:v>0.47062461348175633</c:v>
                </c:pt>
                <c:pt idx="108">
                  <c:v>0.42273603082851635</c:v>
                </c:pt>
                <c:pt idx="109">
                  <c:v>0.42255290366218956</c:v>
                </c:pt>
                <c:pt idx="110">
                  <c:v>0.40452852381885906</c:v>
                </c:pt>
                <c:pt idx="111">
                  <c:v>0.39609765474817377</c:v>
                </c:pt>
                <c:pt idx="112">
                  <c:v>0.38184852136831371</c:v>
                </c:pt>
                <c:pt idx="113">
                  <c:v>0.3791307471264368</c:v>
                </c:pt>
                <c:pt idx="114">
                  <c:v>0.366282165039929</c:v>
                </c:pt>
                <c:pt idx="115">
                  <c:v>0.36217749800514232</c:v>
                </c:pt>
                <c:pt idx="116">
                  <c:v>0.34274371415968241</c:v>
                </c:pt>
                <c:pt idx="117">
                  <c:v>0.35316143306952602</c:v>
                </c:pt>
                <c:pt idx="118">
                  <c:v>0.35567187231851727</c:v>
                </c:pt>
                <c:pt idx="119">
                  <c:v>0.33911564625850338</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0</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c:v>
                </c:pt>
                <c:pt idx="177">
                  <c:v>0</c:v>
                </c:pt>
                <c:pt idx="178">
                  <c:v>0</c:v>
                </c:pt>
                <c:pt idx="179">
                  <c:v>0</c:v>
                </c:pt>
                <c:pt idx="180">
                  <c:v>0</c:v>
                </c:pt>
                <c:pt idx="181">
                  <c:v>0</c:v>
                </c:pt>
                <c:pt idx="182">
                  <c:v>0</c:v>
                </c:pt>
                <c:pt idx="183">
                  <c:v>0</c:v>
                </c:pt>
                <c:pt idx="184">
                  <c:v>0</c:v>
                </c:pt>
                <c:pt idx="185">
                  <c:v>0</c:v>
                </c:pt>
                <c:pt idx="186">
                  <c:v>0</c:v>
                </c:pt>
                <c:pt idx="187">
                  <c:v>0</c:v>
                </c:pt>
                <c:pt idx="188">
                  <c:v>0</c:v>
                </c:pt>
                <c:pt idx="189">
                  <c:v>0</c:v>
                </c:pt>
                <c:pt idx="190">
                  <c:v>0</c:v>
                </c:pt>
                <c:pt idx="191">
                  <c:v>0</c:v>
                </c:pt>
                <c:pt idx="192">
                  <c:v>0</c:v>
                </c:pt>
                <c:pt idx="193">
                  <c:v>0</c:v>
                </c:pt>
                <c:pt idx="194">
                  <c:v>0</c:v>
                </c:pt>
                <c:pt idx="195">
                  <c:v>0</c:v>
                </c:pt>
                <c:pt idx="196">
                  <c:v>0</c:v>
                </c:pt>
                <c:pt idx="197">
                  <c:v>0</c:v>
                </c:pt>
                <c:pt idx="198">
                  <c:v>0</c:v>
                </c:pt>
                <c:pt idx="199">
                  <c:v>0</c:v>
                </c:pt>
                <c:pt idx="200">
                  <c:v>0</c:v>
                </c:pt>
                <c:pt idx="201">
                  <c:v>0</c:v>
                </c:pt>
                <c:pt idx="202">
                  <c:v>0</c:v>
                </c:pt>
                <c:pt idx="203">
                  <c:v>0</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c:v>
                </c:pt>
                <c:pt idx="221">
                  <c:v>0</c:v>
                </c:pt>
                <c:pt idx="222">
                  <c:v>0</c:v>
                </c:pt>
                <c:pt idx="223">
                  <c:v>0</c:v>
                </c:pt>
                <c:pt idx="224">
                  <c:v>0</c:v>
                </c:pt>
                <c:pt idx="225">
                  <c:v>0</c:v>
                </c:pt>
                <c:pt idx="226">
                  <c:v>0</c:v>
                </c:pt>
                <c:pt idx="227">
                  <c:v>0</c:v>
                </c:pt>
                <c:pt idx="228">
                  <c:v>0</c:v>
                </c:pt>
                <c:pt idx="229">
                  <c:v>0</c:v>
                </c:pt>
                <c:pt idx="230">
                  <c:v>0</c:v>
                </c:pt>
                <c:pt idx="231">
                  <c:v>0</c:v>
                </c:pt>
                <c:pt idx="232">
                  <c:v>0</c:v>
                </c:pt>
                <c:pt idx="233">
                  <c:v>0</c:v>
                </c:pt>
                <c:pt idx="234">
                  <c:v>0</c:v>
                </c:pt>
                <c:pt idx="235">
                  <c:v>0</c:v>
                </c:pt>
                <c:pt idx="236">
                  <c:v>0</c:v>
                </c:pt>
                <c:pt idx="237">
                  <c:v>0</c:v>
                </c:pt>
                <c:pt idx="238">
                  <c:v>0</c:v>
                </c:pt>
                <c:pt idx="239">
                  <c:v>0</c:v>
                </c:pt>
                <c:pt idx="240">
                  <c:v>0</c:v>
                </c:pt>
                <c:pt idx="241">
                  <c:v>0</c:v>
                </c:pt>
                <c:pt idx="242">
                  <c:v>0</c:v>
                </c:pt>
                <c:pt idx="243">
                  <c:v>0</c:v>
                </c:pt>
                <c:pt idx="244">
                  <c:v>0</c:v>
                </c:pt>
                <c:pt idx="245">
                  <c:v>0</c:v>
                </c:pt>
                <c:pt idx="246">
                  <c:v>0</c:v>
                </c:pt>
                <c:pt idx="247">
                  <c:v>0</c:v>
                </c:pt>
                <c:pt idx="248">
                  <c:v>0</c:v>
                </c:pt>
                <c:pt idx="249">
                  <c:v>0</c:v>
                </c:pt>
                <c:pt idx="250">
                  <c:v>0</c:v>
                </c:pt>
                <c:pt idx="251">
                  <c:v>0</c:v>
                </c:pt>
                <c:pt idx="252">
                  <c:v>0</c:v>
                </c:pt>
                <c:pt idx="253">
                  <c:v>0</c:v>
                </c:pt>
                <c:pt idx="254">
                  <c:v>0</c:v>
                </c:pt>
                <c:pt idx="255">
                  <c:v>0</c:v>
                </c:pt>
                <c:pt idx="256">
                  <c:v>0</c:v>
                </c:pt>
                <c:pt idx="257">
                  <c:v>0</c:v>
                </c:pt>
                <c:pt idx="258">
                  <c:v>0</c:v>
                </c:pt>
                <c:pt idx="259">
                  <c:v>0</c:v>
                </c:pt>
                <c:pt idx="260">
                  <c:v>0</c:v>
                </c:pt>
                <c:pt idx="261">
                  <c:v>0</c:v>
                </c:pt>
                <c:pt idx="262">
                  <c:v>0</c:v>
                </c:pt>
                <c:pt idx="263">
                  <c:v>0</c:v>
                </c:pt>
                <c:pt idx="264">
                  <c:v>0</c:v>
                </c:pt>
                <c:pt idx="265">
                  <c:v>0</c:v>
                </c:pt>
                <c:pt idx="266">
                  <c:v>0</c:v>
                </c:pt>
                <c:pt idx="267">
                  <c:v>0</c:v>
                </c:pt>
                <c:pt idx="268">
                  <c:v>0</c:v>
                </c:pt>
                <c:pt idx="269">
                  <c:v>0</c:v>
                </c:pt>
                <c:pt idx="270">
                  <c:v>0</c:v>
                </c:pt>
                <c:pt idx="271">
                  <c:v>0</c:v>
                </c:pt>
                <c:pt idx="272">
                  <c:v>0</c:v>
                </c:pt>
                <c:pt idx="273">
                  <c:v>0</c:v>
                </c:pt>
                <c:pt idx="274">
                  <c:v>0</c:v>
                </c:pt>
                <c:pt idx="275">
                  <c:v>0</c:v>
                </c:pt>
                <c:pt idx="276">
                  <c:v>0</c:v>
                </c:pt>
                <c:pt idx="277">
                  <c:v>0</c:v>
                </c:pt>
                <c:pt idx="278">
                  <c:v>0</c:v>
                </c:pt>
                <c:pt idx="279">
                  <c:v>0</c:v>
                </c:pt>
                <c:pt idx="280">
                  <c:v>0</c:v>
                </c:pt>
                <c:pt idx="281">
                  <c:v>0</c:v>
                </c:pt>
                <c:pt idx="282">
                  <c:v>0</c:v>
                </c:pt>
                <c:pt idx="283">
                  <c:v>0</c:v>
                </c:pt>
                <c:pt idx="284">
                  <c:v>0</c:v>
                </c:pt>
                <c:pt idx="285">
                  <c:v>0</c:v>
                </c:pt>
                <c:pt idx="286">
                  <c:v>0</c:v>
                </c:pt>
                <c:pt idx="287">
                  <c:v>0</c:v>
                </c:pt>
                <c:pt idx="288">
                  <c:v>0</c:v>
                </c:pt>
                <c:pt idx="289">
                  <c:v>0</c:v>
                </c:pt>
                <c:pt idx="290">
                  <c:v>0</c:v>
                </c:pt>
                <c:pt idx="291">
                  <c:v>0</c:v>
                </c:pt>
                <c:pt idx="292">
                  <c:v>0</c:v>
                </c:pt>
                <c:pt idx="293">
                  <c:v>0</c:v>
                </c:pt>
                <c:pt idx="294">
                  <c:v>0</c:v>
                </c:pt>
                <c:pt idx="295">
                  <c:v>0</c:v>
                </c:pt>
                <c:pt idx="296">
                  <c:v>0</c:v>
                </c:pt>
                <c:pt idx="297">
                  <c:v>0</c:v>
                </c:pt>
                <c:pt idx="298">
                  <c:v>0</c:v>
                </c:pt>
                <c:pt idx="299">
                  <c:v>0</c:v>
                </c:pt>
                <c:pt idx="300">
                  <c:v>0</c:v>
                </c:pt>
                <c:pt idx="301">
                  <c:v>0</c:v>
                </c:pt>
                <c:pt idx="302">
                  <c:v>0</c:v>
                </c:pt>
                <c:pt idx="303">
                  <c:v>0</c:v>
                </c:pt>
                <c:pt idx="304">
                  <c:v>0</c:v>
                </c:pt>
                <c:pt idx="305">
                  <c:v>0</c:v>
                </c:pt>
                <c:pt idx="306">
                  <c:v>0</c:v>
                </c:pt>
                <c:pt idx="307">
                  <c:v>0</c:v>
                </c:pt>
                <c:pt idx="308">
                  <c:v>0</c:v>
                </c:pt>
                <c:pt idx="309">
                  <c:v>0</c:v>
                </c:pt>
                <c:pt idx="310">
                  <c:v>0</c:v>
                </c:pt>
                <c:pt idx="311">
                  <c:v>0</c:v>
                </c:pt>
                <c:pt idx="312">
                  <c:v>0</c:v>
                </c:pt>
                <c:pt idx="313">
                  <c:v>0</c:v>
                </c:pt>
                <c:pt idx="314">
                  <c:v>0</c:v>
                </c:pt>
                <c:pt idx="315">
                  <c:v>0</c:v>
                </c:pt>
                <c:pt idx="316">
                  <c:v>0</c:v>
                </c:pt>
                <c:pt idx="317">
                  <c:v>0</c:v>
                </c:pt>
                <c:pt idx="318">
                  <c:v>0</c:v>
                </c:pt>
                <c:pt idx="319">
                  <c:v>0</c:v>
                </c:pt>
                <c:pt idx="320">
                  <c:v>0</c:v>
                </c:pt>
                <c:pt idx="321">
                  <c:v>0</c:v>
                </c:pt>
                <c:pt idx="322">
                  <c:v>0</c:v>
                </c:pt>
                <c:pt idx="323">
                  <c:v>0</c:v>
                </c:pt>
                <c:pt idx="324">
                  <c:v>0</c:v>
                </c:pt>
                <c:pt idx="325">
                  <c:v>0</c:v>
                </c:pt>
                <c:pt idx="326">
                  <c:v>0</c:v>
                </c:pt>
                <c:pt idx="327">
                  <c:v>0</c:v>
                </c:pt>
                <c:pt idx="328">
                  <c:v>0</c:v>
                </c:pt>
                <c:pt idx="329">
                  <c:v>0</c:v>
                </c:pt>
                <c:pt idx="330">
                  <c:v>0</c:v>
                </c:pt>
                <c:pt idx="331">
                  <c:v>0</c:v>
                </c:pt>
                <c:pt idx="332">
                  <c:v>0</c:v>
                </c:pt>
                <c:pt idx="333">
                  <c:v>0</c:v>
                </c:pt>
                <c:pt idx="334">
                  <c:v>0</c:v>
                </c:pt>
                <c:pt idx="335">
                  <c:v>0</c:v>
                </c:pt>
                <c:pt idx="336">
                  <c:v>0</c:v>
                </c:pt>
                <c:pt idx="337">
                  <c:v>0</c:v>
                </c:pt>
                <c:pt idx="338">
                  <c:v>0</c:v>
                </c:pt>
                <c:pt idx="339">
                  <c:v>0</c:v>
                </c:pt>
                <c:pt idx="340">
                  <c:v>0</c:v>
                </c:pt>
                <c:pt idx="341">
                  <c:v>0</c:v>
                </c:pt>
                <c:pt idx="342">
                  <c:v>0</c:v>
                </c:pt>
                <c:pt idx="343">
                  <c:v>0</c:v>
                </c:pt>
                <c:pt idx="344">
                  <c:v>0</c:v>
                </c:pt>
                <c:pt idx="345">
                  <c:v>0</c:v>
                </c:pt>
                <c:pt idx="346">
                  <c:v>0</c:v>
                </c:pt>
                <c:pt idx="347">
                  <c:v>0</c:v>
                </c:pt>
                <c:pt idx="348">
                  <c:v>0</c:v>
                </c:pt>
                <c:pt idx="349">
                  <c:v>0</c:v>
                </c:pt>
                <c:pt idx="350">
                  <c:v>0</c:v>
                </c:pt>
                <c:pt idx="351">
                  <c:v>0</c:v>
                </c:pt>
                <c:pt idx="352">
                  <c:v>0</c:v>
                </c:pt>
                <c:pt idx="353">
                  <c:v>0</c:v>
                </c:pt>
                <c:pt idx="354">
                  <c:v>0</c:v>
                </c:pt>
                <c:pt idx="355">
                  <c:v>0</c:v>
                </c:pt>
                <c:pt idx="356">
                  <c:v>0</c:v>
                </c:pt>
                <c:pt idx="357">
                  <c:v>0</c:v>
                </c:pt>
                <c:pt idx="358">
                  <c:v>0</c:v>
                </c:pt>
                <c:pt idx="359">
                  <c:v>0</c:v>
                </c:pt>
                <c:pt idx="360">
                  <c:v>0</c:v>
                </c:pt>
                <c:pt idx="361">
                  <c:v>0</c:v>
                </c:pt>
                <c:pt idx="362">
                  <c:v>0</c:v>
                </c:pt>
                <c:pt idx="363">
                  <c:v>0</c:v>
                </c:pt>
                <c:pt idx="364">
                  <c:v>0</c:v>
                </c:pt>
                <c:pt idx="365">
                  <c:v>0</c:v>
                </c:pt>
                <c:pt idx="366">
                  <c:v>0</c:v>
                </c:pt>
                <c:pt idx="367">
                  <c:v>0</c:v>
                </c:pt>
                <c:pt idx="368">
                  <c:v>0</c:v>
                </c:pt>
                <c:pt idx="369">
                  <c:v>0</c:v>
                </c:pt>
                <c:pt idx="370">
                  <c:v>0</c:v>
                </c:pt>
                <c:pt idx="371">
                  <c:v>0</c:v>
                </c:pt>
                <c:pt idx="372">
                  <c:v>0</c:v>
                </c:pt>
                <c:pt idx="373">
                  <c:v>0</c:v>
                </c:pt>
                <c:pt idx="374">
                  <c:v>0</c:v>
                </c:pt>
                <c:pt idx="375">
                  <c:v>0</c:v>
                </c:pt>
                <c:pt idx="376">
                  <c:v>0</c:v>
                </c:pt>
                <c:pt idx="377">
                  <c:v>0</c:v>
                </c:pt>
                <c:pt idx="378">
                  <c:v>0</c:v>
                </c:pt>
                <c:pt idx="379">
                  <c:v>0</c:v>
                </c:pt>
                <c:pt idx="380">
                  <c:v>0</c:v>
                </c:pt>
                <c:pt idx="381">
                  <c:v>0</c:v>
                </c:pt>
                <c:pt idx="382">
                  <c:v>0</c:v>
                </c:pt>
                <c:pt idx="383">
                  <c:v>0</c:v>
                </c:pt>
                <c:pt idx="384">
                  <c:v>0</c:v>
                </c:pt>
                <c:pt idx="385">
                  <c:v>0</c:v>
                </c:pt>
                <c:pt idx="386">
                  <c:v>0</c:v>
                </c:pt>
                <c:pt idx="387">
                  <c:v>0</c:v>
                </c:pt>
                <c:pt idx="388">
                  <c:v>0</c:v>
                </c:pt>
                <c:pt idx="389">
                  <c:v>0</c:v>
                </c:pt>
                <c:pt idx="390">
                  <c:v>0</c:v>
                </c:pt>
                <c:pt idx="391">
                  <c:v>0</c:v>
                </c:pt>
                <c:pt idx="392">
                  <c:v>0</c:v>
                </c:pt>
                <c:pt idx="393">
                  <c:v>0</c:v>
                </c:pt>
                <c:pt idx="394">
                  <c:v>0</c:v>
                </c:pt>
                <c:pt idx="395">
                  <c:v>0</c:v>
                </c:pt>
                <c:pt idx="396">
                  <c:v>0</c:v>
                </c:pt>
                <c:pt idx="397">
                  <c:v>0</c:v>
                </c:pt>
                <c:pt idx="398">
                  <c:v>0</c:v>
                </c:pt>
                <c:pt idx="399">
                  <c:v>0</c:v>
                </c:pt>
                <c:pt idx="400">
                  <c:v>0</c:v>
                </c:pt>
                <c:pt idx="401">
                  <c:v>0</c:v>
                </c:pt>
                <c:pt idx="402">
                  <c:v>0</c:v>
                </c:pt>
                <c:pt idx="403">
                  <c:v>0</c:v>
                </c:pt>
                <c:pt idx="404">
                  <c:v>0</c:v>
                </c:pt>
                <c:pt idx="405">
                  <c:v>0</c:v>
                </c:pt>
                <c:pt idx="406">
                  <c:v>0</c:v>
                </c:pt>
                <c:pt idx="407">
                  <c:v>0</c:v>
                </c:pt>
                <c:pt idx="408">
                  <c:v>0</c:v>
                </c:pt>
                <c:pt idx="409">
                  <c:v>0</c:v>
                </c:pt>
                <c:pt idx="410">
                  <c:v>0</c:v>
                </c:pt>
                <c:pt idx="411">
                  <c:v>0</c:v>
                </c:pt>
                <c:pt idx="412">
                  <c:v>0</c:v>
                </c:pt>
                <c:pt idx="413">
                  <c:v>0</c:v>
                </c:pt>
                <c:pt idx="414">
                  <c:v>0</c:v>
                </c:pt>
                <c:pt idx="415">
                  <c:v>0</c:v>
                </c:pt>
                <c:pt idx="416">
                  <c:v>0</c:v>
                </c:pt>
                <c:pt idx="417">
                  <c:v>0</c:v>
                </c:pt>
                <c:pt idx="418">
                  <c:v>0</c:v>
                </c:pt>
                <c:pt idx="419">
                  <c:v>0</c:v>
                </c:pt>
                <c:pt idx="420">
                  <c:v>0</c:v>
                </c:pt>
                <c:pt idx="421">
                  <c:v>0</c:v>
                </c:pt>
                <c:pt idx="422">
                  <c:v>0</c:v>
                </c:pt>
                <c:pt idx="423">
                  <c:v>0</c:v>
                </c:pt>
                <c:pt idx="424">
                  <c:v>0</c:v>
                </c:pt>
                <c:pt idx="425">
                  <c:v>0</c:v>
                </c:pt>
                <c:pt idx="426">
                  <c:v>0</c:v>
                </c:pt>
                <c:pt idx="427">
                  <c:v>0</c:v>
                </c:pt>
                <c:pt idx="428">
                  <c:v>0</c:v>
                </c:pt>
                <c:pt idx="429">
                  <c:v>0</c:v>
                </c:pt>
                <c:pt idx="430">
                  <c:v>0</c:v>
                </c:pt>
                <c:pt idx="431">
                  <c:v>0</c:v>
                </c:pt>
                <c:pt idx="432">
                  <c:v>0</c:v>
                </c:pt>
                <c:pt idx="433">
                  <c:v>0</c:v>
                </c:pt>
                <c:pt idx="434">
                  <c:v>0</c:v>
                </c:pt>
                <c:pt idx="435">
                  <c:v>0</c:v>
                </c:pt>
                <c:pt idx="436">
                  <c:v>0</c:v>
                </c:pt>
                <c:pt idx="437">
                  <c:v>0</c:v>
                </c:pt>
                <c:pt idx="438">
                  <c:v>0</c:v>
                </c:pt>
                <c:pt idx="439">
                  <c:v>0</c:v>
                </c:pt>
                <c:pt idx="440">
                  <c:v>0</c:v>
                </c:pt>
                <c:pt idx="441">
                  <c:v>0</c:v>
                </c:pt>
                <c:pt idx="442">
                  <c:v>0</c:v>
                </c:pt>
                <c:pt idx="443">
                  <c:v>0</c:v>
                </c:pt>
                <c:pt idx="444">
                  <c:v>0</c:v>
                </c:pt>
                <c:pt idx="445">
                  <c:v>0</c:v>
                </c:pt>
                <c:pt idx="446">
                  <c:v>0</c:v>
                </c:pt>
                <c:pt idx="447">
                  <c:v>0</c:v>
                </c:pt>
                <c:pt idx="448">
                  <c:v>0</c:v>
                </c:pt>
                <c:pt idx="449">
                  <c:v>0</c:v>
                </c:pt>
                <c:pt idx="450">
                  <c:v>0</c:v>
                </c:pt>
                <c:pt idx="451">
                  <c:v>0</c:v>
                </c:pt>
                <c:pt idx="452">
                  <c:v>0</c:v>
                </c:pt>
                <c:pt idx="453">
                  <c:v>0</c:v>
                </c:pt>
                <c:pt idx="454">
                  <c:v>0</c:v>
                </c:pt>
                <c:pt idx="455">
                  <c:v>0</c:v>
                </c:pt>
                <c:pt idx="456">
                  <c:v>0</c:v>
                </c:pt>
                <c:pt idx="457">
                  <c:v>0</c:v>
                </c:pt>
                <c:pt idx="458">
                  <c:v>0</c:v>
                </c:pt>
                <c:pt idx="459">
                  <c:v>0</c:v>
                </c:pt>
                <c:pt idx="460">
                  <c:v>0</c:v>
                </c:pt>
                <c:pt idx="461">
                  <c:v>0</c:v>
                </c:pt>
                <c:pt idx="462">
                  <c:v>0</c:v>
                </c:pt>
                <c:pt idx="463">
                  <c:v>0</c:v>
                </c:pt>
                <c:pt idx="464">
                  <c:v>0</c:v>
                </c:pt>
                <c:pt idx="465">
                  <c:v>0</c:v>
                </c:pt>
                <c:pt idx="466">
                  <c:v>0</c:v>
                </c:pt>
                <c:pt idx="467">
                  <c:v>0</c:v>
                </c:pt>
                <c:pt idx="468">
                  <c:v>0</c:v>
                </c:pt>
                <c:pt idx="469">
                  <c:v>0</c:v>
                </c:pt>
                <c:pt idx="470">
                  <c:v>0</c:v>
                </c:pt>
                <c:pt idx="471">
                  <c:v>0</c:v>
                </c:pt>
                <c:pt idx="472">
                  <c:v>0</c:v>
                </c:pt>
                <c:pt idx="473">
                  <c:v>0</c:v>
                </c:pt>
                <c:pt idx="474">
                  <c:v>0</c:v>
                </c:pt>
                <c:pt idx="475">
                  <c:v>0</c:v>
                </c:pt>
                <c:pt idx="476">
                  <c:v>0</c:v>
                </c:pt>
                <c:pt idx="477">
                  <c:v>0</c:v>
                </c:pt>
                <c:pt idx="478">
                  <c:v>0</c:v>
                </c:pt>
                <c:pt idx="479">
                  <c:v>0</c:v>
                </c:pt>
                <c:pt idx="480">
                  <c:v>0</c:v>
                </c:pt>
                <c:pt idx="481">
                  <c:v>0</c:v>
                </c:pt>
                <c:pt idx="482">
                  <c:v>0</c:v>
                </c:pt>
                <c:pt idx="483">
                  <c:v>0</c:v>
                </c:pt>
                <c:pt idx="484">
                  <c:v>0</c:v>
                </c:pt>
                <c:pt idx="485">
                  <c:v>0</c:v>
                </c:pt>
                <c:pt idx="486">
                  <c:v>0</c:v>
                </c:pt>
                <c:pt idx="487">
                  <c:v>0</c:v>
                </c:pt>
                <c:pt idx="488">
                  <c:v>0</c:v>
                </c:pt>
                <c:pt idx="489">
                  <c:v>0</c:v>
                </c:pt>
                <c:pt idx="490">
                  <c:v>0</c:v>
                </c:pt>
                <c:pt idx="491">
                  <c:v>0</c:v>
                </c:pt>
                <c:pt idx="492">
                  <c:v>0</c:v>
                </c:pt>
                <c:pt idx="493">
                  <c:v>0</c:v>
                </c:pt>
                <c:pt idx="494">
                  <c:v>0</c:v>
                </c:pt>
                <c:pt idx="495">
                  <c:v>0</c:v>
                </c:pt>
                <c:pt idx="496">
                  <c:v>0</c:v>
                </c:pt>
                <c:pt idx="497">
                  <c:v>0</c:v>
                </c:pt>
                <c:pt idx="498">
                  <c:v>0</c:v>
                </c:pt>
                <c:pt idx="499">
                  <c:v>0</c:v>
                </c:pt>
                <c:pt idx="500">
                  <c:v>0</c:v>
                </c:pt>
                <c:pt idx="501">
                  <c:v>0</c:v>
                </c:pt>
                <c:pt idx="502">
                  <c:v>0</c:v>
                </c:pt>
                <c:pt idx="503">
                  <c:v>0</c:v>
                </c:pt>
                <c:pt idx="504">
                  <c:v>0</c:v>
                </c:pt>
                <c:pt idx="505">
                  <c:v>0</c:v>
                </c:pt>
                <c:pt idx="506">
                  <c:v>0</c:v>
                </c:pt>
                <c:pt idx="507">
                  <c:v>0</c:v>
                </c:pt>
                <c:pt idx="508">
                  <c:v>0</c:v>
                </c:pt>
                <c:pt idx="509">
                  <c:v>0</c:v>
                </c:pt>
                <c:pt idx="510">
                  <c:v>0</c:v>
                </c:pt>
                <c:pt idx="511">
                  <c:v>0</c:v>
                </c:pt>
                <c:pt idx="512">
                  <c:v>0</c:v>
                </c:pt>
                <c:pt idx="513">
                  <c:v>0</c:v>
                </c:pt>
                <c:pt idx="514">
                  <c:v>0</c:v>
                </c:pt>
                <c:pt idx="515">
                  <c:v>0</c:v>
                </c:pt>
                <c:pt idx="516">
                  <c:v>0</c:v>
                </c:pt>
                <c:pt idx="517">
                  <c:v>0</c:v>
                </c:pt>
                <c:pt idx="518">
                  <c:v>0</c:v>
                </c:pt>
                <c:pt idx="519">
                  <c:v>0</c:v>
                </c:pt>
                <c:pt idx="520">
                  <c:v>0</c:v>
                </c:pt>
                <c:pt idx="521">
                  <c:v>0</c:v>
                </c:pt>
              </c:numCache>
            </c:numRef>
          </c:val>
          <c:smooth val="0"/>
          <c:extLst xmlns:c16r2="http://schemas.microsoft.com/office/drawing/2015/06/chart">
            <c:ext xmlns:c16="http://schemas.microsoft.com/office/drawing/2014/chart" uri="{C3380CC4-5D6E-409C-BE32-E72D297353CC}">
              <c16:uniqueId val="{00000001-5075-994D-829A-74939703E3FB}"/>
            </c:ext>
          </c:extLst>
        </c:ser>
        <c:dLbls>
          <c:showLegendKey val="0"/>
          <c:showVal val="0"/>
          <c:showCatName val="0"/>
          <c:showSerName val="0"/>
          <c:showPercent val="0"/>
          <c:showBubbleSize val="0"/>
        </c:dLbls>
        <c:smooth val="0"/>
        <c:axId val="2046459424"/>
        <c:axId val="2046463232"/>
      </c:lineChart>
      <c:dateAx>
        <c:axId val="2046459424"/>
        <c:scaling>
          <c:orientation val="minMax"/>
          <c:min val="43101"/>
        </c:scaling>
        <c:delete val="0"/>
        <c:axPos val="b"/>
        <c:numFmt formatCode="yyyy"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046463232"/>
        <c:crosses val="autoZero"/>
        <c:auto val="1"/>
        <c:lblOffset val="100"/>
        <c:baseTimeUnit val="months"/>
        <c:majorUnit val="12"/>
        <c:majorTimeUnit val="months"/>
      </c:dateAx>
      <c:valAx>
        <c:axId val="2046463232"/>
        <c:scaling>
          <c:orientation val="minMax"/>
          <c:max val="2"/>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046459424"/>
        <c:crosses val="autoZero"/>
        <c:crossBetween val="between"/>
        <c:majorUnit val="0.5"/>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2142104284208562E-2"/>
          <c:y val="0.10453815241952029"/>
          <c:w val="0.8220467480934962"/>
          <c:h val="0.77277605884067369"/>
        </c:manualLayout>
      </c:layout>
      <c:barChart>
        <c:barDir val="col"/>
        <c:grouping val="clustered"/>
        <c:varyColors val="0"/>
        <c:ser>
          <c:idx val="0"/>
          <c:order val="0"/>
          <c:tx>
            <c:strRef>
              <c:f>非農!$B$1</c:f>
              <c:strCache>
                <c:ptCount val="1"/>
                <c:pt idx="0">
                  <c:v>非農新增就業人數(萬人，LHS)</c:v>
                </c:pt>
              </c:strCache>
            </c:strRef>
          </c:tx>
          <c:spPr>
            <a:solidFill>
              <a:schemeClr val="accent6">
                <a:lumMod val="60000"/>
                <a:lumOff val="40000"/>
              </a:schemeClr>
            </a:solidFill>
            <a:ln>
              <a:noFill/>
            </a:ln>
            <a:effectLst/>
          </c:spPr>
          <c:invertIfNegative val="0"/>
          <c:cat>
            <c:numRef>
              <c:f>非農!$A$2:$A$63</c:f>
              <c:numCache>
                <c:formatCode>m/d/yy</c:formatCode>
                <c:ptCount val="62"/>
                <c:pt idx="0">
                  <c:v>45016</c:v>
                </c:pt>
                <c:pt idx="1">
                  <c:v>44985</c:v>
                </c:pt>
                <c:pt idx="2">
                  <c:v>44957</c:v>
                </c:pt>
                <c:pt idx="3">
                  <c:v>44926</c:v>
                </c:pt>
                <c:pt idx="4">
                  <c:v>44895</c:v>
                </c:pt>
                <c:pt idx="5">
                  <c:v>44865</c:v>
                </c:pt>
                <c:pt idx="6">
                  <c:v>44834</c:v>
                </c:pt>
                <c:pt idx="7">
                  <c:v>44804</c:v>
                </c:pt>
                <c:pt idx="8">
                  <c:v>44773</c:v>
                </c:pt>
                <c:pt idx="9">
                  <c:v>44742</c:v>
                </c:pt>
                <c:pt idx="10">
                  <c:v>44712</c:v>
                </c:pt>
                <c:pt idx="11">
                  <c:v>44681</c:v>
                </c:pt>
                <c:pt idx="12">
                  <c:v>44651</c:v>
                </c:pt>
                <c:pt idx="13">
                  <c:v>44620</c:v>
                </c:pt>
                <c:pt idx="14">
                  <c:v>44592</c:v>
                </c:pt>
                <c:pt idx="15">
                  <c:v>44561</c:v>
                </c:pt>
                <c:pt idx="16">
                  <c:v>44530</c:v>
                </c:pt>
                <c:pt idx="17">
                  <c:v>44500</c:v>
                </c:pt>
                <c:pt idx="18">
                  <c:v>44469</c:v>
                </c:pt>
                <c:pt idx="19">
                  <c:v>44439</c:v>
                </c:pt>
                <c:pt idx="20">
                  <c:v>44408</c:v>
                </c:pt>
                <c:pt idx="21">
                  <c:v>44377</c:v>
                </c:pt>
                <c:pt idx="22">
                  <c:v>44347</c:v>
                </c:pt>
                <c:pt idx="23">
                  <c:v>44316</c:v>
                </c:pt>
                <c:pt idx="24">
                  <c:v>44286</c:v>
                </c:pt>
                <c:pt idx="25">
                  <c:v>44255</c:v>
                </c:pt>
                <c:pt idx="26">
                  <c:v>44227</c:v>
                </c:pt>
                <c:pt idx="27">
                  <c:v>44196</c:v>
                </c:pt>
                <c:pt idx="28">
                  <c:v>44165</c:v>
                </c:pt>
                <c:pt idx="29">
                  <c:v>44135</c:v>
                </c:pt>
                <c:pt idx="30">
                  <c:v>44104</c:v>
                </c:pt>
                <c:pt idx="31">
                  <c:v>44074</c:v>
                </c:pt>
                <c:pt idx="32">
                  <c:v>44043</c:v>
                </c:pt>
                <c:pt idx="33">
                  <c:v>44012</c:v>
                </c:pt>
                <c:pt idx="34">
                  <c:v>43982</c:v>
                </c:pt>
                <c:pt idx="35">
                  <c:v>43951</c:v>
                </c:pt>
                <c:pt idx="36">
                  <c:v>43921</c:v>
                </c:pt>
                <c:pt idx="37">
                  <c:v>43890</c:v>
                </c:pt>
                <c:pt idx="38">
                  <c:v>43861</c:v>
                </c:pt>
                <c:pt idx="39">
                  <c:v>43830</c:v>
                </c:pt>
                <c:pt idx="40">
                  <c:v>43799</c:v>
                </c:pt>
                <c:pt idx="41">
                  <c:v>43769</c:v>
                </c:pt>
                <c:pt idx="42">
                  <c:v>43738</c:v>
                </c:pt>
                <c:pt idx="43">
                  <c:v>43708</c:v>
                </c:pt>
                <c:pt idx="44">
                  <c:v>43677</c:v>
                </c:pt>
                <c:pt idx="45">
                  <c:v>43646</c:v>
                </c:pt>
                <c:pt idx="46">
                  <c:v>43616</c:v>
                </c:pt>
                <c:pt idx="47">
                  <c:v>43585</c:v>
                </c:pt>
                <c:pt idx="48">
                  <c:v>43555</c:v>
                </c:pt>
                <c:pt idx="49">
                  <c:v>43524</c:v>
                </c:pt>
                <c:pt idx="50">
                  <c:v>43496</c:v>
                </c:pt>
                <c:pt idx="51">
                  <c:v>43465</c:v>
                </c:pt>
                <c:pt idx="52">
                  <c:v>43434</c:v>
                </c:pt>
                <c:pt idx="53">
                  <c:v>43404</c:v>
                </c:pt>
                <c:pt idx="54">
                  <c:v>43373</c:v>
                </c:pt>
                <c:pt idx="55">
                  <c:v>43343</c:v>
                </c:pt>
                <c:pt idx="56">
                  <c:v>43312</c:v>
                </c:pt>
                <c:pt idx="57">
                  <c:v>43281</c:v>
                </c:pt>
                <c:pt idx="58">
                  <c:v>43251</c:v>
                </c:pt>
                <c:pt idx="59">
                  <c:v>43220</c:v>
                </c:pt>
                <c:pt idx="60">
                  <c:v>43190</c:v>
                </c:pt>
                <c:pt idx="61">
                  <c:v>43159</c:v>
                </c:pt>
              </c:numCache>
            </c:numRef>
          </c:cat>
          <c:val>
            <c:numRef>
              <c:f>非農!$B$2:$B$63</c:f>
              <c:numCache>
                <c:formatCode>General</c:formatCode>
                <c:ptCount val="62"/>
                <c:pt idx="0">
                  <c:v>23.6</c:v>
                </c:pt>
                <c:pt idx="1">
                  <c:v>32.6</c:v>
                </c:pt>
                <c:pt idx="2">
                  <c:v>51.7</c:v>
                </c:pt>
                <c:pt idx="3">
                  <c:v>26</c:v>
                </c:pt>
                <c:pt idx="4">
                  <c:v>29</c:v>
                </c:pt>
                <c:pt idx="5">
                  <c:v>32.4</c:v>
                </c:pt>
                <c:pt idx="6">
                  <c:v>35</c:v>
                </c:pt>
                <c:pt idx="7">
                  <c:v>35.200000000000003</c:v>
                </c:pt>
                <c:pt idx="8">
                  <c:v>56.8</c:v>
                </c:pt>
                <c:pt idx="9">
                  <c:v>37</c:v>
                </c:pt>
                <c:pt idx="10">
                  <c:v>36.4</c:v>
                </c:pt>
                <c:pt idx="11">
                  <c:v>25.4</c:v>
                </c:pt>
                <c:pt idx="12">
                  <c:v>41.4</c:v>
                </c:pt>
                <c:pt idx="13">
                  <c:v>90.4</c:v>
                </c:pt>
                <c:pt idx="14">
                  <c:v>36.4</c:v>
                </c:pt>
                <c:pt idx="15">
                  <c:v>56.9</c:v>
                </c:pt>
                <c:pt idx="16">
                  <c:v>61.4</c:v>
                </c:pt>
                <c:pt idx="17">
                  <c:v>78.099999999999994</c:v>
                </c:pt>
                <c:pt idx="18">
                  <c:v>55.7</c:v>
                </c:pt>
                <c:pt idx="19">
                  <c:v>66.3</c:v>
                </c:pt>
                <c:pt idx="20">
                  <c:v>76.900000000000006</c:v>
                </c:pt>
                <c:pt idx="21">
                  <c:v>69.3</c:v>
                </c:pt>
                <c:pt idx="22">
                  <c:v>48.2</c:v>
                </c:pt>
                <c:pt idx="23">
                  <c:v>28.6</c:v>
                </c:pt>
                <c:pt idx="24">
                  <c:v>78.400000000000006</c:v>
                </c:pt>
                <c:pt idx="25">
                  <c:v>57.5</c:v>
                </c:pt>
                <c:pt idx="26">
                  <c:v>49.4</c:v>
                </c:pt>
                <c:pt idx="27">
                  <c:v>-26.8</c:v>
                </c:pt>
                <c:pt idx="28">
                  <c:v>26.4</c:v>
                </c:pt>
                <c:pt idx="29">
                  <c:v>71.900000000000006</c:v>
                </c:pt>
                <c:pt idx="30">
                  <c:v>96.1</c:v>
                </c:pt>
                <c:pt idx="31">
                  <c:v>173.5</c:v>
                </c:pt>
                <c:pt idx="32">
                  <c:v>144.4</c:v>
                </c:pt>
                <c:pt idx="33">
                  <c:v>456.5</c:v>
                </c:pt>
                <c:pt idx="34">
                  <c:v>262.5</c:v>
                </c:pt>
                <c:pt idx="35">
                  <c:v>-2051.4</c:v>
                </c:pt>
                <c:pt idx="36">
                  <c:v>-142.69999999999999</c:v>
                </c:pt>
                <c:pt idx="37">
                  <c:v>27.3</c:v>
                </c:pt>
                <c:pt idx="38">
                  <c:v>33.4</c:v>
                </c:pt>
                <c:pt idx="39">
                  <c:v>10.199999999999999</c:v>
                </c:pt>
                <c:pt idx="40">
                  <c:v>21.5</c:v>
                </c:pt>
                <c:pt idx="41">
                  <c:v>12.9</c:v>
                </c:pt>
                <c:pt idx="42">
                  <c:v>20.7</c:v>
                </c:pt>
                <c:pt idx="43">
                  <c:v>23.2</c:v>
                </c:pt>
                <c:pt idx="44">
                  <c:v>8.1999999999999993</c:v>
                </c:pt>
                <c:pt idx="45">
                  <c:v>16.7</c:v>
                </c:pt>
                <c:pt idx="46">
                  <c:v>6.7</c:v>
                </c:pt>
                <c:pt idx="47">
                  <c:v>24.3</c:v>
                </c:pt>
                <c:pt idx="48">
                  <c:v>22.8</c:v>
                </c:pt>
                <c:pt idx="49">
                  <c:v>-2.2000000000000002</c:v>
                </c:pt>
                <c:pt idx="50">
                  <c:v>30.9</c:v>
                </c:pt>
                <c:pt idx="51">
                  <c:v>18.3</c:v>
                </c:pt>
                <c:pt idx="52">
                  <c:v>9.6</c:v>
                </c:pt>
                <c:pt idx="53">
                  <c:v>16.5</c:v>
                </c:pt>
                <c:pt idx="54">
                  <c:v>8.9</c:v>
                </c:pt>
                <c:pt idx="55">
                  <c:v>25</c:v>
                </c:pt>
                <c:pt idx="56">
                  <c:v>5.6</c:v>
                </c:pt>
                <c:pt idx="57">
                  <c:v>21.1</c:v>
                </c:pt>
                <c:pt idx="58">
                  <c:v>32.9</c:v>
                </c:pt>
                <c:pt idx="59">
                  <c:v>14.5</c:v>
                </c:pt>
                <c:pt idx="60">
                  <c:v>22.3</c:v>
                </c:pt>
                <c:pt idx="61">
                  <c:v>38.799999999999997</c:v>
                </c:pt>
              </c:numCache>
            </c:numRef>
          </c:val>
          <c:extLst xmlns:c16r2="http://schemas.microsoft.com/office/drawing/2015/06/chart">
            <c:ext xmlns:c16="http://schemas.microsoft.com/office/drawing/2014/chart" uri="{C3380CC4-5D6E-409C-BE32-E72D297353CC}">
              <c16:uniqueId val="{00000000-3F5F-F848-9472-A5B21431A378}"/>
            </c:ext>
          </c:extLst>
        </c:ser>
        <c:ser>
          <c:idx val="1"/>
          <c:order val="1"/>
          <c:tx>
            <c:strRef>
              <c:f>非農!$C$1</c:f>
              <c:strCache>
                <c:ptCount val="1"/>
                <c:pt idx="0">
                  <c:v>製造業</c:v>
                </c:pt>
              </c:strCache>
            </c:strRef>
          </c:tx>
          <c:spPr>
            <a:solidFill>
              <a:schemeClr val="accent2"/>
            </a:solidFill>
            <a:ln>
              <a:noFill/>
            </a:ln>
            <a:effectLst/>
          </c:spPr>
          <c:invertIfNegative val="0"/>
          <c:cat>
            <c:numRef>
              <c:f>非農!$A$2:$A$63</c:f>
              <c:numCache>
                <c:formatCode>m/d/yy</c:formatCode>
                <c:ptCount val="62"/>
                <c:pt idx="0">
                  <c:v>45016</c:v>
                </c:pt>
                <c:pt idx="1">
                  <c:v>44985</c:v>
                </c:pt>
                <c:pt idx="2">
                  <c:v>44957</c:v>
                </c:pt>
                <c:pt idx="3">
                  <c:v>44926</c:v>
                </c:pt>
                <c:pt idx="4">
                  <c:v>44895</c:v>
                </c:pt>
                <c:pt idx="5">
                  <c:v>44865</c:v>
                </c:pt>
                <c:pt idx="6">
                  <c:v>44834</c:v>
                </c:pt>
                <c:pt idx="7">
                  <c:v>44804</c:v>
                </c:pt>
                <c:pt idx="8">
                  <c:v>44773</c:v>
                </c:pt>
                <c:pt idx="9">
                  <c:v>44742</c:v>
                </c:pt>
                <c:pt idx="10">
                  <c:v>44712</c:v>
                </c:pt>
                <c:pt idx="11">
                  <c:v>44681</c:v>
                </c:pt>
                <c:pt idx="12">
                  <c:v>44651</c:v>
                </c:pt>
                <c:pt idx="13">
                  <c:v>44620</c:v>
                </c:pt>
                <c:pt idx="14">
                  <c:v>44592</c:v>
                </c:pt>
                <c:pt idx="15">
                  <c:v>44561</c:v>
                </c:pt>
                <c:pt idx="16">
                  <c:v>44530</c:v>
                </c:pt>
                <c:pt idx="17">
                  <c:v>44500</c:v>
                </c:pt>
                <c:pt idx="18">
                  <c:v>44469</c:v>
                </c:pt>
                <c:pt idx="19">
                  <c:v>44439</c:v>
                </c:pt>
                <c:pt idx="20">
                  <c:v>44408</c:v>
                </c:pt>
                <c:pt idx="21">
                  <c:v>44377</c:v>
                </c:pt>
                <c:pt idx="22">
                  <c:v>44347</c:v>
                </c:pt>
                <c:pt idx="23">
                  <c:v>44316</c:v>
                </c:pt>
                <c:pt idx="24">
                  <c:v>44286</c:v>
                </c:pt>
                <c:pt idx="25">
                  <c:v>44255</c:v>
                </c:pt>
                <c:pt idx="26">
                  <c:v>44227</c:v>
                </c:pt>
                <c:pt idx="27">
                  <c:v>44196</c:v>
                </c:pt>
                <c:pt idx="28">
                  <c:v>44165</c:v>
                </c:pt>
                <c:pt idx="29">
                  <c:v>44135</c:v>
                </c:pt>
                <c:pt idx="30">
                  <c:v>44104</c:v>
                </c:pt>
                <c:pt idx="31">
                  <c:v>44074</c:v>
                </c:pt>
                <c:pt idx="32">
                  <c:v>44043</c:v>
                </c:pt>
                <c:pt idx="33">
                  <c:v>44012</c:v>
                </c:pt>
                <c:pt idx="34">
                  <c:v>43982</c:v>
                </c:pt>
                <c:pt idx="35">
                  <c:v>43951</c:v>
                </c:pt>
                <c:pt idx="36">
                  <c:v>43921</c:v>
                </c:pt>
                <c:pt idx="37">
                  <c:v>43890</c:v>
                </c:pt>
                <c:pt idx="38">
                  <c:v>43861</c:v>
                </c:pt>
                <c:pt idx="39">
                  <c:v>43830</c:v>
                </c:pt>
                <c:pt idx="40">
                  <c:v>43799</c:v>
                </c:pt>
                <c:pt idx="41">
                  <c:v>43769</c:v>
                </c:pt>
                <c:pt idx="42">
                  <c:v>43738</c:v>
                </c:pt>
                <c:pt idx="43">
                  <c:v>43708</c:v>
                </c:pt>
                <c:pt idx="44">
                  <c:v>43677</c:v>
                </c:pt>
                <c:pt idx="45">
                  <c:v>43646</c:v>
                </c:pt>
                <c:pt idx="46">
                  <c:v>43616</c:v>
                </c:pt>
                <c:pt idx="47">
                  <c:v>43585</c:v>
                </c:pt>
                <c:pt idx="48">
                  <c:v>43555</c:v>
                </c:pt>
                <c:pt idx="49">
                  <c:v>43524</c:v>
                </c:pt>
                <c:pt idx="50">
                  <c:v>43496</c:v>
                </c:pt>
                <c:pt idx="51">
                  <c:v>43465</c:v>
                </c:pt>
                <c:pt idx="52">
                  <c:v>43434</c:v>
                </c:pt>
                <c:pt idx="53">
                  <c:v>43404</c:v>
                </c:pt>
                <c:pt idx="54">
                  <c:v>43373</c:v>
                </c:pt>
                <c:pt idx="55">
                  <c:v>43343</c:v>
                </c:pt>
                <c:pt idx="56">
                  <c:v>43312</c:v>
                </c:pt>
                <c:pt idx="57">
                  <c:v>43281</c:v>
                </c:pt>
                <c:pt idx="58">
                  <c:v>43251</c:v>
                </c:pt>
                <c:pt idx="59">
                  <c:v>43220</c:v>
                </c:pt>
                <c:pt idx="60">
                  <c:v>43190</c:v>
                </c:pt>
                <c:pt idx="61">
                  <c:v>43159</c:v>
                </c:pt>
              </c:numCache>
            </c:numRef>
          </c:cat>
          <c:val>
            <c:numRef>
              <c:f>非農!$C$2:$C$63</c:f>
            </c:numRef>
          </c:val>
          <c:extLst xmlns:c16r2="http://schemas.microsoft.com/office/drawing/2015/06/chart">
            <c:ext xmlns:c16="http://schemas.microsoft.com/office/drawing/2014/chart" uri="{C3380CC4-5D6E-409C-BE32-E72D297353CC}">
              <c16:uniqueId val="{00000001-3F5F-F848-9472-A5B21431A378}"/>
            </c:ext>
          </c:extLst>
        </c:ser>
        <c:ser>
          <c:idx val="2"/>
          <c:order val="2"/>
          <c:tx>
            <c:strRef>
              <c:f>非農!$D$1</c:f>
              <c:strCache>
                <c:ptCount val="1"/>
                <c:pt idx="0">
                  <c:v>服務業</c:v>
                </c:pt>
              </c:strCache>
            </c:strRef>
          </c:tx>
          <c:spPr>
            <a:solidFill>
              <a:schemeClr val="accent3"/>
            </a:solidFill>
            <a:ln>
              <a:noFill/>
            </a:ln>
            <a:effectLst/>
          </c:spPr>
          <c:invertIfNegative val="0"/>
          <c:cat>
            <c:numRef>
              <c:f>非農!$A$2:$A$63</c:f>
              <c:numCache>
                <c:formatCode>m/d/yy</c:formatCode>
                <c:ptCount val="62"/>
                <c:pt idx="0">
                  <c:v>45016</c:v>
                </c:pt>
                <c:pt idx="1">
                  <c:v>44985</c:v>
                </c:pt>
                <c:pt idx="2">
                  <c:v>44957</c:v>
                </c:pt>
                <c:pt idx="3">
                  <c:v>44926</c:v>
                </c:pt>
                <c:pt idx="4">
                  <c:v>44895</c:v>
                </c:pt>
                <c:pt idx="5">
                  <c:v>44865</c:v>
                </c:pt>
                <c:pt idx="6">
                  <c:v>44834</c:v>
                </c:pt>
                <c:pt idx="7">
                  <c:v>44804</c:v>
                </c:pt>
                <c:pt idx="8">
                  <c:v>44773</c:v>
                </c:pt>
                <c:pt idx="9">
                  <c:v>44742</c:v>
                </c:pt>
                <c:pt idx="10">
                  <c:v>44712</c:v>
                </c:pt>
                <c:pt idx="11">
                  <c:v>44681</c:v>
                </c:pt>
                <c:pt idx="12">
                  <c:v>44651</c:v>
                </c:pt>
                <c:pt idx="13">
                  <c:v>44620</c:v>
                </c:pt>
                <c:pt idx="14">
                  <c:v>44592</c:v>
                </c:pt>
                <c:pt idx="15">
                  <c:v>44561</c:v>
                </c:pt>
                <c:pt idx="16">
                  <c:v>44530</c:v>
                </c:pt>
                <c:pt idx="17">
                  <c:v>44500</c:v>
                </c:pt>
                <c:pt idx="18">
                  <c:v>44469</c:v>
                </c:pt>
                <c:pt idx="19">
                  <c:v>44439</c:v>
                </c:pt>
                <c:pt idx="20">
                  <c:v>44408</c:v>
                </c:pt>
                <c:pt idx="21">
                  <c:v>44377</c:v>
                </c:pt>
                <c:pt idx="22">
                  <c:v>44347</c:v>
                </c:pt>
                <c:pt idx="23">
                  <c:v>44316</c:v>
                </c:pt>
                <c:pt idx="24">
                  <c:v>44286</c:v>
                </c:pt>
                <c:pt idx="25">
                  <c:v>44255</c:v>
                </c:pt>
                <c:pt idx="26">
                  <c:v>44227</c:v>
                </c:pt>
                <c:pt idx="27">
                  <c:v>44196</c:v>
                </c:pt>
                <c:pt idx="28">
                  <c:v>44165</c:v>
                </c:pt>
                <c:pt idx="29">
                  <c:v>44135</c:v>
                </c:pt>
                <c:pt idx="30">
                  <c:v>44104</c:v>
                </c:pt>
                <c:pt idx="31">
                  <c:v>44074</c:v>
                </c:pt>
                <c:pt idx="32">
                  <c:v>44043</c:v>
                </c:pt>
                <c:pt idx="33">
                  <c:v>44012</c:v>
                </c:pt>
                <c:pt idx="34">
                  <c:v>43982</c:v>
                </c:pt>
                <c:pt idx="35">
                  <c:v>43951</c:v>
                </c:pt>
                <c:pt idx="36">
                  <c:v>43921</c:v>
                </c:pt>
                <c:pt idx="37">
                  <c:v>43890</c:v>
                </c:pt>
                <c:pt idx="38">
                  <c:v>43861</c:v>
                </c:pt>
                <c:pt idx="39">
                  <c:v>43830</c:v>
                </c:pt>
                <c:pt idx="40">
                  <c:v>43799</c:v>
                </c:pt>
                <c:pt idx="41">
                  <c:v>43769</c:v>
                </c:pt>
                <c:pt idx="42">
                  <c:v>43738</c:v>
                </c:pt>
                <c:pt idx="43">
                  <c:v>43708</c:v>
                </c:pt>
                <c:pt idx="44">
                  <c:v>43677</c:v>
                </c:pt>
                <c:pt idx="45">
                  <c:v>43646</c:v>
                </c:pt>
                <c:pt idx="46">
                  <c:v>43616</c:v>
                </c:pt>
                <c:pt idx="47">
                  <c:v>43585</c:v>
                </c:pt>
                <c:pt idx="48">
                  <c:v>43555</c:v>
                </c:pt>
                <c:pt idx="49">
                  <c:v>43524</c:v>
                </c:pt>
                <c:pt idx="50">
                  <c:v>43496</c:v>
                </c:pt>
                <c:pt idx="51">
                  <c:v>43465</c:v>
                </c:pt>
                <c:pt idx="52">
                  <c:v>43434</c:v>
                </c:pt>
                <c:pt idx="53">
                  <c:v>43404</c:v>
                </c:pt>
                <c:pt idx="54">
                  <c:v>43373</c:v>
                </c:pt>
                <c:pt idx="55">
                  <c:v>43343</c:v>
                </c:pt>
                <c:pt idx="56">
                  <c:v>43312</c:v>
                </c:pt>
                <c:pt idx="57">
                  <c:v>43281</c:v>
                </c:pt>
                <c:pt idx="58">
                  <c:v>43251</c:v>
                </c:pt>
                <c:pt idx="59">
                  <c:v>43220</c:v>
                </c:pt>
                <c:pt idx="60">
                  <c:v>43190</c:v>
                </c:pt>
                <c:pt idx="61">
                  <c:v>43159</c:v>
                </c:pt>
              </c:numCache>
            </c:numRef>
          </c:cat>
          <c:val>
            <c:numRef>
              <c:f>非農!$D$2:$D$63</c:f>
            </c:numRef>
          </c:val>
          <c:extLst xmlns:c16r2="http://schemas.microsoft.com/office/drawing/2015/06/chart">
            <c:ext xmlns:c16="http://schemas.microsoft.com/office/drawing/2014/chart" uri="{C3380CC4-5D6E-409C-BE32-E72D297353CC}">
              <c16:uniqueId val="{00000002-3F5F-F848-9472-A5B21431A378}"/>
            </c:ext>
          </c:extLst>
        </c:ser>
        <c:ser>
          <c:idx val="3"/>
          <c:order val="3"/>
          <c:tx>
            <c:strRef>
              <c:f>非農!$E$1</c:f>
              <c:strCache>
                <c:ptCount val="1"/>
                <c:pt idx="0">
                  <c:v>政府</c:v>
                </c:pt>
              </c:strCache>
            </c:strRef>
          </c:tx>
          <c:spPr>
            <a:solidFill>
              <a:schemeClr val="accent4"/>
            </a:solidFill>
            <a:ln>
              <a:noFill/>
            </a:ln>
            <a:effectLst/>
          </c:spPr>
          <c:invertIfNegative val="0"/>
          <c:cat>
            <c:numRef>
              <c:f>非農!$A$2:$A$63</c:f>
              <c:numCache>
                <c:formatCode>m/d/yy</c:formatCode>
                <c:ptCount val="62"/>
                <c:pt idx="0">
                  <c:v>45016</c:v>
                </c:pt>
                <c:pt idx="1">
                  <c:v>44985</c:v>
                </c:pt>
                <c:pt idx="2">
                  <c:v>44957</c:v>
                </c:pt>
                <c:pt idx="3">
                  <c:v>44926</c:v>
                </c:pt>
                <c:pt idx="4">
                  <c:v>44895</c:v>
                </c:pt>
                <c:pt idx="5">
                  <c:v>44865</c:v>
                </c:pt>
                <c:pt idx="6">
                  <c:v>44834</c:v>
                </c:pt>
                <c:pt idx="7">
                  <c:v>44804</c:v>
                </c:pt>
                <c:pt idx="8">
                  <c:v>44773</c:v>
                </c:pt>
                <c:pt idx="9">
                  <c:v>44742</c:v>
                </c:pt>
                <c:pt idx="10">
                  <c:v>44712</c:v>
                </c:pt>
                <c:pt idx="11">
                  <c:v>44681</c:v>
                </c:pt>
                <c:pt idx="12">
                  <c:v>44651</c:v>
                </c:pt>
                <c:pt idx="13">
                  <c:v>44620</c:v>
                </c:pt>
                <c:pt idx="14">
                  <c:v>44592</c:v>
                </c:pt>
                <c:pt idx="15">
                  <c:v>44561</c:v>
                </c:pt>
                <c:pt idx="16">
                  <c:v>44530</c:v>
                </c:pt>
                <c:pt idx="17">
                  <c:v>44500</c:v>
                </c:pt>
                <c:pt idx="18">
                  <c:v>44469</c:v>
                </c:pt>
                <c:pt idx="19">
                  <c:v>44439</c:v>
                </c:pt>
                <c:pt idx="20">
                  <c:v>44408</c:v>
                </c:pt>
                <c:pt idx="21">
                  <c:v>44377</c:v>
                </c:pt>
                <c:pt idx="22">
                  <c:v>44347</c:v>
                </c:pt>
                <c:pt idx="23">
                  <c:v>44316</c:v>
                </c:pt>
                <c:pt idx="24">
                  <c:v>44286</c:v>
                </c:pt>
                <c:pt idx="25">
                  <c:v>44255</c:v>
                </c:pt>
                <c:pt idx="26">
                  <c:v>44227</c:v>
                </c:pt>
                <c:pt idx="27">
                  <c:v>44196</c:v>
                </c:pt>
                <c:pt idx="28">
                  <c:v>44165</c:v>
                </c:pt>
                <c:pt idx="29">
                  <c:v>44135</c:v>
                </c:pt>
                <c:pt idx="30">
                  <c:v>44104</c:v>
                </c:pt>
                <c:pt idx="31">
                  <c:v>44074</c:v>
                </c:pt>
                <c:pt idx="32">
                  <c:v>44043</c:v>
                </c:pt>
                <c:pt idx="33">
                  <c:v>44012</c:v>
                </c:pt>
                <c:pt idx="34">
                  <c:v>43982</c:v>
                </c:pt>
                <c:pt idx="35">
                  <c:v>43951</c:v>
                </c:pt>
                <c:pt idx="36">
                  <c:v>43921</c:v>
                </c:pt>
                <c:pt idx="37">
                  <c:v>43890</c:v>
                </c:pt>
                <c:pt idx="38">
                  <c:v>43861</c:v>
                </c:pt>
                <c:pt idx="39">
                  <c:v>43830</c:v>
                </c:pt>
                <c:pt idx="40">
                  <c:v>43799</c:v>
                </c:pt>
                <c:pt idx="41">
                  <c:v>43769</c:v>
                </c:pt>
                <c:pt idx="42">
                  <c:v>43738</c:v>
                </c:pt>
                <c:pt idx="43">
                  <c:v>43708</c:v>
                </c:pt>
                <c:pt idx="44">
                  <c:v>43677</c:v>
                </c:pt>
                <c:pt idx="45">
                  <c:v>43646</c:v>
                </c:pt>
                <c:pt idx="46">
                  <c:v>43616</c:v>
                </c:pt>
                <c:pt idx="47">
                  <c:v>43585</c:v>
                </c:pt>
                <c:pt idx="48">
                  <c:v>43555</c:v>
                </c:pt>
                <c:pt idx="49">
                  <c:v>43524</c:v>
                </c:pt>
                <c:pt idx="50">
                  <c:v>43496</c:v>
                </c:pt>
                <c:pt idx="51">
                  <c:v>43465</c:v>
                </c:pt>
                <c:pt idx="52">
                  <c:v>43434</c:v>
                </c:pt>
                <c:pt idx="53">
                  <c:v>43404</c:v>
                </c:pt>
                <c:pt idx="54">
                  <c:v>43373</c:v>
                </c:pt>
                <c:pt idx="55">
                  <c:v>43343</c:v>
                </c:pt>
                <c:pt idx="56">
                  <c:v>43312</c:v>
                </c:pt>
                <c:pt idx="57">
                  <c:v>43281</c:v>
                </c:pt>
                <c:pt idx="58">
                  <c:v>43251</c:v>
                </c:pt>
                <c:pt idx="59">
                  <c:v>43220</c:v>
                </c:pt>
                <c:pt idx="60">
                  <c:v>43190</c:v>
                </c:pt>
                <c:pt idx="61">
                  <c:v>43159</c:v>
                </c:pt>
              </c:numCache>
            </c:numRef>
          </c:cat>
          <c:val>
            <c:numRef>
              <c:f>非農!$E$2:$E$63</c:f>
            </c:numRef>
          </c:val>
          <c:extLst xmlns:c16r2="http://schemas.microsoft.com/office/drawing/2015/06/chart">
            <c:ext xmlns:c16="http://schemas.microsoft.com/office/drawing/2014/chart" uri="{C3380CC4-5D6E-409C-BE32-E72D297353CC}">
              <c16:uniqueId val="{00000003-3F5F-F848-9472-A5B21431A378}"/>
            </c:ext>
          </c:extLst>
        </c:ser>
        <c:dLbls>
          <c:showLegendKey val="0"/>
          <c:showVal val="0"/>
          <c:showCatName val="0"/>
          <c:showSerName val="0"/>
          <c:showPercent val="0"/>
          <c:showBubbleSize val="0"/>
        </c:dLbls>
        <c:gapWidth val="73"/>
        <c:axId val="2046464320"/>
        <c:axId val="2046464864"/>
      </c:barChart>
      <c:lineChart>
        <c:grouping val="standard"/>
        <c:varyColors val="0"/>
        <c:ser>
          <c:idx val="4"/>
          <c:order val="4"/>
          <c:tx>
            <c:strRef>
              <c:f>非農!$F$1</c:f>
              <c:strCache>
                <c:ptCount val="1"/>
                <c:pt idx="0">
                  <c:v>失業率(RHS)</c:v>
                </c:pt>
              </c:strCache>
            </c:strRef>
          </c:tx>
          <c:spPr>
            <a:ln w="28575" cap="rnd">
              <a:solidFill>
                <a:srgbClr val="C00000"/>
              </a:solidFill>
              <a:round/>
            </a:ln>
            <a:effectLst/>
          </c:spPr>
          <c:marker>
            <c:symbol val="none"/>
          </c:marker>
          <c:cat>
            <c:numRef>
              <c:f>非農!$A$2:$A$63</c:f>
              <c:numCache>
                <c:formatCode>m/d/yy</c:formatCode>
                <c:ptCount val="62"/>
                <c:pt idx="0">
                  <c:v>45016</c:v>
                </c:pt>
                <c:pt idx="1">
                  <c:v>44985</c:v>
                </c:pt>
                <c:pt idx="2">
                  <c:v>44957</c:v>
                </c:pt>
                <c:pt idx="3">
                  <c:v>44926</c:v>
                </c:pt>
                <c:pt idx="4">
                  <c:v>44895</c:v>
                </c:pt>
                <c:pt idx="5">
                  <c:v>44865</c:v>
                </c:pt>
                <c:pt idx="6">
                  <c:v>44834</c:v>
                </c:pt>
                <c:pt idx="7">
                  <c:v>44804</c:v>
                </c:pt>
                <c:pt idx="8">
                  <c:v>44773</c:v>
                </c:pt>
                <c:pt idx="9">
                  <c:v>44742</c:v>
                </c:pt>
                <c:pt idx="10">
                  <c:v>44712</c:v>
                </c:pt>
                <c:pt idx="11">
                  <c:v>44681</c:v>
                </c:pt>
                <c:pt idx="12">
                  <c:v>44651</c:v>
                </c:pt>
                <c:pt idx="13">
                  <c:v>44620</c:v>
                </c:pt>
                <c:pt idx="14">
                  <c:v>44592</c:v>
                </c:pt>
                <c:pt idx="15">
                  <c:v>44561</c:v>
                </c:pt>
                <c:pt idx="16">
                  <c:v>44530</c:v>
                </c:pt>
                <c:pt idx="17">
                  <c:v>44500</c:v>
                </c:pt>
                <c:pt idx="18">
                  <c:v>44469</c:v>
                </c:pt>
                <c:pt idx="19">
                  <c:v>44439</c:v>
                </c:pt>
                <c:pt idx="20">
                  <c:v>44408</c:v>
                </c:pt>
                <c:pt idx="21">
                  <c:v>44377</c:v>
                </c:pt>
                <c:pt idx="22">
                  <c:v>44347</c:v>
                </c:pt>
                <c:pt idx="23">
                  <c:v>44316</c:v>
                </c:pt>
                <c:pt idx="24">
                  <c:v>44286</c:v>
                </c:pt>
                <c:pt idx="25">
                  <c:v>44255</c:v>
                </c:pt>
                <c:pt idx="26">
                  <c:v>44227</c:v>
                </c:pt>
                <c:pt idx="27">
                  <c:v>44196</c:v>
                </c:pt>
                <c:pt idx="28">
                  <c:v>44165</c:v>
                </c:pt>
                <c:pt idx="29">
                  <c:v>44135</c:v>
                </c:pt>
                <c:pt idx="30">
                  <c:v>44104</c:v>
                </c:pt>
                <c:pt idx="31">
                  <c:v>44074</c:v>
                </c:pt>
                <c:pt idx="32">
                  <c:v>44043</c:v>
                </c:pt>
                <c:pt idx="33">
                  <c:v>44012</c:v>
                </c:pt>
                <c:pt idx="34">
                  <c:v>43982</c:v>
                </c:pt>
                <c:pt idx="35">
                  <c:v>43951</c:v>
                </c:pt>
                <c:pt idx="36">
                  <c:v>43921</c:v>
                </c:pt>
                <c:pt idx="37">
                  <c:v>43890</c:v>
                </c:pt>
                <c:pt idx="38">
                  <c:v>43861</c:v>
                </c:pt>
                <c:pt idx="39">
                  <c:v>43830</c:v>
                </c:pt>
                <c:pt idx="40">
                  <c:v>43799</c:v>
                </c:pt>
                <c:pt idx="41">
                  <c:v>43769</c:v>
                </c:pt>
                <c:pt idx="42">
                  <c:v>43738</c:v>
                </c:pt>
                <c:pt idx="43">
                  <c:v>43708</c:v>
                </c:pt>
                <c:pt idx="44">
                  <c:v>43677</c:v>
                </c:pt>
                <c:pt idx="45">
                  <c:v>43646</c:v>
                </c:pt>
                <c:pt idx="46">
                  <c:v>43616</c:v>
                </c:pt>
                <c:pt idx="47">
                  <c:v>43585</c:v>
                </c:pt>
                <c:pt idx="48">
                  <c:v>43555</c:v>
                </c:pt>
                <c:pt idx="49">
                  <c:v>43524</c:v>
                </c:pt>
                <c:pt idx="50">
                  <c:v>43496</c:v>
                </c:pt>
                <c:pt idx="51">
                  <c:v>43465</c:v>
                </c:pt>
                <c:pt idx="52">
                  <c:v>43434</c:v>
                </c:pt>
                <c:pt idx="53">
                  <c:v>43404</c:v>
                </c:pt>
                <c:pt idx="54">
                  <c:v>43373</c:v>
                </c:pt>
                <c:pt idx="55">
                  <c:v>43343</c:v>
                </c:pt>
                <c:pt idx="56">
                  <c:v>43312</c:v>
                </c:pt>
                <c:pt idx="57">
                  <c:v>43281</c:v>
                </c:pt>
                <c:pt idx="58">
                  <c:v>43251</c:v>
                </c:pt>
                <c:pt idx="59">
                  <c:v>43220</c:v>
                </c:pt>
                <c:pt idx="60">
                  <c:v>43190</c:v>
                </c:pt>
                <c:pt idx="61">
                  <c:v>43159</c:v>
                </c:pt>
              </c:numCache>
            </c:numRef>
          </c:cat>
          <c:val>
            <c:numRef>
              <c:f>非農!$F$2:$F$63</c:f>
              <c:numCache>
                <c:formatCode>0.0%</c:formatCode>
                <c:ptCount val="62"/>
                <c:pt idx="0">
                  <c:v>3.5000000000000003E-2</c:v>
                </c:pt>
                <c:pt idx="1">
                  <c:v>3.5999999999999997E-2</c:v>
                </c:pt>
                <c:pt idx="2">
                  <c:v>3.4000000000000002E-2</c:v>
                </c:pt>
                <c:pt idx="3">
                  <c:v>3.5000000000000003E-2</c:v>
                </c:pt>
                <c:pt idx="4">
                  <c:v>3.6000000000000004E-2</c:v>
                </c:pt>
                <c:pt idx="5">
                  <c:v>3.7000000000000005E-2</c:v>
                </c:pt>
                <c:pt idx="6">
                  <c:v>3.5000000000000003E-2</c:v>
                </c:pt>
                <c:pt idx="7">
                  <c:v>3.7000000000000005E-2</c:v>
                </c:pt>
                <c:pt idx="8">
                  <c:v>3.5000000000000003E-2</c:v>
                </c:pt>
                <c:pt idx="9">
                  <c:v>3.6000000000000004E-2</c:v>
                </c:pt>
                <c:pt idx="10">
                  <c:v>3.6000000000000004E-2</c:v>
                </c:pt>
                <c:pt idx="11">
                  <c:v>3.6000000000000004E-2</c:v>
                </c:pt>
                <c:pt idx="12">
                  <c:v>3.6000000000000004E-2</c:v>
                </c:pt>
                <c:pt idx="13">
                  <c:v>3.7999999999999999E-2</c:v>
                </c:pt>
                <c:pt idx="14">
                  <c:v>0.04</c:v>
                </c:pt>
                <c:pt idx="15">
                  <c:v>3.9E-2</c:v>
                </c:pt>
                <c:pt idx="16">
                  <c:v>4.2000000000000003E-2</c:v>
                </c:pt>
                <c:pt idx="17">
                  <c:v>4.4999999999999998E-2</c:v>
                </c:pt>
                <c:pt idx="18">
                  <c:v>4.8000000000000001E-2</c:v>
                </c:pt>
                <c:pt idx="19">
                  <c:v>5.2000000000000005E-2</c:v>
                </c:pt>
                <c:pt idx="20">
                  <c:v>5.4000000000000006E-2</c:v>
                </c:pt>
                <c:pt idx="21">
                  <c:v>5.9000000000000004E-2</c:v>
                </c:pt>
                <c:pt idx="22">
                  <c:v>5.7999999999999996E-2</c:v>
                </c:pt>
                <c:pt idx="23">
                  <c:v>6.0999999999999999E-2</c:v>
                </c:pt>
                <c:pt idx="24">
                  <c:v>6.0999999999999999E-2</c:v>
                </c:pt>
                <c:pt idx="25">
                  <c:v>6.2E-2</c:v>
                </c:pt>
                <c:pt idx="26">
                  <c:v>6.3E-2</c:v>
                </c:pt>
                <c:pt idx="27">
                  <c:v>6.7000000000000004E-2</c:v>
                </c:pt>
                <c:pt idx="28">
                  <c:v>6.7000000000000004E-2</c:v>
                </c:pt>
                <c:pt idx="29">
                  <c:v>6.9000000000000006E-2</c:v>
                </c:pt>
                <c:pt idx="30">
                  <c:v>7.9000000000000001E-2</c:v>
                </c:pt>
                <c:pt idx="31">
                  <c:v>8.4000000000000005E-2</c:v>
                </c:pt>
                <c:pt idx="32">
                  <c:v>0.10199999999999999</c:v>
                </c:pt>
                <c:pt idx="33">
                  <c:v>0.11</c:v>
                </c:pt>
                <c:pt idx="34">
                  <c:v>0.13200000000000001</c:v>
                </c:pt>
                <c:pt idx="35">
                  <c:v>0.14699999999999999</c:v>
                </c:pt>
                <c:pt idx="36">
                  <c:v>4.4000000000000004E-2</c:v>
                </c:pt>
                <c:pt idx="37">
                  <c:v>3.5000000000000003E-2</c:v>
                </c:pt>
                <c:pt idx="38">
                  <c:v>3.5000000000000003E-2</c:v>
                </c:pt>
                <c:pt idx="39">
                  <c:v>3.6000000000000004E-2</c:v>
                </c:pt>
                <c:pt idx="40">
                  <c:v>3.6000000000000004E-2</c:v>
                </c:pt>
                <c:pt idx="41">
                  <c:v>3.6000000000000004E-2</c:v>
                </c:pt>
                <c:pt idx="42">
                  <c:v>3.5000000000000003E-2</c:v>
                </c:pt>
                <c:pt idx="43">
                  <c:v>3.7000000000000005E-2</c:v>
                </c:pt>
                <c:pt idx="44">
                  <c:v>3.7000000000000005E-2</c:v>
                </c:pt>
                <c:pt idx="45">
                  <c:v>3.6000000000000004E-2</c:v>
                </c:pt>
                <c:pt idx="46">
                  <c:v>3.7000000000000005E-2</c:v>
                </c:pt>
                <c:pt idx="47">
                  <c:v>3.6000000000000004E-2</c:v>
                </c:pt>
                <c:pt idx="48">
                  <c:v>3.7999999999999999E-2</c:v>
                </c:pt>
                <c:pt idx="49">
                  <c:v>3.7999999999999999E-2</c:v>
                </c:pt>
                <c:pt idx="50">
                  <c:v>0.04</c:v>
                </c:pt>
                <c:pt idx="51">
                  <c:v>3.9E-2</c:v>
                </c:pt>
                <c:pt idx="52">
                  <c:v>3.7999999999999999E-2</c:v>
                </c:pt>
                <c:pt idx="53">
                  <c:v>3.7999999999999999E-2</c:v>
                </c:pt>
                <c:pt idx="54">
                  <c:v>3.7000000000000005E-2</c:v>
                </c:pt>
                <c:pt idx="55">
                  <c:v>3.7999999999999999E-2</c:v>
                </c:pt>
                <c:pt idx="56">
                  <c:v>3.7999999999999999E-2</c:v>
                </c:pt>
                <c:pt idx="57">
                  <c:v>0.04</c:v>
                </c:pt>
                <c:pt idx="58">
                  <c:v>3.7999999999999999E-2</c:v>
                </c:pt>
                <c:pt idx="59">
                  <c:v>0.04</c:v>
                </c:pt>
                <c:pt idx="60">
                  <c:v>0.04</c:v>
                </c:pt>
                <c:pt idx="61">
                  <c:v>4.0999999999999995E-2</c:v>
                </c:pt>
              </c:numCache>
            </c:numRef>
          </c:val>
          <c:smooth val="0"/>
          <c:extLst xmlns:c16r2="http://schemas.microsoft.com/office/drawing/2015/06/chart">
            <c:ext xmlns:c16="http://schemas.microsoft.com/office/drawing/2014/chart" uri="{C3380CC4-5D6E-409C-BE32-E72D297353CC}">
              <c16:uniqueId val="{00000004-3F5F-F848-9472-A5B21431A378}"/>
            </c:ext>
          </c:extLst>
        </c:ser>
        <c:dLbls>
          <c:showLegendKey val="0"/>
          <c:showVal val="0"/>
          <c:showCatName val="0"/>
          <c:showSerName val="0"/>
          <c:showPercent val="0"/>
          <c:showBubbleSize val="0"/>
        </c:dLbls>
        <c:marker val="1"/>
        <c:smooth val="0"/>
        <c:axId val="2046456160"/>
        <c:axId val="2046453440"/>
      </c:lineChart>
      <c:dateAx>
        <c:axId val="2046464320"/>
        <c:scaling>
          <c:orientation val="minMax"/>
          <c:min val="43101"/>
        </c:scaling>
        <c:delete val="0"/>
        <c:axPos val="b"/>
        <c:numFmt formatCode="yyyy"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046464864"/>
        <c:crosses val="autoZero"/>
        <c:auto val="1"/>
        <c:lblOffset val="100"/>
        <c:baseTimeUnit val="months"/>
        <c:majorUnit val="12"/>
        <c:majorTimeUnit val="months"/>
      </c:dateAx>
      <c:valAx>
        <c:axId val="2046464864"/>
        <c:scaling>
          <c:orientation val="minMax"/>
          <c:max val="100"/>
          <c:min val="0"/>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046464320"/>
        <c:crosses val="autoZero"/>
        <c:crossBetween val="between"/>
        <c:majorUnit val="20"/>
      </c:valAx>
      <c:valAx>
        <c:axId val="2046453440"/>
        <c:scaling>
          <c:orientation val="minMax"/>
          <c:max val="0.15000000000000002"/>
          <c:min val="3.0000000000000006E-2"/>
        </c:scaling>
        <c:delete val="0"/>
        <c:axPos val="r"/>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046456160"/>
        <c:crosses val="max"/>
        <c:crossBetween val="between"/>
        <c:majorUnit val="3.0000000000000006E-2"/>
      </c:valAx>
      <c:dateAx>
        <c:axId val="2046456160"/>
        <c:scaling>
          <c:orientation val="minMax"/>
        </c:scaling>
        <c:delete val="1"/>
        <c:axPos val="b"/>
        <c:numFmt formatCode="m/d/yy" sourceLinked="1"/>
        <c:majorTickMark val="out"/>
        <c:minorTickMark val="none"/>
        <c:tickLblPos val="nextTo"/>
        <c:crossAx val="2046453440"/>
        <c:crosses val="autoZero"/>
        <c:auto val="1"/>
        <c:lblOffset val="100"/>
        <c:baseTimeUnit val="months"/>
      </c:dateAx>
      <c:spPr>
        <a:noFill/>
        <a:ln>
          <a:noFill/>
        </a:ln>
        <a:effectLst/>
      </c:spPr>
    </c:plotArea>
    <c:legend>
      <c:legendPos val="b"/>
      <c:layout>
        <c:manualLayout>
          <c:xMode val="edge"/>
          <c:yMode val="edge"/>
          <c:x val="9.2135408270816538E-2"/>
          <c:y val="1.7548529582065743E-2"/>
          <c:w val="0.84092603385206766"/>
          <c:h val="0.11117197108943691"/>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550156926771755E-2"/>
          <c:y val="4.7229996220247976E-2"/>
          <c:w val="0.8705180870067839"/>
          <c:h val="0.867199866390161"/>
        </c:manualLayout>
      </c:layout>
      <c:lineChart>
        <c:grouping val="standard"/>
        <c:varyColors val="0"/>
        <c:ser>
          <c:idx val="0"/>
          <c:order val="0"/>
          <c:tx>
            <c:strRef>
              <c:f>工作表3!$B$1</c:f>
              <c:strCache>
                <c:ptCount val="1"/>
                <c:pt idx="0">
                  <c:v>儲蓄率</c:v>
                </c:pt>
              </c:strCache>
            </c:strRef>
          </c:tx>
          <c:spPr>
            <a:ln w="28575" cap="rnd">
              <a:solidFill>
                <a:srgbClr val="C00000"/>
              </a:solidFill>
              <a:round/>
            </a:ln>
            <a:effectLst/>
          </c:spPr>
          <c:marker>
            <c:symbol val="none"/>
          </c:marker>
          <c:cat>
            <c:numRef>
              <c:f>工作表3!$A$2:$A$639</c:f>
              <c:numCache>
                <c:formatCode>m/d/yy</c:formatCode>
                <c:ptCount val="638"/>
                <c:pt idx="0">
                  <c:v>25599</c:v>
                </c:pt>
                <c:pt idx="1">
                  <c:v>25627</c:v>
                </c:pt>
                <c:pt idx="2">
                  <c:v>25658</c:v>
                </c:pt>
                <c:pt idx="3">
                  <c:v>25688</c:v>
                </c:pt>
                <c:pt idx="4">
                  <c:v>25719</c:v>
                </c:pt>
                <c:pt idx="5">
                  <c:v>25749</c:v>
                </c:pt>
                <c:pt idx="6">
                  <c:v>25780</c:v>
                </c:pt>
                <c:pt idx="7">
                  <c:v>25811</c:v>
                </c:pt>
                <c:pt idx="8">
                  <c:v>25841</c:v>
                </c:pt>
                <c:pt idx="9">
                  <c:v>25872</c:v>
                </c:pt>
                <c:pt idx="10">
                  <c:v>25902</c:v>
                </c:pt>
                <c:pt idx="11">
                  <c:v>25933</c:v>
                </c:pt>
                <c:pt idx="12">
                  <c:v>25964</c:v>
                </c:pt>
                <c:pt idx="13">
                  <c:v>25992</c:v>
                </c:pt>
                <c:pt idx="14">
                  <c:v>26023</c:v>
                </c:pt>
                <c:pt idx="15">
                  <c:v>26053</c:v>
                </c:pt>
                <c:pt idx="16">
                  <c:v>26084</c:v>
                </c:pt>
                <c:pt idx="17">
                  <c:v>26114</c:v>
                </c:pt>
                <c:pt idx="18">
                  <c:v>26145</c:v>
                </c:pt>
                <c:pt idx="19">
                  <c:v>26176</c:v>
                </c:pt>
                <c:pt idx="20">
                  <c:v>26206</c:v>
                </c:pt>
                <c:pt idx="21">
                  <c:v>26237</c:v>
                </c:pt>
                <c:pt idx="22">
                  <c:v>26267</c:v>
                </c:pt>
                <c:pt idx="23">
                  <c:v>26298</c:v>
                </c:pt>
                <c:pt idx="24">
                  <c:v>26329</c:v>
                </c:pt>
                <c:pt idx="25">
                  <c:v>26358</c:v>
                </c:pt>
                <c:pt idx="26">
                  <c:v>26389</c:v>
                </c:pt>
                <c:pt idx="27">
                  <c:v>26419</c:v>
                </c:pt>
                <c:pt idx="28">
                  <c:v>26450</c:v>
                </c:pt>
                <c:pt idx="29">
                  <c:v>26480</c:v>
                </c:pt>
                <c:pt idx="30">
                  <c:v>26511</c:v>
                </c:pt>
                <c:pt idx="31">
                  <c:v>26542</c:v>
                </c:pt>
                <c:pt idx="32">
                  <c:v>26572</c:v>
                </c:pt>
                <c:pt idx="33">
                  <c:v>26603</c:v>
                </c:pt>
                <c:pt idx="34">
                  <c:v>26633</c:v>
                </c:pt>
                <c:pt idx="35">
                  <c:v>26664</c:v>
                </c:pt>
                <c:pt idx="36">
                  <c:v>26695</c:v>
                </c:pt>
                <c:pt idx="37">
                  <c:v>26723</c:v>
                </c:pt>
                <c:pt idx="38">
                  <c:v>26754</c:v>
                </c:pt>
                <c:pt idx="39">
                  <c:v>26784</c:v>
                </c:pt>
                <c:pt idx="40">
                  <c:v>26815</c:v>
                </c:pt>
                <c:pt idx="41">
                  <c:v>26845</c:v>
                </c:pt>
                <c:pt idx="42">
                  <c:v>26876</c:v>
                </c:pt>
                <c:pt idx="43">
                  <c:v>26907</c:v>
                </c:pt>
                <c:pt idx="44">
                  <c:v>26937</c:v>
                </c:pt>
                <c:pt idx="45">
                  <c:v>26968</c:v>
                </c:pt>
                <c:pt idx="46">
                  <c:v>26998</c:v>
                </c:pt>
                <c:pt idx="47">
                  <c:v>27029</c:v>
                </c:pt>
                <c:pt idx="48">
                  <c:v>27060</c:v>
                </c:pt>
                <c:pt idx="49">
                  <c:v>27088</c:v>
                </c:pt>
                <c:pt idx="50">
                  <c:v>27119</c:v>
                </c:pt>
                <c:pt idx="51">
                  <c:v>27149</c:v>
                </c:pt>
                <c:pt idx="52">
                  <c:v>27180</c:v>
                </c:pt>
                <c:pt idx="53">
                  <c:v>27210</c:v>
                </c:pt>
                <c:pt idx="54">
                  <c:v>27241</c:v>
                </c:pt>
                <c:pt idx="55">
                  <c:v>27272</c:v>
                </c:pt>
                <c:pt idx="56">
                  <c:v>27302</c:v>
                </c:pt>
                <c:pt idx="57">
                  <c:v>27333</c:v>
                </c:pt>
                <c:pt idx="58">
                  <c:v>27363</c:v>
                </c:pt>
                <c:pt idx="59">
                  <c:v>27394</c:v>
                </c:pt>
                <c:pt idx="60">
                  <c:v>27425</c:v>
                </c:pt>
                <c:pt idx="61">
                  <c:v>27453</c:v>
                </c:pt>
                <c:pt idx="62">
                  <c:v>27484</c:v>
                </c:pt>
                <c:pt idx="63">
                  <c:v>27514</c:v>
                </c:pt>
                <c:pt idx="64">
                  <c:v>27545</c:v>
                </c:pt>
                <c:pt idx="65">
                  <c:v>27575</c:v>
                </c:pt>
                <c:pt idx="66">
                  <c:v>27606</c:v>
                </c:pt>
                <c:pt idx="67">
                  <c:v>27637</c:v>
                </c:pt>
                <c:pt idx="68">
                  <c:v>27667</c:v>
                </c:pt>
                <c:pt idx="69">
                  <c:v>27698</c:v>
                </c:pt>
                <c:pt idx="70">
                  <c:v>27728</c:v>
                </c:pt>
                <c:pt idx="71">
                  <c:v>27759</c:v>
                </c:pt>
                <c:pt idx="72">
                  <c:v>27790</c:v>
                </c:pt>
                <c:pt idx="73">
                  <c:v>27819</c:v>
                </c:pt>
                <c:pt idx="74">
                  <c:v>27850</c:v>
                </c:pt>
                <c:pt idx="75">
                  <c:v>27880</c:v>
                </c:pt>
                <c:pt idx="76">
                  <c:v>27911</c:v>
                </c:pt>
                <c:pt idx="77">
                  <c:v>27941</c:v>
                </c:pt>
                <c:pt idx="78">
                  <c:v>27972</c:v>
                </c:pt>
                <c:pt idx="79">
                  <c:v>28003</c:v>
                </c:pt>
                <c:pt idx="80">
                  <c:v>28033</c:v>
                </c:pt>
                <c:pt idx="81">
                  <c:v>28064</c:v>
                </c:pt>
                <c:pt idx="82">
                  <c:v>28094</c:v>
                </c:pt>
                <c:pt idx="83">
                  <c:v>28125</c:v>
                </c:pt>
                <c:pt idx="84">
                  <c:v>28156</c:v>
                </c:pt>
                <c:pt idx="85">
                  <c:v>28184</c:v>
                </c:pt>
                <c:pt idx="86">
                  <c:v>28215</c:v>
                </c:pt>
                <c:pt idx="87">
                  <c:v>28245</c:v>
                </c:pt>
                <c:pt idx="88">
                  <c:v>28276</c:v>
                </c:pt>
                <c:pt idx="89">
                  <c:v>28306</c:v>
                </c:pt>
                <c:pt idx="90">
                  <c:v>28337</c:v>
                </c:pt>
                <c:pt idx="91">
                  <c:v>28368</c:v>
                </c:pt>
                <c:pt idx="92">
                  <c:v>28398</c:v>
                </c:pt>
                <c:pt idx="93">
                  <c:v>28429</c:v>
                </c:pt>
                <c:pt idx="94">
                  <c:v>28459</c:v>
                </c:pt>
                <c:pt idx="95">
                  <c:v>28490</c:v>
                </c:pt>
                <c:pt idx="96">
                  <c:v>28521</c:v>
                </c:pt>
                <c:pt idx="97">
                  <c:v>28549</c:v>
                </c:pt>
                <c:pt idx="98">
                  <c:v>28580</c:v>
                </c:pt>
                <c:pt idx="99">
                  <c:v>28610</c:v>
                </c:pt>
                <c:pt idx="100">
                  <c:v>28641</c:v>
                </c:pt>
                <c:pt idx="101">
                  <c:v>28671</c:v>
                </c:pt>
                <c:pt idx="102">
                  <c:v>28702</c:v>
                </c:pt>
                <c:pt idx="103">
                  <c:v>28733</c:v>
                </c:pt>
                <c:pt idx="104">
                  <c:v>28763</c:v>
                </c:pt>
                <c:pt idx="105">
                  <c:v>28794</c:v>
                </c:pt>
                <c:pt idx="106">
                  <c:v>28824</c:v>
                </c:pt>
                <c:pt idx="107">
                  <c:v>28855</c:v>
                </c:pt>
                <c:pt idx="108">
                  <c:v>28886</c:v>
                </c:pt>
                <c:pt idx="109">
                  <c:v>28914</c:v>
                </c:pt>
                <c:pt idx="110">
                  <c:v>28945</c:v>
                </c:pt>
                <c:pt idx="111">
                  <c:v>28975</c:v>
                </c:pt>
                <c:pt idx="112">
                  <c:v>29006</c:v>
                </c:pt>
                <c:pt idx="113">
                  <c:v>29036</c:v>
                </c:pt>
                <c:pt idx="114">
                  <c:v>29067</c:v>
                </c:pt>
                <c:pt idx="115">
                  <c:v>29098</c:v>
                </c:pt>
                <c:pt idx="116">
                  <c:v>29128</c:v>
                </c:pt>
                <c:pt idx="117">
                  <c:v>29159</c:v>
                </c:pt>
                <c:pt idx="118">
                  <c:v>29189</c:v>
                </c:pt>
                <c:pt idx="119">
                  <c:v>29220</c:v>
                </c:pt>
                <c:pt idx="120">
                  <c:v>29251</c:v>
                </c:pt>
                <c:pt idx="121">
                  <c:v>29280</c:v>
                </c:pt>
                <c:pt idx="122">
                  <c:v>29311</c:v>
                </c:pt>
                <c:pt idx="123">
                  <c:v>29341</c:v>
                </c:pt>
                <c:pt idx="124">
                  <c:v>29372</c:v>
                </c:pt>
                <c:pt idx="125">
                  <c:v>29402</c:v>
                </c:pt>
                <c:pt idx="126">
                  <c:v>29433</c:v>
                </c:pt>
                <c:pt idx="127">
                  <c:v>29464</c:v>
                </c:pt>
                <c:pt idx="128">
                  <c:v>29494</c:v>
                </c:pt>
                <c:pt idx="129">
                  <c:v>29525</c:v>
                </c:pt>
                <c:pt idx="130">
                  <c:v>29555</c:v>
                </c:pt>
                <c:pt idx="131">
                  <c:v>29586</c:v>
                </c:pt>
                <c:pt idx="132">
                  <c:v>29617</c:v>
                </c:pt>
                <c:pt idx="133">
                  <c:v>29645</c:v>
                </c:pt>
                <c:pt idx="134">
                  <c:v>29676</c:v>
                </c:pt>
                <c:pt idx="135">
                  <c:v>29706</c:v>
                </c:pt>
                <c:pt idx="136">
                  <c:v>29737</c:v>
                </c:pt>
                <c:pt idx="137">
                  <c:v>29767</c:v>
                </c:pt>
                <c:pt idx="138">
                  <c:v>29798</c:v>
                </c:pt>
                <c:pt idx="139">
                  <c:v>29829</c:v>
                </c:pt>
                <c:pt idx="140">
                  <c:v>29859</c:v>
                </c:pt>
                <c:pt idx="141">
                  <c:v>29890</c:v>
                </c:pt>
                <c:pt idx="142">
                  <c:v>29920</c:v>
                </c:pt>
                <c:pt idx="143">
                  <c:v>29951</c:v>
                </c:pt>
                <c:pt idx="144">
                  <c:v>29982</c:v>
                </c:pt>
                <c:pt idx="145">
                  <c:v>30010</c:v>
                </c:pt>
                <c:pt idx="146">
                  <c:v>30041</c:v>
                </c:pt>
                <c:pt idx="147">
                  <c:v>30071</c:v>
                </c:pt>
                <c:pt idx="148">
                  <c:v>30102</c:v>
                </c:pt>
                <c:pt idx="149">
                  <c:v>30132</c:v>
                </c:pt>
                <c:pt idx="150">
                  <c:v>30163</c:v>
                </c:pt>
                <c:pt idx="151">
                  <c:v>30194</c:v>
                </c:pt>
                <c:pt idx="152">
                  <c:v>30224</c:v>
                </c:pt>
                <c:pt idx="153">
                  <c:v>30255</c:v>
                </c:pt>
                <c:pt idx="154">
                  <c:v>30285</c:v>
                </c:pt>
                <c:pt idx="155">
                  <c:v>30316</c:v>
                </c:pt>
                <c:pt idx="156">
                  <c:v>30347</c:v>
                </c:pt>
                <c:pt idx="157">
                  <c:v>30375</c:v>
                </c:pt>
                <c:pt idx="158">
                  <c:v>30406</c:v>
                </c:pt>
                <c:pt idx="159">
                  <c:v>30436</c:v>
                </c:pt>
                <c:pt idx="160">
                  <c:v>30467</c:v>
                </c:pt>
                <c:pt idx="161">
                  <c:v>30497</c:v>
                </c:pt>
                <c:pt idx="162">
                  <c:v>30528</c:v>
                </c:pt>
                <c:pt idx="163">
                  <c:v>30559</c:v>
                </c:pt>
                <c:pt idx="164">
                  <c:v>30589</c:v>
                </c:pt>
                <c:pt idx="165">
                  <c:v>30620</c:v>
                </c:pt>
                <c:pt idx="166">
                  <c:v>30650</c:v>
                </c:pt>
                <c:pt idx="167">
                  <c:v>30681</c:v>
                </c:pt>
                <c:pt idx="168">
                  <c:v>30712</c:v>
                </c:pt>
                <c:pt idx="169">
                  <c:v>30741</c:v>
                </c:pt>
                <c:pt idx="170">
                  <c:v>30772</c:v>
                </c:pt>
                <c:pt idx="171">
                  <c:v>30802</c:v>
                </c:pt>
                <c:pt idx="172">
                  <c:v>30833</c:v>
                </c:pt>
                <c:pt idx="173">
                  <c:v>30863</c:v>
                </c:pt>
                <c:pt idx="174">
                  <c:v>30894</c:v>
                </c:pt>
                <c:pt idx="175">
                  <c:v>30925</c:v>
                </c:pt>
                <c:pt idx="176">
                  <c:v>30955</c:v>
                </c:pt>
                <c:pt idx="177">
                  <c:v>30986</c:v>
                </c:pt>
                <c:pt idx="178">
                  <c:v>31016</c:v>
                </c:pt>
                <c:pt idx="179">
                  <c:v>31047</c:v>
                </c:pt>
                <c:pt idx="180">
                  <c:v>31078</c:v>
                </c:pt>
                <c:pt idx="181">
                  <c:v>31106</c:v>
                </c:pt>
                <c:pt idx="182">
                  <c:v>31137</c:v>
                </c:pt>
                <c:pt idx="183">
                  <c:v>31167</c:v>
                </c:pt>
                <c:pt idx="184">
                  <c:v>31198</c:v>
                </c:pt>
                <c:pt idx="185">
                  <c:v>31228</c:v>
                </c:pt>
                <c:pt idx="186">
                  <c:v>31259</c:v>
                </c:pt>
                <c:pt idx="187">
                  <c:v>31290</c:v>
                </c:pt>
                <c:pt idx="188">
                  <c:v>31320</c:v>
                </c:pt>
                <c:pt idx="189">
                  <c:v>31351</c:v>
                </c:pt>
                <c:pt idx="190">
                  <c:v>31381</c:v>
                </c:pt>
                <c:pt idx="191">
                  <c:v>31412</c:v>
                </c:pt>
                <c:pt idx="192">
                  <c:v>31443</c:v>
                </c:pt>
                <c:pt idx="193">
                  <c:v>31471</c:v>
                </c:pt>
                <c:pt idx="194">
                  <c:v>31502</c:v>
                </c:pt>
                <c:pt idx="195">
                  <c:v>31532</c:v>
                </c:pt>
                <c:pt idx="196">
                  <c:v>31563</c:v>
                </c:pt>
                <c:pt idx="197">
                  <c:v>31593</c:v>
                </c:pt>
                <c:pt idx="198">
                  <c:v>31624</c:v>
                </c:pt>
                <c:pt idx="199">
                  <c:v>31655</c:v>
                </c:pt>
                <c:pt idx="200">
                  <c:v>31685</c:v>
                </c:pt>
                <c:pt idx="201">
                  <c:v>31716</c:v>
                </c:pt>
                <c:pt idx="202">
                  <c:v>31746</c:v>
                </c:pt>
                <c:pt idx="203">
                  <c:v>31777</c:v>
                </c:pt>
                <c:pt idx="204">
                  <c:v>31808</c:v>
                </c:pt>
                <c:pt idx="205">
                  <c:v>31836</c:v>
                </c:pt>
                <c:pt idx="206">
                  <c:v>31867</c:v>
                </c:pt>
                <c:pt idx="207">
                  <c:v>31897</c:v>
                </c:pt>
                <c:pt idx="208">
                  <c:v>31928</c:v>
                </c:pt>
                <c:pt idx="209">
                  <c:v>31958</c:v>
                </c:pt>
                <c:pt idx="210">
                  <c:v>31989</c:v>
                </c:pt>
                <c:pt idx="211">
                  <c:v>32020</c:v>
                </c:pt>
                <c:pt idx="212">
                  <c:v>32050</c:v>
                </c:pt>
                <c:pt idx="213">
                  <c:v>32081</c:v>
                </c:pt>
                <c:pt idx="214">
                  <c:v>32111</c:v>
                </c:pt>
                <c:pt idx="215">
                  <c:v>32142</c:v>
                </c:pt>
                <c:pt idx="216">
                  <c:v>32173</c:v>
                </c:pt>
                <c:pt idx="217">
                  <c:v>32202</c:v>
                </c:pt>
                <c:pt idx="218">
                  <c:v>32233</c:v>
                </c:pt>
                <c:pt idx="219">
                  <c:v>32263</c:v>
                </c:pt>
                <c:pt idx="220">
                  <c:v>32294</c:v>
                </c:pt>
                <c:pt idx="221">
                  <c:v>32324</c:v>
                </c:pt>
                <c:pt idx="222">
                  <c:v>32355</c:v>
                </c:pt>
                <c:pt idx="223">
                  <c:v>32386</c:v>
                </c:pt>
                <c:pt idx="224">
                  <c:v>32416</c:v>
                </c:pt>
                <c:pt idx="225">
                  <c:v>32447</c:v>
                </c:pt>
                <c:pt idx="226">
                  <c:v>32477</c:v>
                </c:pt>
                <c:pt idx="227">
                  <c:v>32508</c:v>
                </c:pt>
                <c:pt idx="228">
                  <c:v>32539</c:v>
                </c:pt>
                <c:pt idx="229">
                  <c:v>32567</c:v>
                </c:pt>
                <c:pt idx="230">
                  <c:v>32598</c:v>
                </c:pt>
                <c:pt idx="231">
                  <c:v>32628</c:v>
                </c:pt>
                <c:pt idx="232">
                  <c:v>32659</c:v>
                </c:pt>
                <c:pt idx="233">
                  <c:v>32689</c:v>
                </c:pt>
                <c:pt idx="234">
                  <c:v>32720</c:v>
                </c:pt>
                <c:pt idx="235">
                  <c:v>32751</c:v>
                </c:pt>
                <c:pt idx="236">
                  <c:v>32781</c:v>
                </c:pt>
                <c:pt idx="237">
                  <c:v>32812</c:v>
                </c:pt>
                <c:pt idx="238">
                  <c:v>32842</c:v>
                </c:pt>
                <c:pt idx="239">
                  <c:v>32873</c:v>
                </c:pt>
                <c:pt idx="240">
                  <c:v>32904</c:v>
                </c:pt>
                <c:pt idx="241">
                  <c:v>32932</c:v>
                </c:pt>
                <c:pt idx="242">
                  <c:v>32963</c:v>
                </c:pt>
                <c:pt idx="243">
                  <c:v>32993</c:v>
                </c:pt>
                <c:pt idx="244">
                  <c:v>33024</c:v>
                </c:pt>
                <c:pt idx="245">
                  <c:v>33054</c:v>
                </c:pt>
                <c:pt idx="246">
                  <c:v>33085</c:v>
                </c:pt>
                <c:pt idx="247">
                  <c:v>33116</c:v>
                </c:pt>
                <c:pt idx="248">
                  <c:v>33146</c:v>
                </c:pt>
                <c:pt idx="249">
                  <c:v>33177</c:v>
                </c:pt>
                <c:pt idx="250">
                  <c:v>33207</c:v>
                </c:pt>
                <c:pt idx="251">
                  <c:v>33238</c:v>
                </c:pt>
                <c:pt idx="252">
                  <c:v>33269</c:v>
                </c:pt>
                <c:pt idx="253">
                  <c:v>33297</c:v>
                </c:pt>
                <c:pt idx="254">
                  <c:v>33328</c:v>
                </c:pt>
                <c:pt idx="255">
                  <c:v>33358</c:v>
                </c:pt>
                <c:pt idx="256">
                  <c:v>33389</c:v>
                </c:pt>
                <c:pt idx="257">
                  <c:v>33419</c:v>
                </c:pt>
                <c:pt idx="258">
                  <c:v>33450</c:v>
                </c:pt>
                <c:pt idx="259">
                  <c:v>33481</c:v>
                </c:pt>
                <c:pt idx="260">
                  <c:v>33511</c:v>
                </c:pt>
                <c:pt idx="261">
                  <c:v>33542</c:v>
                </c:pt>
                <c:pt idx="262">
                  <c:v>33572</c:v>
                </c:pt>
                <c:pt idx="263">
                  <c:v>33603</c:v>
                </c:pt>
                <c:pt idx="264">
                  <c:v>33634</c:v>
                </c:pt>
                <c:pt idx="265">
                  <c:v>33663</c:v>
                </c:pt>
                <c:pt idx="266">
                  <c:v>33694</c:v>
                </c:pt>
                <c:pt idx="267">
                  <c:v>33724</c:v>
                </c:pt>
                <c:pt idx="268">
                  <c:v>33755</c:v>
                </c:pt>
                <c:pt idx="269">
                  <c:v>33785</c:v>
                </c:pt>
                <c:pt idx="270">
                  <c:v>33816</c:v>
                </c:pt>
                <c:pt idx="271">
                  <c:v>33847</c:v>
                </c:pt>
                <c:pt idx="272">
                  <c:v>33877</c:v>
                </c:pt>
                <c:pt idx="273">
                  <c:v>33908</c:v>
                </c:pt>
                <c:pt idx="274">
                  <c:v>33938</c:v>
                </c:pt>
                <c:pt idx="275">
                  <c:v>33969</c:v>
                </c:pt>
                <c:pt idx="276">
                  <c:v>34000</c:v>
                </c:pt>
                <c:pt idx="277">
                  <c:v>34028</c:v>
                </c:pt>
                <c:pt idx="278">
                  <c:v>34059</c:v>
                </c:pt>
                <c:pt idx="279">
                  <c:v>34089</c:v>
                </c:pt>
                <c:pt idx="280">
                  <c:v>34120</c:v>
                </c:pt>
                <c:pt idx="281">
                  <c:v>34150</c:v>
                </c:pt>
                <c:pt idx="282">
                  <c:v>34181</c:v>
                </c:pt>
                <c:pt idx="283">
                  <c:v>34212</c:v>
                </c:pt>
                <c:pt idx="284">
                  <c:v>34242</c:v>
                </c:pt>
                <c:pt idx="285">
                  <c:v>34273</c:v>
                </c:pt>
                <c:pt idx="286">
                  <c:v>34303</c:v>
                </c:pt>
                <c:pt idx="287">
                  <c:v>34334</c:v>
                </c:pt>
                <c:pt idx="288">
                  <c:v>34365</c:v>
                </c:pt>
                <c:pt idx="289">
                  <c:v>34393</c:v>
                </c:pt>
                <c:pt idx="290">
                  <c:v>34424</c:v>
                </c:pt>
                <c:pt idx="291">
                  <c:v>34454</c:v>
                </c:pt>
                <c:pt idx="292">
                  <c:v>34485</c:v>
                </c:pt>
                <c:pt idx="293">
                  <c:v>34515</c:v>
                </c:pt>
                <c:pt idx="294">
                  <c:v>34546</c:v>
                </c:pt>
                <c:pt idx="295">
                  <c:v>34577</c:v>
                </c:pt>
                <c:pt idx="296">
                  <c:v>34607</c:v>
                </c:pt>
                <c:pt idx="297">
                  <c:v>34638</c:v>
                </c:pt>
                <c:pt idx="298">
                  <c:v>34668</c:v>
                </c:pt>
                <c:pt idx="299">
                  <c:v>34699</c:v>
                </c:pt>
                <c:pt idx="300">
                  <c:v>34730</c:v>
                </c:pt>
                <c:pt idx="301">
                  <c:v>34758</c:v>
                </c:pt>
                <c:pt idx="302">
                  <c:v>34789</c:v>
                </c:pt>
                <c:pt idx="303">
                  <c:v>34819</c:v>
                </c:pt>
                <c:pt idx="304">
                  <c:v>34850</c:v>
                </c:pt>
                <c:pt idx="305">
                  <c:v>34880</c:v>
                </c:pt>
                <c:pt idx="306">
                  <c:v>34911</c:v>
                </c:pt>
                <c:pt idx="307">
                  <c:v>34942</c:v>
                </c:pt>
                <c:pt idx="308">
                  <c:v>34972</c:v>
                </c:pt>
                <c:pt idx="309">
                  <c:v>35003</c:v>
                </c:pt>
                <c:pt idx="310">
                  <c:v>35033</c:v>
                </c:pt>
                <c:pt idx="311">
                  <c:v>35064</c:v>
                </c:pt>
                <c:pt idx="312">
                  <c:v>35095</c:v>
                </c:pt>
                <c:pt idx="313">
                  <c:v>35124</c:v>
                </c:pt>
                <c:pt idx="314">
                  <c:v>35155</c:v>
                </c:pt>
                <c:pt idx="315">
                  <c:v>35185</c:v>
                </c:pt>
                <c:pt idx="316">
                  <c:v>35216</c:v>
                </c:pt>
                <c:pt idx="317">
                  <c:v>35246</c:v>
                </c:pt>
                <c:pt idx="318">
                  <c:v>35277</c:v>
                </c:pt>
                <c:pt idx="319">
                  <c:v>35308</c:v>
                </c:pt>
                <c:pt idx="320">
                  <c:v>35338</c:v>
                </c:pt>
                <c:pt idx="321">
                  <c:v>35369</c:v>
                </c:pt>
                <c:pt idx="322">
                  <c:v>35399</c:v>
                </c:pt>
                <c:pt idx="323">
                  <c:v>35430</c:v>
                </c:pt>
                <c:pt idx="324">
                  <c:v>35461</c:v>
                </c:pt>
                <c:pt idx="325">
                  <c:v>35489</c:v>
                </c:pt>
                <c:pt idx="326">
                  <c:v>35520</c:v>
                </c:pt>
                <c:pt idx="327">
                  <c:v>35550</c:v>
                </c:pt>
                <c:pt idx="328">
                  <c:v>35581</c:v>
                </c:pt>
                <c:pt idx="329">
                  <c:v>35611</c:v>
                </c:pt>
                <c:pt idx="330">
                  <c:v>35642</c:v>
                </c:pt>
                <c:pt idx="331">
                  <c:v>35673</c:v>
                </c:pt>
                <c:pt idx="332">
                  <c:v>35703</c:v>
                </c:pt>
                <c:pt idx="333">
                  <c:v>35734</c:v>
                </c:pt>
                <c:pt idx="334">
                  <c:v>35764</c:v>
                </c:pt>
                <c:pt idx="335">
                  <c:v>35795</c:v>
                </c:pt>
                <c:pt idx="336">
                  <c:v>35826</c:v>
                </c:pt>
                <c:pt idx="337">
                  <c:v>35854</c:v>
                </c:pt>
                <c:pt idx="338">
                  <c:v>35885</c:v>
                </c:pt>
                <c:pt idx="339">
                  <c:v>35915</c:v>
                </c:pt>
                <c:pt idx="340">
                  <c:v>35946</c:v>
                </c:pt>
                <c:pt idx="341">
                  <c:v>35976</c:v>
                </c:pt>
                <c:pt idx="342">
                  <c:v>36007</c:v>
                </c:pt>
                <c:pt idx="343">
                  <c:v>36038</c:v>
                </c:pt>
                <c:pt idx="344">
                  <c:v>36068</c:v>
                </c:pt>
                <c:pt idx="345">
                  <c:v>36099</c:v>
                </c:pt>
                <c:pt idx="346">
                  <c:v>36129</c:v>
                </c:pt>
                <c:pt idx="347">
                  <c:v>36160</c:v>
                </c:pt>
                <c:pt idx="348">
                  <c:v>36191</c:v>
                </c:pt>
                <c:pt idx="349">
                  <c:v>36219</c:v>
                </c:pt>
                <c:pt idx="350">
                  <c:v>36250</c:v>
                </c:pt>
                <c:pt idx="351">
                  <c:v>36280</c:v>
                </c:pt>
                <c:pt idx="352">
                  <c:v>36311</c:v>
                </c:pt>
                <c:pt idx="353">
                  <c:v>36341</c:v>
                </c:pt>
                <c:pt idx="354">
                  <c:v>36372</c:v>
                </c:pt>
                <c:pt idx="355">
                  <c:v>36403</c:v>
                </c:pt>
                <c:pt idx="356">
                  <c:v>36433</c:v>
                </c:pt>
                <c:pt idx="357">
                  <c:v>36464</c:v>
                </c:pt>
                <c:pt idx="358">
                  <c:v>36494</c:v>
                </c:pt>
                <c:pt idx="359">
                  <c:v>36525</c:v>
                </c:pt>
                <c:pt idx="360">
                  <c:v>36556</c:v>
                </c:pt>
                <c:pt idx="361">
                  <c:v>36585</c:v>
                </c:pt>
                <c:pt idx="362">
                  <c:v>36616</c:v>
                </c:pt>
                <c:pt idx="363">
                  <c:v>36646</c:v>
                </c:pt>
                <c:pt idx="364">
                  <c:v>36677</c:v>
                </c:pt>
                <c:pt idx="365">
                  <c:v>36707</c:v>
                </c:pt>
                <c:pt idx="366">
                  <c:v>36738</c:v>
                </c:pt>
                <c:pt idx="367">
                  <c:v>36769</c:v>
                </c:pt>
                <c:pt idx="368">
                  <c:v>36799</c:v>
                </c:pt>
                <c:pt idx="369">
                  <c:v>36830</c:v>
                </c:pt>
                <c:pt idx="370">
                  <c:v>36860</c:v>
                </c:pt>
                <c:pt idx="371">
                  <c:v>36891</c:v>
                </c:pt>
                <c:pt idx="372">
                  <c:v>36922</c:v>
                </c:pt>
                <c:pt idx="373">
                  <c:v>36950</c:v>
                </c:pt>
                <c:pt idx="374">
                  <c:v>36981</c:v>
                </c:pt>
                <c:pt idx="375">
                  <c:v>37011</c:v>
                </c:pt>
                <c:pt idx="376">
                  <c:v>37042</c:v>
                </c:pt>
                <c:pt idx="377">
                  <c:v>37072</c:v>
                </c:pt>
                <c:pt idx="378">
                  <c:v>37103</c:v>
                </c:pt>
                <c:pt idx="379">
                  <c:v>37134</c:v>
                </c:pt>
                <c:pt idx="380">
                  <c:v>37164</c:v>
                </c:pt>
                <c:pt idx="381">
                  <c:v>37195</c:v>
                </c:pt>
                <c:pt idx="382">
                  <c:v>37225</c:v>
                </c:pt>
                <c:pt idx="383">
                  <c:v>37256</c:v>
                </c:pt>
                <c:pt idx="384">
                  <c:v>37287</c:v>
                </c:pt>
                <c:pt idx="385">
                  <c:v>37315</c:v>
                </c:pt>
                <c:pt idx="386">
                  <c:v>37346</c:v>
                </c:pt>
                <c:pt idx="387">
                  <c:v>37376</c:v>
                </c:pt>
                <c:pt idx="388">
                  <c:v>37407</c:v>
                </c:pt>
                <c:pt idx="389">
                  <c:v>37437</c:v>
                </c:pt>
                <c:pt idx="390">
                  <c:v>37468</c:v>
                </c:pt>
                <c:pt idx="391">
                  <c:v>37499</c:v>
                </c:pt>
                <c:pt idx="392">
                  <c:v>37529</c:v>
                </c:pt>
                <c:pt idx="393">
                  <c:v>37560</c:v>
                </c:pt>
                <c:pt idx="394">
                  <c:v>37590</c:v>
                </c:pt>
                <c:pt idx="395">
                  <c:v>37621</c:v>
                </c:pt>
                <c:pt idx="396">
                  <c:v>37652</c:v>
                </c:pt>
                <c:pt idx="397">
                  <c:v>37680</c:v>
                </c:pt>
                <c:pt idx="398">
                  <c:v>37711</c:v>
                </c:pt>
                <c:pt idx="399">
                  <c:v>37741</c:v>
                </c:pt>
                <c:pt idx="400">
                  <c:v>37772</c:v>
                </c:pt>
                <c:pt idx="401">
                  <c:v>37802</c:v>
                </c:pt>
                <c:pt idx="402">
                  <c:v>37833</c:v>
                </c:pt>
                <c:pt idx="403">
                  <c:v>37864</c:v>
                </c:pt>
                <c:pt idx="404">
                  <c:v>37894</c:v>
                </c:pt>
                <c:pt idx="405">
                  <c:v>37925</c:v>
                </c:pt>
                <c:pt idx="406">
                  <c:v>37955</c:v>
                </c:pt>
                <c:pt idx="407">
                  <c:v>37986</c:v>
                </c:pt>
                <c:pt idx="408">
                  <c:v>38017</c:v>
                </c:pt>
                <c:pt idx="409">
                  <c:v>38046</c:v>
                </c:pt>
                <c:pt idx="410">
                  <c:v>38077</c:v>
                </c:pt>
                <c:pt idx="411">
                  <c:v>38107</c:v>
                </c:pt>
                <c:pt idx="412">
                  <c:v>38138</c:v>
                </c:pt>
                <c:pt idx="413">
                  <c:v>38168</c:v>
                </c:pt>
                <c:pt idx="414">
                  <c:v>38199</c:v>
                </c:pt>
                <c:pt idx="415">
                  <c:v>38230</c:v>
                </c:pt>
                <c:pt idx="416">
                  <c:v>38260</c:v>
                </c:pt>
                <c:pt idx="417">
                  <c:v>38291</c:v>
                </c:pt>
                <c:pt idx="418">
                  <c:v>38321</c:v>
                </c:pt>
                <c:pt idx="419">
                  <c:v>38352</c:v>
                </c:pt>
                <c:pt idx="420">
                  <c:v>38383</c:v>
                </c:pt>
                <c:pt idx="421">
                  <c:v>38411</c:v>
                </c:pt>
                <c:pt idx="422">
                  <c:v>38442</c:v>
                </c:pt>
                <c:pt idx="423">
                  <c:v>38472</c:v>
                </c:pt>
                <c:pt idx="424">
                  <c:v>38503</c:v>
                </c:pt>
                <c:pt idx="425">
                  <c:v>38533</c:v>
                </c:pt>
                <c:pt idx="426">
                  <c:v>38564</c:v>
                </c:pt>
                <c:pt idx="427">
                  <c:v>38595</c:v>
                </c:pt>
                <c:pt idx="428">
                  <c:v>38625</c:v>
                </c:pt>
                <c:pt idx="429">
                  <c:v>38656</c:v>
                </c:pt>
                <c:pt idx="430">
                  <c:v>38686</c:v>
                </c:pt>
                <c:pt idx="431">
                  <c:v>38717</c:v>
                </c:pt>
                <c:pt idx="432">
                  <c:v>38748</c:v>
                </c:pt>
                <c:pt idx="433">
                  <c:v>38776</c:v>
                </c:pt>
                <c:pt idx="434">
                  <c:v>38807</c:v>
                </c:pt>
                <c:pt idx="435">
                  <c:v>38837</c:v>
                </c:pt>
                <c:pt idx="436">
                  <c:v>38868</c:v>
                </c:pt>
                <c:pt idx="437">
                  <c:v>38898</c:v>
                </c:pt>
                <c:pt idx="438">
                  <c:v>38929</c:v>
                </c:pt>
                <c:pt idx="439">
                  <c:v>38960</c:v>
                </c:pt>
                <c:pt idx="440">
                  <c:v>38990</c:v>
                </c:pt>
                <c:pt idx="441">
                  <c:v>39021</c:v>
                </c:pt>
                <c:pt idx="442">
                  <c:v>39051</c:v>
                </c:pt>
                <c:pt idx="443">
                  <c:v>39082</c:v>
                </c:pt>
                <c:pt idx="444">
                  <c:v>39113</c:v>
                </c:pt>
                <c:pt idx="445">
                  <c:v>39141</c:v>
                </c:pt>
                <c:pt idx="446">
                  <c:v>39172</c:v>
                </c:pt>
                <c:pt idx="447">
                  <c:v>39202</c:v>
                </c:pt>
                <c:pt idx="448">
                  <c:v>39233</c:v>
                </c:pt>
                <c:pt idx="449">
                  <c:v>39263</c:v>
                </c:pt>
                <c:pt idx="450">
                  <c:v>39294</c:v>
                </c:pt>
                <c:pt idx="451">
                  <c:v>39325</c:v>
                </c:pt>
                <c:pt idx="452">
                  <c:v>39355</c:v>
                </c:pt>
                <c:pt idx="453">
                  <c:v>39386</c:v>
                </c:pt>
                <c:pt idx="454">
                  <c:v>39416</c:v>
                </c:pt>
                <c:pt idx="455">
                  <c:v>39447</c:v>
                </c:pt>
                <c:pt idx="456">
                  <c:v>39478</c:v>
                </c:pt>
                <c:pt idx="457">
                  <c:v>39507</c:v>
                </c:pt>
                <c:pt idx="458">
                  <c:v>39538</c:v>
                </c:pt>
                <c:pt idx="459">
                  <c:v>39568</c:v>
                </c:pt>
                <c:pt idx="460">
                  <c:v>39599</c:v>
                </c:pt>
                <c:pt idx="461">
                  <c:v>39629</c:v>
                </c:pt>
                <c:pt idx="462">
                  <c:v>39660</c:v>
                </c:pt>
                <c:pt idx="463">
                  <c:v>39691</c:v>
                </c:pt>
                <c:pt idx="464">
                  <c:v>39721</c:v>
                </c:pt>
                <c:pt idx="465">
                  <c:v>39752</c:v>
                </c:pt>
                <c:pt idx="466">
                  <c:v>39782</c:v>
                </c:pt>
                <c:pt idx="467">
                  <c:v>39813</c:v>
                </c:pt>
                <c:pt idx="468">
                  <c:v>39844</c:v>
                </c:pt>
                <c:pt idx="469">
                  <c:v>39872</c:v>
                </c:pt>
                <c:pt idx="470">
                  <c:v>39903</c:v>
                </c:pt>
                <c:pt idx="471">
                  <c:v>39933</c:v>
                </c:pt>
                <c:pt idx="472">
                  <c:v>39964</c:v>
                </c:pt>
                <c:pt idx="473">
                  <c:v>39994</c:v>
                </c:pt>
                <c:pt idx="474">
                  <c:v>40025</c:v>
                </c:pt>
                <c:pt idx="475">
                  <c:v>40056</c:v>
                </c:pt>
                <c:pt idx="476">
                  <c:v>40086</c:v>
                </c:pt>
                <c:pt idx="477">
                  <c:v>40117</c:v>
                </c:pt>
                <c:pt idx="478">
                  <c:v>40147</c:v>
                </c:pt>
                <c:pt idx="479">
                  <c:v>40178</c:v>
                </c:pt>
                <c:pt idx="480">
                  <c:v>40209</c:v>
                </c:pt>
                <c:pt idx="481">
                  <c:v>40237</c:v>
                </c:pt>
                <c:pt idx="482">
                  <c:v>40268</c:v>
                </c:pt>
                <c:pt idx="483">
                  <c:v>40298</c:v>
                </c:pt>
                <c:pt idx="484">
                  <c:v>40329</c:v>
                </c:pt>
                <c:pt idx="485">
                  <c:v>40359</c:v>
                </c:pt>
                <c:pt idx="486">
                  <c:v>40390</c:v>
                </c:pt>
                <c:pt idx="487">
                  <c:v>40421</c:v>
                </c:pt>
                <c:pt idx="488">
                  <c:v>40451</c:v>
                </c:pt>
                <c:pt idx="489">
                  <c:v>40482</c:v>
                </c:pt>
                <c:pt idx="490">
                  <c:v>40512</c:v>
                </c:pt>
                <c:pt idx="491">
                  <c:v>40543</c:v>
                </c:pt>
                <c:pt idx="492">
                  <c:v>40574</c:v>
                </c:pt>
                <c:pt idx="493">
                  <c:v>40602</c:v>
                </c:pt>
                <c:pt idx="494">
                  <c:v>40633</c:v>
                </c:pt>
                <c:pt idx="495">
                  <c:v>40663</c:v>
                </c:pt>
                <c:pt idx="496">
                  <c:v>40694</c:v>
                </c:pt>
                <c:pt idx="497">
                  <c:v>40724</c:v>
                </c:pt>
                <c:pt idx="498">
                  <c:v>40755</c:v>
                </c:pt>
                <c:pt idx="499">
                  <c:v>40786</c:v>
                </c:pt>
                <c:pt idx="500">
                  <c:v>40816</c:v>
                </c:pt>
                <c:pt idx="501">
                  <c:v>40847</c:v>
                </c:pt>
                <c:pt idx="502">
                  <c:v>40877</c:v>
                </c:pt>
                <c:pt idx="503">
                  <c:v>40908</c:v>
                </c:pt>
                <c:pt idx="504">
                  <c:v>40939</c:v>
                </c:pt>
                <c:pt idx="505">
                  <c:v>40968</c:v>
                </c:pt>
                <c:pt idx="506">
                  <c:v>40999</c:v>
                </c:pt>
                <c:pt idx="507">
                  <c:v>41029</c:v>
                </c:pt>
                <c:pt idx="508">
                  <c:v>41060</c:v>
                </c:pt>
                <c:pt idx="509">
                  <c:v>41090</c:v>
                </c:pt>
                <c:pt idx="510">
                  <c:v>41121</c:v>
                </c:pt>
                <c:pt idx="511">
                  <c:v>41152</c:v>
                </c:pt>
                <c:pt idx="512">
                  <c:v>41182</c:v>
                </c:pt>
                <c:pt idx="513">
                  <c:v>41213</c:v>
                </c:pt>
                <c:pt idx="514">
                  <c:v>41243</c:v>
                </c:pt>
                <c:pt idx="515">
                  <c:v>41274</c:v>
                </c:pt>
                <c:pt idx="516">
                  <c:v>41305</c:v>
                </c:pt>
                <c:pt idx="517">
                  <c:v>41333</c:v>
                </c:pt>
                <c:pt idx="518">
                  <c:v>41364</c:v>
                </c:pt>
                <c:pt idx="519">
                  <c:v>41394</c:v>
                </c:pt>
                <c:pt idx="520">
                  <c:v>41425</c:v>
                </c:pt>
                <c:pt idx="521">
                  <c:v>41455</c:v>
                </c:pt>
                <c:pt idx="522">
                  <c:v>41486</c:v>
                </c:pt>
                <c:pt idx="523">
                  <c:v>41517</c:v>
                </c:pt>
                <c:pt idx="524">
                  <c:v>41547</c:v>
                </c:pt>
                <c:pt idx="525">
                  <c:v>41578</c:v>
                </c:pt>
                <c:pt idx="526">
                  <c:v>41608</c:v>
                </c:pt>
                <c:pt idx="527">
                  <c:v>41639</c:v>
                </c:pt>
                <c:pt idx="528">
                  <c:v>41670</c:v>
                </c:pt>
                <c:pt idx="529">
                  <c:v>41698</c:v>
                </c:pt>
                <c:pt idx="530">
                  <c:v>41729</c:v>
                </c:pt>
                <c:pt idx="531">
                  <c:v>41759</c:v>
                </c:pt>
                <c:pt idx="532">
                  <c:v>41790</c:v>
                </c:pt>
                <c:pt idx="533">
                  <c:v>41820</c:v>
                </c:pt>
                <c:pt idx="534">
                  <c:v>41851</c:v>
                </c:pt>
                <c:pt idx="535">
                  <c:v>41882</c:v>
                </c:pt>
                <c:pt idx="536">
                  <c:v>41912</c:v>
                </c:pt>
                <c:pt idx="537">
                  <c:v>41943</c:v>
                </c:pt>
                <c:pt idx="538">
                  <c:v>41973</c:v>
                </c:pt>
                <c:pt idx="539">
                  <c:v>42004</c:v>
                </c:pt>
                <c:pt idx="540">
                  <c:v>42035</c:v>
                </c:pt>
                <c:pt idx="541">
                  <c:v>42063</c:v>
                </c:pt>
                <c:pt idx="542">
                  <c:v>42094</c:v>
                </c:pt>
                <c:pt idx="543">
                  <c:v>42124</c:v>
                </c:pt>
                <c:pt idx="544">
                  <c:v>42155</c:v>
                </c:pt>
                <c:pt idx="545">
                  <c:v>42185</c:v>
                </c:pt>
                <c:pt idx="546">
                  <c:v>42216</c:v>
                </c:pt>
                <c:pt idx="547">
                  <c:v>42247</c:v>
                </c:pt>
                <c:pt idx="548">
                  <c:v>42277</c:v>
                </c:pt>
                <c:pt idx="549">
                  <c:v>42308</c:v>
                </c:pt>
                <c:pt idx="550">
                  <c:v>42338</c:v>
                </c:pt>
                <c:pt idx="551">
                  <c:v>42369</c:v>
                </c:pt>
                <c:pt idx="552">
                  <c:v>42400</c:v>
                </c:pt>
                <c:pt idx="553">
                  <c:v>42429</c:v>
                </c:pt>
                <c:pt idx="554">
                  <c:v>42460</c:v>
                </c:pt>
                <c:pt idx="555">
                  <c:v>42490</c:v>
                </c:pt>
                <c:pt idx="556">
                  <c:v>42521</c:v>
                </c:pt>
                <c:pt idx="557">
                  <c:v>42551</c:v>
                </c:pt>
                <c:pt idx="558">
                  <c:v>42582</c:v>
                </c:pt>
                <c:pt idx="559">
                  <c:v>42613</c:v>
                </c:pt>
                <c:pt idx="560">
                  <c:v>42643</c:v>
                </c:pt>
                <c:pt idx="561">
                  <c:v>42674</c:v>
                </c:pt>
                <c:pt idx="562">
                  <c:v>42704</c:v>
                </c:pt>
                <c:pt idx="563">
                  <c:v>42735</c:v>
                </c:pt>
                <c:pt idx="564">
                  <c:v>42766</c:v>
                </c:pt>
                <c:pt idx="565">
                  <c:v>42794</c:v>
                </c:pt>
                <c:pt idx="566">
                  <c:v>42825</c:v>
                </c:pt>
                <c:pt idx="567">
                  <c:v>42855</c:v>
                </c:pt>
                <c:pt idx="568">
                  <c:v>42886</c:v>
                </c:pt>
                <c:pt idx="569">
                  <c:v>42916</c:v>
                </c:pt>
                <c:pt idx="570">
                  <c:v>42947</c:v>
                </c:pt>
                <c:pt idx="571">
                  <c:v>42978</c:v>
                </c:pt>
                <c:pt idx="572">
                  <c:v>43008</c:v>
                </c:pt>
                <c:pt idx="573">
                  <c:v>43039</c:v>
                </c:pt>
                <c:pt idx="574">
                  <c:v>43069</c:v>
                </c:pt>
                <c:pt idx="575">
                  <c:v>43100</c:v>
                </c:pt>
                <c:pt idx="576">
                  <c:v>43131</c:v>
                </c:pt>
                <c:pt idx="577">
                  <c:v>43159</c:v>
                </c:pt>
                <c:pt idx="578">
                  <c:v>43190</c:v>
                </c:pt>
                <c:pt idx="579">
                  <c:v>43220</c:v>
                </c:pt>
                <c:pt idx="580">
                  <c:v>43251</c:v>
                </c:pt>
                <c:pt idx="581">
                  <c:v>43281</c:v>
                </c:pt>
                <c:pt idx="582">
                  <c:v>43312</c:v>
                </c:pt>
                <c:pt idx="583">
                  <c:v>43343</c:v>
                </c:pt>
                <c:pt idx="584">
                  <c:v>43373</c:v>
                </c:pt>
                <c:pt idx="585">
                  <c:v>43404</c:v>
                </c:pt>
                <c:pt idx="586">
                  <c:v>43434</c:v>
                </c:pt>
                <c:pt idx="587">
                  <c:v>43465</c:v>
                </c:pt>
                <c:pt idx="588">
                  <c:v>43496</c:v>
                </c:pt>
                <c:pt idx="589">
                  <c:v>43524</c:v>
                </c:pt>
                <c:pt idx="590">
                  <c:v>43555</c:v>
                </c:pt>
                <c:pt idx="591">
                  <c:v>43585</c:v>
                </c:pt>
                <c:pt idx="592">
                  <c:v>43616</c:v>
                </c:pt>
                <c:pt idx="593">
                  <c:v>43646</c:v>
                </c:pt>
                <c:pt idx="594">
                  <c:v>43677</c:v>
                </c:pt>
                <c:pt idx="595">
                  <c:v>43708</c:v>
                </c:pt>
                <c:pt idx="596">
                  <c:v>43738</c:v>
                </c:pt>
                <c:pt idx="597">
                  <c:v>43769</c:v>
                </c:pt>
                <c:pt idx="598">
                  <c:v>43799</c:v>
                </c:pt>
                <c:pt idx="599">
                  <c:v>43830</c:v>
                </c:pt>
                <c:pt idx="600">
                  <c:v>43861</c:v>
                </c:pt>
                <c:pt idx="601">
                  <c:v>43890</c:v>
                </c:pt>
                <c:pt idx="602">
                  <c:v>43921</c:v>
                </c:pt>
                <c:pt idx="603">
                  <c:v>43951</c:v>
                </c:pt>
                <c:pt idx="604">
                  <c:v>43982</c:v>
                </c:pt>
                <c:pt idx="605">
                  <c:v>44012</c:v>
                </c:pt>
                <c:pt idx="606">
                  <c:v>44043</c:v>
                </c:pt>
                <c:pt idx="607">
                  <c:v>44074</c:v>
                </c:pt>
                <c:pt idx="608">
                  <c:v>44104</c:v>
                </c:pt>
                <c:pt idx="609">
                  <c:v>44135</c:v>
                </c:pt>
                <c:pt idx="610">
                  <c:v>44165</c:v>
                </c:pt>
                <c:pt idx="611">
                  <c:v>44196</c:v>
                </c:pt>
                <c:pt idx="612">
                  <c:v>44227</c:v>
                </c:pt>
                <c:pt idx="613">
                  <c:v>44255</c:v>
                </c:pt>
                <c:pt idx="614">
                  <c:v>44286</c:v>
                </c:pt>
                <c:pt idx="615">
                  <c:v>44316</c:v>
                </c:pt>
                <c:pt idx="616">
                  <c:v>44347</c:v>
                </c:pt>
                <c:pt idx="617">
                  <c:v>44377</c:v>
                </c:pt>
                <c:pt idx="618">
                  <c:v>44408</c:v>
                </c:pt>
                <c:pt idx="619">
                  <c:v>44439</c:v>
                </c:pt>
                <c:pt idx="620">
                  <c:v>44469</c:v>
                </c:pt>
                <c:pt idx="621">
                  <c:v>44500</c:v>
                </c:pt>
                <c:pt idx="622">
                  <c:v>44530</c:v>
                </c:pt>
                <c:pt idx="623">
                  <c:v>44561</c:v>
                </c:pt>
                <c:pt idx="624">
                  <c:v>44592</c:v>
                </c:pt>
                <c:pt idx="625">
                  <c:v>44620</c:v>
                </c:pt>
                <c:pt idx="626">
                  <c:v>44651</c:v>
                </c:pt>
                <c:pt idx="627">
                  <c:v>44681</c:v>
                </c:pt>
                <c:pt idx="628">
                  <c:v>44712</c:v>
                </c:pt>
                <c:pt idx="629">
                  <c:v>44742</c:v>
                </c:pt>
                <c:pt idx="630">
                  <c:v>44773</c:v>
                </c:pt>
                <c:pt idx="631">
                  <c:v>44804</c:v>
                </c:pt>
                <c:pt idx="632">
                  <c:v>44834</c:v>
                </c:pt>
                <c:pt idx="633">
                  <c:v>44865</c:v>
                </c:pt>
                <c:pt idx="634">
                  <c:v>44895</c:v>
                </c:pt>
                <c:pt idx="635">
                  <c:v>44926</c:v>
                </c:pt>
                <c:pt idx="636">
                  <c:v>44957</c:v>
                </c:pt>
                <c:pt idx="637">
                  <c:v>44985</c:v>
                </c:pt>
              </c:numCache>
            </c:numRef>
          </c:cat>
          <c:val>
            <c:numRef>
              <c:f>工作表3!$B$2:$B$639</c:f>
              <c:numCache>
                <c:formatCode>0.0%</c:formatCode>
                <c:ptCount val="638"/>
                <c:pt idx="0">
                  <c:v>0.11800000000000001</c:v>
                </c:pt>
                <c:pt idx="1">
                  <c:v>0.11699999999999999</c:v>
                </c:pt>
                <c:pt idx="2">
                  <c:v>0.124</c:v>
                </c:pt>
                <c:pt idx="3">
                  <c:v>0.13300000000000001</c:v>
                </c:pt>
                <c:pt idx="4">
                  <c:v>0.124</c:v>
                </c:pt>
                <c:pt idx="5">
                  <c:v>0.12300000000000001</c:v>
                </c:pt>
                <c:pt idx="6">
                  <c:v>0.13500000000000001</c:v>
                </c:pt>
                <c:pt idx="7">
                  <c:v>0.13400000000000001</c:v>
                </c:pt>
                <c:pt idx="8">
                  <c:v>0.129</c:v>
                </c:pt>
                <c:pt idx="9">
                  <c:v>0.13100000000000001</c:v>
                </c:pt>
                <c:pt idx="10">
                  <c:v>0.13600000000000001</c:v>
                </c:pt>
                <c:pt idx="11">
                  <c:v>0.13200000000000001</c:v>
                </c:pt>
                <c:pt idx="12">
                  <c:v>0.13300000000000001</c:v>
                </c:pt>
                <c:pt idx="13">
                  <c:v>0.13300000000000001</c:v>
                </c:pt>
                <c:pt idx="14">
                  <c:v>0.13500000000000001</c:v>
                </c:pt>
                <c:pt idx="15">
                  <c:v>0.13200000000000001</c:v>
                </c:pt>
                <c:pt idx="16">
                  <c:v>0.13600000000000001</c:v>
                </c:pt>
                <c:pt idx="17">
                  <c:v>0.14699999999999999</c:v>
                </c:pt>
                <c:pt idx="18">
                  <c:v>0.13800000000000001</c:v>
                </c:pt>
                <c:pt idx="19">
                  <c:v>0.13600000000000001</c:v>
                </c:pt>
                <c:pt idx="20">
                  <c:v>0.13300000000000001</c:v>
                </c:pt>
                <c:pt idx="21">
                  <c:v>0.13300000000000001</c:v>
                </c:pt>
                <c:pt idx="22">
                  <c:v>0.13100000000000001</c:v>
                </c:pt>
                <c:pt idx="23">
                  <c:v>0.13</c:v>
                </c:pt>
                <c:pt idx="24">
                  <c:v>0.125</c:v>
                </c:pt>
                <c:pt idx="25">
                  <c:v>0.128</c:v>
                </c:pt>
                <c:pt idx="26">
                  <c:v>0.11800000000000001</c:v>
                </c:pt>
                <c:pt idx="27">
                  <c:v>0.115</c:v>
                </c:pt>
                <c:pt idx="28">
                  <c:v>0.11699999999999999</c:v>
                </c:pt>
                <c:pt idx="29">
                  <c:v>0.11699999999999999</c:v>
                </c:pt>
                <c:pt idx="30">
                  <c:v>0.11699999999999999</c:v>
                </c:pt>
                <c:pt idx="31">
                  <c:v>0.12</c:v>
                </c:pt>
                <c:pt idx="32">
                  <c:v>0.122</c:v>
                </c:pt>
                <c:pt idx="33">
                  <c:v>0.13</c:v>
                </c:pt>
                <c:pt idx="34">
                  <c:v>0.13600000000000001</c:v>
                </c:pt>
                <c:pt idx="35">
                  <c:v>0.13699999999999998</c:v>
                </c:pt>
                <c:pt idx="36">
                  <c:v>0.124</c:v>
                </c:pt>
                <c:pt idx="37">
                  <c:v>0.125</c:v>
                </c:pt>
                <c:pt idx="38">
                  <c:v>0.127</c:v>
                </c:pt>
                <c:pt idx="39">
                  <c:v>0.13200000000000001</c:v>
                </c:pt>
                <c:pt idx="40">
                  <c:v>0.13200000000000001</c:v>
                </c:pt>
                <c:pt idx="41">
                  <c:v>0.13600000000000001</c:v>
                </c:pt>
                <c:pt idx="42">
                  <c:v>0.13200000000000001</c:v>
                </c:pt>
                <c:pt idx="43">
                  <c:v>0.13900000000000001</c:v>
                </c:pt>
                <c:pt idx="44">
                  <c:v>0.13100000000000001</c:v>
                </c:pt>
                <c:pt idx="45">
                  <c:v>0.14400000000000002</c:v>
                </c:pt>
                <c:pt idx="46">
                  <c:v>0.14400000000000002</c:v>
                </c:pt>
                <c:pt idx="47">
                  <c:v>0.14800000000000002</c:v>
                </c:pt>
                <c:pt idx="48">
                  <c:v>0.14300000000000002</c:v>
                </c:pt>
                <c:pt idx="49">
                  <c:v>0.14199999999999999</c:v>
                </c:pt>
                <c:pt idx="50">
                  <c:v>0.13400000000000001</c:v>
                </c:pt>
                <c:pt idx="51">
                  <c:v>0.13100000000000001</c:v>
                </c:pt>
                <c:pt idx="52">
                  <c:v>0.128</c:v>
                </c:pt>
                <c:pt idx="53">
                  <c:v>0.128</c:v>
                </c:pt>
                <c:pt idx="54">
                  <c:v>0.128</c:v>
                </c:pt>
                <c:pt idx="55">
                  <c:v>0.121</c:v>
                </c:pt>
                <c:pt idx="56">
                  <c:v>0.129</c:v>
                </c:pt>
                <c:pt idx="57">
                  <c:v>0.13400000000000001</c:v>
                </c:pt>
                <c:pt idx="58">
                  <c:v>0.13800000000000001</c:v>
                </c:pt>
                <c:pt idx="59">
                  <c:v>0.14000000000000001</c:v>
                </c:pt>
                <c:pt idx="60">
                  <c:v>0.13200000000000001</c:v>
                </c:pt>
                <c:pt idx="61">
                  <c:v>0.125</c:v>
                </c:pt>
                <c:pt idx="62">
                  <c:v>0.127</c:v>
                </c:pt>
                <c:pt idx="63">
                  <c:v>0.14199999999999999</c:v>
                </c:pt>
                <c:pt idx="64">
                  <c:v>0.17300000000000001</c:v>
                </c:pt>
                <c:pt idx="65">
                  <c:v>0.14300000000000002</c:v>
                </c:pt>
                <c:pt idx="66">
                  <c:v>0.126</c:v>
                </c:pt>
                <c:pt idx="67">
                  <c:v>0.13</c:v>
                </c:pt>
                <c:pt idx="68">
                  <c:v>0.13</c:v>
                </c:pt>
                <c:pt idx="69">
                  <c:v>0.13400000000000001</c:v>
                </c:pt>
                <c:pt idx="70">
                  <c:v>0.127</c:v>
                </c:pt>
                <c:pt idx="71">
                  <c:v>0.12</c:v>
                </c:pt>
                <c:pt idx="72">
                  <c:v>0.11699999999999999</c:v>
                </c:pt>
                <c:pt idx="73">
                  <c:v>0.12300000000000001</c:v>
                </c:pt>
                <c:pt idx="74">
                  <c:v>0.122</c:v>
                </c:pt>
                <c:pt idx="75">
                  <c:v>0.11699999999999999</c:v>
                </c:pt>
                <c:pt idx="76">
                  <c:v>0.12300000000000001</c:v>
                </c:pt>
                <c:pt idx="77">
                  <c:v>0.114</c:v>
                </c:pt>
                <c:pt idx="78">
                  <c:v>0.11699999999999999</c:v>
                </c:pt>
                <c:pt idx="79">
                  <c:v>0.11699999999999999</c:v>
                </c:pt>
                <c:pt idx="80">
                  <c:v>0.114</c:v>
                </c:pt>
                <c:pt idx="81">
                  <c:v>0.111</c:v>
                </c:pt>
                <c:pt idx="82">
                  <c:v>0.114</c:v>
                </c:pt>
                <c:pt idx="83">
                  <c:v>0.106</c:v>
                </c:pt>
                <c:pt idx="84">
                  <c:v>0.106</c:v>
                </c:pt>
                <c:pt idx="85">
                  <c:v>9.3000000000000013E-2</c:v>
                </c:pt>
                <c:pt idx="86">
                  <c:v>0.105</c:v>
                </c:pt>
                <c:pt idx="87">
                  <c:v>0.105</c:v>
                </c:pt>
                <c:pt idx="88">
                  <c:v>0.10300000000000001</c:v>
                </c:pt>
                <c:pt idx="89">
                  <c:v>0.106</c:v>
                </c:pt>
                <c:pt idx="90">
                  <c:v>0.105</c:v>
                </c:pt>
                <c:pt idx="91">
                  <c:v>0.109</c:v>
                </c:pt>
                <c:pt idx="92">
                  <c:v>0.111</c:v>
                </c:pt>
                <c:pt idx="93">
                  <c:v>0.11</c:v>
                </c:pt>
                <c:pt idx="94">
                  <c:v>0.11199999999999999</c:v>
                </c:pt>
                <c:pt idx="95">
                  <c:v>0.114</c:v>
                </c:pt>
                <c:pt idx="96">
                  <c:v>0.11900000000000001</c:v>
                </c:pt>
                <c:pt idx="97">
                  <c:v>0.111</c:v>
                </c:pt>
                <c:pt idx="98">
                  <c:v>0.11</c:v>
                </c:pt>
                <c:pt idx="99">
                  <c:v>0.10800000000000001</c:v>
                </c:pt>
                <c:pt idx="100">
                  <c:v>0.10300000000000001</c:v>
                </c:pt>
                <c:pt idx="101">
                  <c:v>0.1</c:v>
                </c:pt>
                <c:pt idx="102">
                  <c:v>0.109</c:v>
                </c:pt>
                <c:pt idx="103">
                  <c:v>0.105</c:v>
                </c:pt>
                <c:pt idx="104">
                  <c:v>0.106</c:v>
                </c:pt>
                <c:pt idx="105">
                  <c:v>0.107</c:v>
                </c:pt>
                <c:pt idx="106">
                  <c:v>0.105</c:v>
                </c:pt>
                <c:pt idx="107">
                  <c:v>0.10400000000000001</c:v>
                </c:pt>
                <c:pt idx="108">
                  <c:v>0.111</c:v>
                </c:pt>
                <c:pt idx="109">
                  <c:v>0.111</c:v>
                </c:pt>
                <c:pt idx="110">
                  <c:v>0.11199999999999999</c:v>
                </c:pt>
                <c:pt idx="111">
                  <c:v>0.11</c:v>
                </c:pt>
                <c:pt idx="112">
                  <c:v>0.10300000000000001</c:v>
                </c:pt>
                <c:pt idx="113">
                  <c:v>9.9000000000000005E-2</c:v>
                </c:pt>
                <c:pt idx="114">
                  <c:v>0.106</c:v>
                </c:pt>
                <c:pt idx="115">
                  <c:v>9.6999999999999989E-2</c:v>
                </c:pt>
                <c:pt idx="116">
                  <c:v>9.4E-2</c:v>
                </c:pt>
                <c:pt idx="117">
                  <c:v>9.6999999999999989E-2</c:v>
                </c:pt>
                <c:pt idx="118">
                  <c:v>9.6999999999999989E-2</c:v>
                </c:pt>
                <c:pt idx="119">
                  <c:v>0.10099999999999999</c:v>
                </c:pt>
                <c:pt idx="120">
                  <c:v>9.9000000000000005E-2</c:v>
                </c:pt>
                <c:pt idx="121">
                  <c:v>0.10099999999999999</c:v>
                </c:pt>
                <c:pt idx="122">
                  <c:v>0.10199999999999999</c:v>
                </c:pt>
                <c:pt idx="123">
                  <c:v>0.113</c:v>
                </c:pt>
                <c:pt idx="124">
                  <c:v>0.114</c:v>
                </c:pt>
                <c:pt idx="125">
                  <c:v>0.11199999999999999</c:v>
                </c:pt>
                <c:pt idx="126">
                  <c:v>0.113</c:v>
                </c:pt>
                <c:pt idx="127">
                  <c:v>0.113</c:v>
                </c:pt>
                <c:pt idx="128">
                  <c:v>0.11699999999999999</c:v>
                </c:pt>
                <c:pt idx="129">
                  <c:v>0.113</c:v>
                </c:pt>
                <c:pt idx="130">
                  <c:v>0.11599999999999999</c:v>
                </c:pt>
                <c:pt idx="131">
                  <c:v>0.114</c:v>
                </c:pt>
                <c:pt idx="132">
                  <c:v>0.109</c:v>
                </c:pt>
                <c:pt idx="133">
                  <c:v>0.10800000000000001</c:v>
                </c:pt>
                <c:pt idx="134">
                  <c:v>0.10800000000000001</c:v>
                </c:pt>
                <c:pt idx="135">
                  <c:v>0.109</c:v>
                </c:pt>
                <c:pt idx="136">
                  <c:v>0.11</c:v>
                </c:pt>
                <c:pt idx="137">
                  <c:v>0.10800000000000001</c:v>
                </c:pt>
                <c:pt idx="138">
                  <c:v>0.12300000000000001</c:v>
                </c:pt>
                <c:pt idx="139">
                  <c:v>0.12</c:v>
                </c:pt>
                <c:pt idx="140">
                  <c:v>0.124</c:v>
                </c:pt>
                <c:pt idx="141">
                  <c:v>0.13</c:v>
                </c:pt>
                <c:pt idx="142">
                  <c:v>0.13200000000000001</c:v>
                </c:pt>
                <c:pt idx="143">
                  <c:v>0.125</c:v>
                </c:pt>
                <c:pt idx="144">
                  <c:v>0.127</c:v>
                </c:pt>
                <c:pt idx="145">
                  <c:v>0.121</c:v>
                </c:pt>
                <c:pt idx="146">
                  <c:v>0.122</c:v>
                </c:pt>
                <c:pt idx="147">
                  <c:v>0.129</c:v>
                </c:pt>
                <c:pt idx="148">
                  <c:v>0.12300000000000001</c:v>
                </c:pt>
                <c:pt idx="149">
                  <c:v>0.12300000000000001</c:v>
                </c:pt>
                <c:pt idx="150">
                  <c:v>0.125</c:v>
                </c:pt>
                <c:pt idx="151">
                  <c:v>0.126</c:v>
                </c:pt>
                <c:pt idx="152">
                  <c:v>0.11800000000000001</c:v>
                </c:pt>
                <c:pt idx="153">
                  <c:v>0.113</c:v>
                </c:pt>
                <c:pt idx="154">
                  <c:v>0.109</c:v>
                </c:pt>
                <c:pt idx="155">
                  <c:v>0.109</c:v>
                </c:pt>
                <c:pt idx="156">
                  <c:v>0.111</c:v>
                </c:pt>
                <c:pt idx="157">
                  <c:v>0.111</c:v>
                </c:pt>
                <c:pt idx="158">
                  <c:v>0.106</c:v>
                </c:pt>
                <c:pt idx="159">
                  <c:v>0.10300000000000001</c:v>
                </c:pt>
                <c:pt idx="160">
                  <c:v>9.9000000000000005E-2</c:v>
                </c:pt>
                <c:pt idx="161">
                  <c:v>9.0999999999999998E-2</c:v>
                </c:pt>
                <c:pt idx="162">
                  <c:v>9.6000000000000002E-2</c:v>
                </c:pt>
                <c:pt idx="163">
                  <c:v>9.1999999999999998E-2</c:v>
                </c:pt>
                <c:pt idx="164">
                  <c:v>9.6000000000000002E-2</c:v>
                </c:pt>
                <c:pt idx="165">
                  <c:v>9.6999999999999989E-2</c:v>
                </c:pt>
                <c:pt idx="166">
                  <c:v>0.10300000000000001</c:v>
                </c:pt>
                <c:pt idx="167">
                  <c:v>0.10099999999999999</c:v>
                </c:pt>
                <c:pt idx="168">
                  <c:v>0.1</c:v>
                </c:pt>
                <c:pt idx="169">
                  <c:v>0.11699999999999999</c:v>
                </c:pt>
                <c:pt idx="170">
                  <c:v>0.115</c:v>
                </c:pt>
                <c:pt idx="171">
                  <c:v>0.115</c:v>
                </c:pt>
                <c:pt idx="172">
                  <c:v>0.111</c:v>
                </c:pt>
                <c:pt idx="173">
                  <c:v>0.111</c:v>
                </c:pt>
                <c:pt idx="174">
                  <c:v>0.11599999999999999</c:v>
                </c:pt>
                <c:pt idx="175">
                  <c:v>0.11800000000000001</c:v>
                </c:pt>
                <c:pt idx="176">
                  <c:v>0.11800000000000001</c:v>
                </c:pt>
                <c:pt idx="177">
                  <c:v>0.11699999999999999</c:v>
                </c:pt>
                <c:pt idx="178">
                  <c:v>0.109</c:v>
                </c:pt>
                <c:pt idx="179">
                  <c:v>0.11199999999999999</c:v>
                </c:pt>
                <c:pt idx="180">
                  <c:v>0.10300000000000001</c:v>
                </c:pt>
                <c:pt idx="181">
                  <c:v>9.0999999999999998E-2</c:v>
                </c:pt>
                <c:pt idx="182">
                  <c:v>8.6999999999999994E-2</c:v>
                </c:pt>
                <c:pt idx="183">
                  <c:v>9.9000000000000005E-2</c:v>
                </c:pt>
                <c:pt idx="184">
                  <c:v>0.111</c:v>
                </c:pt>
                <c:pt idx="185">
                  <c:v>9.6000000000000002E-2</c:v>
                </c:pt>
                <c:pt idx="186">
                  <c:v>9.0999999999999998E-2</c:v>
                </c:pt>
                <c:pt idx="187">
                  <c:v>8.199999999999999E-2</c:v>
                </c:pt>
                <c:pt idx="188">
                  <c:v>7.2999999999999995E-2</c:v>
                </c:pt>
                <c:pt idx="189">
                  <c:v>9.0999999999999998E-2</c:v>
                </c:pt>
                <c:pt idx="190">
                  <c:v>0.09</c:v>
                </c:pt>
                <c:pt idx="191">
                  <c:v>8.5999999999999993E-2</c:v>
                </c:pt>
                <c:pt idx="192">
                  <c:v>8.5999999999999993E-2</c:v>
                </c:pt>
                <c:pt idx="193">
                  <c:v>9.3000000000000013E-2</c:v>
                </c:pt>
                <c:pt idx="194">
                  <c:v>9.9000000000000005E-2</c:v>
                </c:pt>
                <c:pt idx="195">
                  <c:v>9.6999999999999989E-2</c:v>
                </c:pt>
                <c:pt idx="196">
                  <c:v>9.3000000000000013E-2</c:v>
                </c:pt>
                <c:pt idx="197">
                  <c:v>9.4E-2</c:v>
                </c:pt>
                <c:pt idx="198">
                  <c:v>9.3000000000000013E-2</c:v>
                </c:pt>
                <c:pt idx="199">
                  <c:v>0.09</c:v>
                </c:pt>
                <c:pt idx="200">
                  <c:v>7.2000000000000008E-2</c:v>
                </c:pt>
                <c:pt idx="201">
                  <c:v>8.4000000000000005E-2</c:v>
                </c:pt>
                <c:pt idx="202">
                  <c:v>8.8000000000000009E-2</c:v>
                </c:pt>
                <c:pt idx="203">
                  <c:v>7.0000000000000007E-2</c:v>
                </c:pt>
                <c:pt idx="204">
                  <c:v>9.6999999999999989E-2</c:v>
                </c:pt>
                <c:pt idx="205">
                  <c:v>8.5000000000000006E-2</c:v>
                </c:pt>
                <c:pt idx="206">
                  <c:v>8.5000000000000006E-2</c:v>
                </c:pt>
                <c:pt idx="207">
                  <c:v>4.4999999999999998E-2</c:v>
                </c:pt>
                <c:pt idx="208">
                  <c:v>8.199999999999999E-2</c:v>
                </c:pt>
                <c:pt idx="209">
                  <c:v>7.6999999999999999E-2</c:v>
                </c:pt>
                <c:pt idx="210">
                  <c:v>7.4999999999999997E-2</c:v>
                </c:pt>
                <c:pt idx="211">
                  <c:v>7.2000000000000008E-2</c:v>
                </c:pt>
                <c:pt idx="212">
                  <c:v>7.5999999999999998E-2</c:v>
                </c:pt>
                <c:pt idx="213">
                  <c:v>8.3000000000000004E-2</c:v>
                </c:pt>
                <c:pt idx="214">
                  <c:v>8.5000000000000006E-2</c:v>
                </c:pt>
                <c:pt idx="215">
                  <c:v>8.6999999999999994E-2</c:v>
                </c:pt>
                <c:pt idx="216">
                  <c:v>8.1000000000000003E-2</c:v>
                </c:pt>
                <c:pt idx="217">
                  <c:v>8.5999999999999993E-2</c:v>
                </c:pt>
                <c:pt idx="218">
                  <c:v>8.199999999999999E-2</c:v>
                </c:pt>
                <c:pt idx="219">
                  <c:v>8.8000000000000009E-2</c:v>
                </c:pt>
                <c:pt idx="220">
                  <c:v>8.4000000000000005E-2</c:v>
                </c:pt>
                <c:pt idx="221">
                  <c:v>8.4000000000000005E-2</c:v>
                </c:pt>
                <c:pt idx="222">
                  <c:v>8.5999999999999993E-2</c:v>
                </c:pt>
                <c:pt idx="223">
                  <c:v>8.4000000000000005E-2</c:v>
                </c:pt>
                <c:pt idx="224">
                  <c:v>8.900000000000001E-2</c:v>
                </c:pt>
                <c:pt idx="225">
                  <c:v>8.5999999999999993E-2</c:v>
                </c:pt>
                <c:pt idx="226">
                  <c:v>8.4000000000000005E-2</c:v>
                </c:pt>
                <c:pt idx="227">
                  <c:v>8.3000000000000004E-2</c:v>
                </c:pt>
                <c:pt idx="228">
                  <c:v>8.5000000000000006E-2</c:v>
                </c:pt>
                <c:pt idx="229">
                  <c:v>0.09</c:v>
                </c:pt>
                <c:pt idx="230">
                  <c:v>9.5000000000000001E-2</c:v>
                </c:pt>
                <c:pt idx="231">
                  <c:v>8.4000000000000005E-2</c:v>
                </c:pt>
                <c:pt idx="232">
                  <c:v>8.1000000000000003E-2</c:v>
                </c:pt>
                <c:pt idx="233">
                  <c:v>8.199999999999999E-2</c:v>
                </c:pt>
                <c:pt idx="234">
                  <c:v>8.199999999999999E-2</c:v>
                </c:pt>
                <c:pt idx="235">
                  <c:v>7.5999999999999998E-2</c:v>
                </c:pt>
                <c:pt idx="236">
                  <c:v>8.1000000000000003E-2</c:v>
                </c:pt>
                <c:pt idx="237">
                  <c:v>8.5000000000000006E-2</c:v>
                </c:pt>
                <c:pt idx="238">
                  <c:v>8.5999999999999993E-2</c:v>
                </c:pt>
                <c:pt idx="239">
                  <c:v>7.8E-2</c:v>
                </c:pt>
                <c:pt idx="240">
                  <c:v>0.08</c:v>
                </c:pt>
                <c:pt idx="241">
                  <c:v>8.5999999999999993E-2</c:v>
                </c:pt>
                <c:pt idx="242">
                  <c:v>8.3000000000000004E-2</c:v>
                </c:pt>
                <c:pt idx="243">
                  <c:v>8.8000000000000009E-2</c:v>
                </c:pt>
                <c:pt idx="244">
                  <c:v>8.6999999999999994E-2</c:v>
                </c:pt>
                <c:pt idx="245">
                  <c:v>8.5999999999999993E-2</c:v>
                </c:pt>
                <c:pt idx="246">
                  <c:v>8.6999999999999994E-2</c:v>
                </c:pt>
                <c:pt idx="247">
                  <c:v>8.1000000000000003E-2</c:v>
                </c:pt>
                <c:pt idx="248">
                  <c:v>8.1000000000000003E-2</c:v>
                </c:pt>
                <c:pt idx="249">
                  <c:v>7.8E-2</c:v>
                </c:pt>
                <c:pt idx="250">
                  <c:v>7.9000000000000001E-2</c:v>
                </c:pt>
                <c:pt idx="251">
                  <c:v>8.8000000000000009E-2</c:v>
                </c:pt>
                <c:pt idx="252">
                  <c:v>9.3000000000000013E-2</c:v>
                </c:pt>
                <c:pt idx="253">
                  <c:v>8.8000000000000009E-2</c:v>
                </c:pt>
                <c:pt idx="254">
                  <c:v>0.08</c:v>
                </c:pt>
                <c:pt idx="255">
                  <c:v>8.5999999999999993E-2</c:v>
                </c:pt>
                <c:pt idx="256">
                  <c:v>8.4000000000000005E-2</c:v>
                </c:pt>
                <c:pt idx="257">
                  <c:v>8.900000000000001E-2</c:v>
                </c:pt>
                <c:pt idx="258">
                  <c:v>8.199999999999999E-2</c:v>
                </c:pt>
                <c:pt idx="259">
                  <c:v>8.5999999999999993E-2</c:v>
                </c:pt>
                <c:pt idx="260">
                  <c:v>8.8000000000000009E-2</c:v>
                </c:pt>
                <c:pt idx="261">
                  <c:v>9.3000000000000013E-2</c:v>
                </c:pt>
                <c:pt idx="262">
                  <c:v>0.09</c:v>
                </c:pt>
                <c:pt idx="263">
                  <c:v>9.6999999999999989E-2</c:v>
                </c:pt>
                <c:pt idx="264">
                  <c:v>9.4E-2</c:v>
                </c:pt>
                <c:pt idx="265">
                  <c:v>9.8000000000000004E-2</c:v>
                </c:pt>
                <c:pt idx="266">
                  <c:v>9.6999999999999989E-2</c:v>
                </c:pt>
                <c:pt idx="267">
                  <c:v>9.9000000000000005E-2</c:v>
                </c:pt>
                <c:pt idx="268">
                  <c:v>9.9000000000000005E-2</c:v>
                </c:pt>
                <c:pt idx="269">
                  <c:v>0.10099999999999999</c:v>
                </c:pt>
                <c:pt idx="270">
                  <c:v>9.6000000000000002E-2</c:v>
                </c:pt>
                <c:pt idx="271">
                  <c:v>9.6999999999999989E-2</c:v>
                </c:pt>
                <c:pt idx="272">
                  <c:v>8.6999999999999994E-2</c:v>
                </c:pt>
                <c:pt idx="273">
                  <c:v>0.08</c:v>
                </c:pt>
                <c:pt idx="274">
                  <c:v>0.08</c:v>
                </c:pt>
                <c:pt idx="275">
                  <c:v>0.106</c:v>
                </c:pt>
                <c:pt idx="276">
                  <c:v>8.5999999999999993E-2</c:v>
                </c:pt>
                <c:pt idx="277">
                  <c:v>8.900000000000001E-2</c:v>
                </c:pt>
                <c:pt idx="278">
                  <c:v>8.900000000000001E-2</c:v>
                </c:pt>
                <c:pt idx="279">
                  <c:v>8.6999999999999994E-2</c:v>
                </c:pt>
                <c:pt idx="280">
                  <c:v>8.3000000000000004E-2</c:v>
                </c:pt>
                <c:pt idx="281">
                  <c:v>7.8E-2</c:v>
                </c:pt>
                <c:pt idx="282">
                  <c:v>7.5999999999999998E-2</c:v>
                </c:pt>
                <c:pt idx="283">
                  <c:v>7.6999999999999999E-2</c:v>
                </c:pt>
                <c:pt idx="284">
                  <c:v>6.9000000000000006E-2</c:v>
                </c:pt>
                <c:pt idx="285">
                  <c:v>6.3E-2</c:v>
                </c:pt>
                <c:pt idx="286">
                  <c:v>6.3E-2</c:v>
                </c:pt>
                <c:pt idx="287">
                  <c:v>9.0999999999999998E-2</c:v>
                </c:pt>
                <c:pt idx="288">
                  <c:v>7.0999999999999994E-2</c:v>
                </c:pt>
                <c:pt idx="289">
                  <c:v>6.5000000000000002E-2</c:v>
                </c:pt>
                <c:pt idx="290">
                  <c:v>6.8000000000000005E-2</c:v>
                </c:pt>
                <c:pt idx="291">
                  <c:v>6.4000000000000001E-2</c:v>
                </c:pt>
                <c:pt idx="292">
                  <c:v>7.5999999999999998E-2</c:v>
                </c:pt>
                <c:pt idx="293">
                  <c:v>6.9000000000000006E-2</c:v>
                </c:pt>
                <c:pt idx="294">
                  <c:v>7.0000000000000007E-2</c:v>
                </c:pt>
                <c:pt idx="295">
                  <c:v>6.5000000000000002E-2</c:v>
                </c:pt>
                <c:pt idx="296">
                  <c:v>6.8000000000000005E-2</c:v>
                </c:pt>
                <c:pt idx="297">
                  <c:v>7.0999999999999994E-2</c:v>
                </c:pt>
                <c:pt idx="298">
                  <c:v>7.0000000000000007E-2</c:v>
                </c:pt>
                <c:pt idx="299">
                  <c:v>7.2000000000000008E-2</c:v>
                </c:pt>
                <c:pt idx="300">
                  <c:v>7.4999999999999997E-2</c:v>
                </c:pt>
                <c:pt idx="301">
                  <c:v>7.8E-2</c:v>
                </c:pt>
                <c:pt idx="302">
                  <c:v>7.4999999999999997E-2</c:v>
                </c:pt>
                <c:pt idx="303">
                  <c:v>6.9000000000000006E-2</c:v>
                </c:pt>
                <c:pt idx="304">
                  <c:v>7.0999999999999994E-2</c:v>
                </c:pt>
                <c:pt idx="305">
                  <c:v>6.7000000000000004E-2</c:v>
                </c:pt>
                <c:pt idx="306">
                  <c:v>7.0999999999999994E-2</c:v>
                </c:pt>
                <c:pt idx="307">
                  <c:v>6.7000000000000004E-2</c:v>
                </c:pt>
                <c:pt idx="308">
                  <c:v>6.8000000000000005E-2</c:v>
                </c:pt>
                <c:pt idx="309">
                  <c:v>7.0999999999999994E-2</c:v>
                </c:pt>
                <c:pt idx="310">
                  <c:v>6.6000000000000003E-2</c:v>
                </c:pt>
                <c:pt idx="311">
                  <c:v>6.0999999999999999E-2</c:v>
                </c:pt>
                <c:pt idx="312">
                  <c:v>6.7000000000000004E-2</c:v>
                </c:pt>
                <c:pt idx="313">
                  <c:v>6.7000000000000004E-2</c:v>
                </c:pt>
                <c:pt idx="314">
                  <c:v>6.6000000000000003E-2</c:v>
                </c:pt>
                <c:pt idx="315">
                  <c:v>5.7000000000000002E-2</c:v>
                </c:pt>
                <c:pt idx="316">
                  <c:v>6.7000000000000004E-2</c:v>
                </c:pt>
                <c:pt idx="317">
                  <c:v>7.0999999999999994E-2</c:v>
                </c:pt>
                <c:pt idx="318">
                  <c:v>6.7000000000000004E-2</c:v>
                </c:pt>
                <c:pt idx="319">
                  <c:v>6.6000000000000003E-2</c:v>
                </c:pt>
                <c:pt idx="320">
                  <c:v>6.7000000000000004E-2</c:v>
                </c:pt>
                <c:pt idx="321">
                  <c:v>6.4000000000000001E-2</c:v>
                </c:pt>
                <c:pt idx="322">
                  <c:v>6.4000000000000001E-2</c:v>
                </c:pt>
                <c:pt idx="323">
                  <c:v>6.4000000000000001E-2</c:v>
                </c:pt>
                <c:pt idx="324">
                  <c:v>6.2E-2</c:v>
                </c:pt>
                <c:pt idx="325">
                  <c:v>6.2E-2</c:v>
                </c:pt>
                <c:pt idx="326">
                  <c:v>6.4000000000000001E-2</c:v>
                </c:pt>
                <c:pt idx="327">
                  <c:v>6.5000000000000002E-2</c:v>
                </c:pt>
                <c:pt idx="328">
                  <c:v>6.8000000000000005E-2</c:v>
                </c:pt>
                <c:pt idx="329">
                  <c:v>6.6000000000000003E-2</c:v>
                </c:pt>
                <c:pt idx="330">
                  <c:v>6.0999999999999999E-2</c:v>
                </c:pt>
                <c:pt idx="331">
                  <c:v>0.06</c:v>
                </c:pt>
                <c:pt idx="332">
                  <c:v>6.2E-2</c:v>
                </c:pt>
                <c:pt idx="333">
                  <c:v>6.2E-2</c:v>
                </c:pt>
                <c:pt idx="334">
                  <c:v>6.4000000000000001E-2</c:v>
                </c:pt>
                <c:pt idx="335">
                  <c:v>6.4000000000000001E-2</c:v>
                </c:pt>
                <c:pt idx="336">
                  <c:v>7.400000000000001E-2</c:v>
                </c:pt>
                <c:pt idx="337">
                  <c:v>7.400000000000001E-2</c:v>
                </c:pt>
                <c:pt idx="338">
                  <c:v>7.4999999999999997E-2</c:v>
                </c:pt>
                <c:pt idx="339">
                  <c:v>7.2000000000000008E-2</c:v>
                </c:pt>
                <c:pt idx="340">
                  <c:v>6.9000000000000006E-2</c:v>
                </c:pt>
                <c:pt idx="341">
                  <c:v>6.8000000000000005E-2</c:v>
                </c:pt>
                <c:pt idx="342">
                  <c:v>6.9000000000000006E-2</c:v>
                </c:pt>
                <c:pt idx="343">
                  <c:v>6.8000000000000005E-2</c:v>
                </c:pt>
                <c:pt idx="344">
                  <c:v>6.4000000000000001E-2</c:v>
                </c:pt>
                <c:pt idx="345">
                  <c:v>6.2E-2</c:v>
                </c:pt>
                <c:pt idx="346">
                  <c:v>6.3E-2</c:v>
                </c:pt>
                <c:pt idx="347">
                  <c:v>5.7999999999999996E-2</c:v>
                </c:pt>
                <c:pt idx="348">
                  <c:v>6.4000000000000001E-2</c:v>
                </c:pt>
                <c:pt idx="349">
                  <c:v>6.3E-2</c:v>
                </c:pt>
                <c:pt idx="350">
                  <c:v>0.06</c:v>
                </c:pt>
                <c:pt idx="351">
                  <c:v>0.05</c:v>
                </c:pt>
                <c:pt idx="352">
                  <c:v>4.8000000000000001E-2</c:v>
                </c:pt>
                <c:pt idx="353">
                  <c:v>4.7E-2</c:v>
                </c:pt>
                <c:pt idx="354">
                  <c:v>4.8000000000000001E-2</c:v>
                </c:pt>
                <c:pt idx="355">
                  <c:v>4.7E-2</c:v>
                </c:pt>
                <c:pt idx="356">
                  <c:v>4.0999999999999995E-2</c:v>
                </c:pt>
                <c:pt idx="357">
                  <c:v>4.4000000000000004E-2</c:v>
                </c:pt>
                <c:pt idx="358">
                  <c:v>4.5999999999999999E-2</c:v>
                </c:pt>
                <c:pt idx="359">
                  <c:v>4.2000000000000003E-2</c:v>
                </c:pt>
                <c:pt idx="360">
                  <c:v>0.05</c:v>
                </c:pt>
                <c:pt idx="361">
                  <c:v>4.4999999999999998E-2</c:v>
                </c:pt>
                <c:pt idx="362">
                  <c:v>4.2999999999999997E-2</c:v>
                </c:pt>
                <c:pt idx="363">
                  <c:v>4.8000000000000001E-2</c:v>
                </c:pt>
                <c:pt idx="364">
                  <c:v>4.8000000000000001E-2</c:v>
                </c:pt>
                <c:pt idx="365">
                  <c:v>4.8000000000000001E-2</c:v>
                </c:pt>
                <c:pt idx="366">
                  <c:v>5.0999999999999997E-2</c:v>
                </c:pt>
                <c:pt idx="367">
                  <c:v>5.2000000000000005E-2</c:v>
                </c:pt>
                <c:pt idx="368">
                  <c:v>4.4999999999999998E-2</c:v>
                </c:pt>
                <c:pt idx="369">
                  <c:v>4.8000000000000001E-2</c:v>
                </c:pt>
                <c:pt idx="370">
                  <c:v>4.7E-2</c:v>
                </c:pt>
                <c:pt idx="371">
                  <c:v>4.4000000000000004E-2</c:v>
                </c:pt>
                <c:pt idx="372">
                  <c:v>4.9000000000000002E-2</c:v>
                </c:pt>
                <c:pt idx="373">
                  <c:v>0.05</c:v>
                </c:pt>
                <c:pt idx="374">
                  <c:v>5.2999999999999999E-2</c:v>
                </c:pt>
                <c:pt idx="375">
                  <c:v>5.0999999999999997E-2</c:v>
                </c:pt>
                <c:pt idx="376">
                  <c:v>4.4999999999999998E-2</c:v>
                </c:pt>
                <c:pt idx="377">
                  <c:v>4.4000000000000004E-2</c:v>
                </c:pt>
                <c:pt idx="378">
                  <c:v>5.5999999999999994E-2</c:v>
                </c:pt>
                <c:pt idx="379">
                  <c:v>6.6000000000000003E-2</c:v>
                </c:pt>
                <c:pt idx="380">
                  <c:v>7.0000000000000007E-2</c:v>
                </c:pt>
                <c:pt idx="381">
                  <c:v>3.1E-2</c:v>
                </c:pt>
                <c:pt idx="382">
                  <c:v>3.5000000000000003E-2</c:v>
                </c:pt>
                <c:pt idx="383">
                  <c:v>3.7999999999999999E-2</c:v>
                </c:pt>
                <c:pt idx="384">
                  <c:v>5.7000000000000002E-2</c:v>
                </c:pt>
                <c:pt idx="385">
                  <c:v>5.5E-2</c:v>
                </c:pt>
                <c:pt idx="386">
                  <c:v>5.5999999999999994E-2</c:v>
                </c:pt>
                <c:pt idx="387">
                  <c:v>5.5E-2</c:v>
                </c:pt>
                <c:pt idx="388">
                  <c:v>6.2E-2</c:v>
                </c:pt>
                <c:pt idx="389">
                  <c:v>6.2E-2</c:v>
                </c:pt>
                <c:pt idx="390">
                  <c:v>5.4000000000000006E-2</c:v>
                </c:pt>
                <c:pt idx="391">
                  <c:v>5.4000000000000006E-2</c:v>
                </c:pt>
                <c:pt idx="392">
                  <c:v>5.9000000000000004E-2</c:v>
                </c:pt>
                <c:pt idx="393">
                  <c:v>5.7999999999999996E-2</c:v>
                </c:pt>
                <c:pt idx="394">
                  <c:v>5.7999999999999996E-2</c:v>
                </c:pt>
                <c:pt idx="395">
                  <c:v>5.4000000000000006E-2</c:v>
                </c:pt>
                <c:pt idx="396">
                  <c:v>5.4000000000000006E-2</c:v>
                </c:pt>
                <c:pt idx="397">
                  <c:v>5.2999999999999999E-2</c:v>
                </c:pt>
                <c:pt idx="398">
                  <c:v>0.05</c:v>
                </c:pt>
                <c:pt idx="399">
                  <c:v>5.0999999999999997E-2</c:v>
                </c:pt>
                <c:pt idx="400">
                  <c:v>5.5E-2</c:v>
                </c:pt>
                <c:pt idx="401">
                  <c:v>5.2999999999999999E-2</c:v>
                </c:pt>
                <c:pt idx="402">
                  <c:v>6.0999999999999999E-2</c:v>
                </c:pt>
                <c:pt idx="403">
                  <c:v>5.9000000000000004E-2</c:v>
                </c:pt>
                <c:pt idx="404">
                  <c:v>5.0999999999999997E-2</c:v>
                </c:pt>
                <c:pt idx="405">
                  <c:v>5.2999999999999999E-2</c:v>
                </c:pt>
                <c:pt idx="406">
                  <c:v>5.2999999999999999E-2</c:v>
                </c:pt>
                <c:pt idx="407">
                  <c:v>5.2000000000000005E-2</c:v>
                </c:pt>
                <c:pt idx="408">
                  <c:v>4.9000000000000002E-2</c:v>
                </c:pt>
                <c:pt idx="409">
                  <c:v>4.9000000000000002E-2</c:v>
                </c:pt>
                <c:pt idx="410">
                  <c:v>4.7E-2</c:v>
                </c:pt>
                <c:pt idx="411">
                  <c:v>5.0999999999999997E-2</c:v>
                </c:pt>
                <c:pt idx="412">
                  <c:v>5.0999999999999997E-2</c:v>
                </c:pt>
                <c:pt idx="413">
                  <c:v>5.5999999999999994E-2</c:v>
                </c:pt>
                <c:pt idx="414">
                  <c:v>0.05</c:v>
                </c:pt>
                <c:pt idx="415">
                  <c:v>0.05</c:v>
                </c:pt>
                <c:pt idx="416">
                  <c:v>4.4000000000000004E-2</c:v>
                </c:pt>
                <c:pt idx="417">
                  <c:v>4.2999999999999997E-2</c:v>
                </c:pt>
                <c:pt idx="418">
                  <c:v>3.7999999999999999E-2</c:v>
                </c:pt>
                <c:pt idx="419">
                  <c:v>6.6000000000000003E-2</c:v>
                </c:pt>
                <c:pt idx="420">
                  <c:v>3.2000000000000001E-2</c:v>
                </c:pt>
                <c:pt idx="421">
                  <c:v>2.8999999999999998E-2</c:v>
                </c:pt>
                <c:pt idx="422">
                  <c:v>3.1E-2</c:v>
                </c:pt>
                <c:pt idx="423">
                  <c:v>2.7000000000000003E-2</c:v>
                </c:pt>
                <c:pt idx="424">
                  <c:v>3.2000000000000001E-2</c:v>
                </c:pt>
                <c:pt idx="425">
                  <c:v>2.6000000000000002E-2</c:v>
                </c:pt>
                <c:pt idx="426">
                  <c:v>2.1000000000000001E-2</c:v>
                </c:pt>
                <c:pt idx="427">
                  <c:v>2.6000000000000002E-2</c:v>
                </c:pt>
                <c:pt idx="428">
                  <c:v>2.7000000000000003E-2</c:v>
                </c:pt>
                <c:pt idx="429">
                  <c:v>2.8999999999999998E-2</c:v>
                </c:pt>
                <c:pt idx="430">
                  <c:v>3.2000000000000001E-2</c:v>
                </c:pt>
                <c:pt idx="431">
                  <c:v>3.1E-2</c:v>
                </c:pt>
                <c:pt idx="432">
                  <c:v>3.7000000000000005E-2</c:v>
                </c:pt>
                <c:pt idx="433">
                  <c:v>3.9E-2</c:v>
                </c:pt>
                <c:pt idx="434">
                  <c:v>4.0999999999999995E-2</c:v>
                </c:pt>
                <c:pt idx="435">
                  <c:v>3.7999999999999999E-2</c:v>
                </c:pt>
                <c:pt idx="436">
                  <c:v>3.6000000000000004E-2</c:v>
                </c:pt>
                <c:pt idx="437">
                  <c:v>3.7000000000000005E-2</c:v>
                </c:pt>
                <c:pt idx="438">
                  <c:v>3.1E-2</c:v>
                </c:pt>
                <c:pt idx="439">
                  <c:v>3.3000000000000002E-2</c:v>
                </c:pt>
                <c:pt idx="440">
                  <c:v>3.2000000000000001E-2</c:v>
                </c:pt>
                <c:pt idx="441">
                  <c:v>3.2000000000000001E-2</c:v>
                </c:pt>
                <c:pt idx="442">
                  <c:v>3.6000000000000004E-2</c:v>
                </c:pt>
                <c:pt idx="443">
                  <c:v>3.5000000000000003E-2</c:v>
                </c:pt>
                <c:pt idx="444">
                  <c:v>3.2000000000000001E-2</c:v>
                </c:pt>
                <c:pt idx="445">
                  <c:v>3.6000000000000004E-2</c:v>
                </c:pt>
                <c:pt idx="446">
                  <c:v>3.9E-2</c:v>
                </c:pt>
                <c:pt idx="447">
                  <c:v>3.7999999999999999E-2</c:v>
                </c:pt>
                <c:pt idx="448">
                  <c:v>3.6000000000000004E-2</c:v>
                </c:pt>
                <c:pt idx="449">
                  <c:v>3.5000000000000003E-2</c:v>
                </c:pt>
                <c:pt idx="450">
                  <c:v>3.4000000000000002E-2</c:v>
                </c:pt>
                <c:pt idx="451">
                  <c:v>3.1E-2</c:v>
                </c:pt>
                <c:pt idx="452">
                  <c:v>3.1E-2</c:v>
                </c:pt>
                <c:pt idx="453">
                  <c:v>0.03</c:v>
                </c:pt>
                <c:pt idx="454">
                  <c:v>2.7999999999999997E-2</c:v>
                </c:pt>
                <c:pt idx="455">
                  <c:v>3.2000000000000001E-2</c:v>
                </c:pt>
                <c:pt idx="456">
                  <c:v>3.2000000000000001E-2</c:v>
                </c:pt>
                <c:pt idx="457">
                  <c:v>3.6000000000000004E-2</c:v>
                </c:pt>
                <c:pt idx="458">
                  <c:v>3.4000000000000002E-2</c:v>
                </c:pt>
                <c:pt idx="459">
                  <c:v>2.8999999999999998E-2</c:v>
                </c:pt>
                <c:pt idx="460">
                  <c:v>7.2999999999999995E-2</c:v>
                </c:pt>
                <c:pt idx="461">
                  <c:v>5.0999999999999997E-2</c:v>
                </c:pt>
                <c:pt idx="462">
                  <c:v>0.04</c:v>
                </c:pt>
                <c:pt idx="463">
                  <c:v>3.5000000000000003E-2</c:v>
                </c:pt>
                <c:pt idx="464">
                  <c:v>4.2999999999999997E-2</c:v>
                </c:pt>
                <c:pt idx="465">
                  <c:v>5.2000000000000005E-2</c:v>
                </c:pt>
                <c:pt idx="466">
                  <c:v>6.3E-2</c:v>
                </c:pt>
                <c:pt idx="467">
                  <c:v>6.2E-2</c:v>
                </c:pt>
                <c:pt idx="468">
                  <c:v>6.2E-2</c:v>
                </c:pt>
                <c:pt idx="469">
                  <c:v>5.5999999999999994E-2</c:v>
                </c:pt>
                <c:pt idx="470">
                  <c:v>5.9000000000000004E-2</c:v>
                </c:pt>
                <c:pt idx="471">
                  <c:v>6.6000000000000003E-2</c:v>
                </c:pt>
                <c:pt idx="472">
                  <c:v>7.9000000000000001E-2</c:v>
                </c:pt>
                <c:pt idx="473">
                  <c:v>6.2E-2</c:v>
                </c:pt>
                <c:pt idx="474">
                  <c:v>5.5E-2</c:v>
                </c:pt>
                <c:pt idx="475">
                  <c:v>4.4999999999999998E-2</c:v>
                </c:pt>
                <c:pt idx="476">
                  <c:v>5.5999999999999994E-2</c:v>
                </c:pt>
                <c:pt idx="477">
                  <c:v>5.2000000000000005E-2</c:v>
                </c:pt>
                <c:pt idx="478">
                  <c:v>5.5999999999999994E-2</c:v>
                </c:pt>
                <c:pt idx="479">
                  <c:v>5.5999999999999994E-2</c:v>
                </c:pt>
                <c:pt idx="480">
                  <c:v>5.9000000000000004E-2</c:v>
                </c:pt>
                <c:pt idx="481">
                  <c:v>5.5999999999999994E-2</c:v>
                </c:pt>
                <c:pt idx="482">
                  <c:v>5.5999999999999994E-2</c:v>
                </c:pt>
                <c:pt idx="483">
                  <c:v>6.2E-2</c:v>
                </c:pt>
                <c:pt idx="484">
                  <c:v>6.7000000000000004E-2</c:v>
                </c:pt>
                <c:pt idx="485">
                  <c:v>6.5000000000000002E-2</c:v>
                </c:pt>
                <c:pt idx="486">
                  <c:v>6.4000000000000001E-2</c:v>
                </c:pt>
                <c:pt idx="487">
                  <c:v>6.5000000000000002E-2</c:v>
                </c:pt>
                <c:pt idx="488">
                  <c:v>6.5000000000000002E-2</c:v>
                </c:pt>
                <c:pt idx="489">
                  <c:v>6.3E-2</c:v>
                </c:pt>
                <c:pt idx="490">
                  <c:v>6.0999999999999999E-2</c:v>
                </c:pt>
                <c:pt idx="491">
                  <c:v>6.5000000000000002E-2</c:v>
                </c:pt>
                <c:pt idx="492">
                  <c:v>6.9000000000000006E-2</c:v>
                </c:pt>
                <c:pt idx="493">
                  <c:v>7.2000000000000008E-2</c:v>
                </c:pt>
                <c:pt idx="494">
                  <c:v>6.6000000000000003E-2</c:v>
                </c:pt>
                <c:pt idx="495">
                  <c:v>6.6000000000000003E-2</c:v>
                </c:pt>
                <c:pt idx="496">
                  <c:v>6.5000000000000002E-2</c:v>
                </c:pt>
                <c:pt idx="497">
                  <c:v>6.7000000000000004E-2</c:v>
                </c:pt>
                <c:pt idx="498">
                  <c:v>6.9000000000000006E-2</c:v>
                </c:pt>
                <c:pt idx="499">
                  <c:v>6.9000000000000006E-2</c:v>
                </c:pt>
                <c:pt idx="500">
                  <c:v>6.5000000000000002E-2</c:v>
                </c:pt>
                <c:pt idx="501">
                  <c:v>6.5000000000000002E-2</c:v>
                </c:pt>
                <c:pt idx="502">
                  <c:v>6.6000000000000003E-2</c:v>
                </c:pt>
                <c:pt idx="503">
                  <c:v>7.4999999999999997E-2</c:v>
                </c:pt>
                <c:pt idx="504">
                  <c:v>7.8E-2</c:v>
                </c:pt>
                <c:pt idx="505">
                  <c:v>7.8E-2</c:v>
                </c:pt>
                <c:pt idx="506">
                  <c:v>8.199999999999999E-2</c:v>
                </c:pt>
                <c:pt idx="507">
                  <c:v>8.5000000000000006E-2</c:v>
                </c:pt>
                <c:pt idx="508">
                  <c:v>8.5999999999999993E-2</c:v>
                </c:pt>
                <c:pt idx="509">
                  <c:v>8.5999999999999993E-2</c:v>
                </c:pt>
                <c:pt idx="510">
                  <c:v>7.8E-2</c:v>
                </c:pt>
                <c:pt idx="511">
                  <c:v>7.5999999999999998E-2</c:v>
                </c:pt>
                <c:pt idx="512">
                  <c:v>8.1000000000000003E-2</c:v>
                </c:pt>
                <c:pt idx="513">
                  <c:v>8.6999999999999994E-2</c:v>
                </c:pt>
                <c:pt idx="514">
                  <c:v>9.5000000000000001E-2</c:v>
                </c:pt>
                <c:pt idx="515">
                  <c:v>0.11599999999999999</c:v>
                </c:pt>
                <c:pt idx="516">
                  <c:v>5.9000000000000004E-2</c:v>
                </c:pt>
                <c:pt idx="517">
                  <c:v>5.5999999999999994E-2</c:v>
                </c:pt>
                <c:pt idx="518">
                  <c:v>5.9000000000000004E-2</c:v>
                </c:pt>
                <c:pt idx="519">
                  <c:v>6.2E-2</c:v>
                </c:pt>
                <c:pt idx="520">
                  <c:v>6.4000000000000001E-2</c:v>
                </c:pt>
                <c:pt idx="521">
                  <c:v>6.5000000000000002E-2</c:v>
                </c:pt>
                <c:pt idx="522">
                  <c:v>6.3E-2</c:v>
                </c:pt>
                <c:pt idx="523">
                  <c:v>6.4000000000000001E-2</c:v>
                </c:pt>
                <c:pt idx="524">
                  <c:v>6.5000000000000002E-2</c:v>
                </c:pt>
                <c:pt idx="525">
                  <c:v>0.06</c:v>
                </c:pt>
                <c:pt idx="526">
                  <c:v>5.7999999999999996E-2</c:v>
                </c:pt>
                <c:pt idx="527">
                  <c:v>0.06</c:v>
                </c:pt>
                <c:pt idx="528">
                  <c:v>6.7000000000000004E-2</c:v>
                </c:pt>
                <c:pt idx="529">
                  <c:v>6.6000000000000003E-2</c:v>
                </c:pt>
                <c:pt idx="530">
                  <c:v>6.7000000000000004E-2</c:v>
                </c:pt>
                <c:pt idx="531">
                  <c:v>6.9000000000000006E-2</c:v>
                </c:pt>
                <c:pt idx="532">
                  <c:v>7.0999999999999994E-2</c:v>
                </c:pt>
                <c:pt idx="533">
                  <c:v>7.0999999999999994E-2</c:v>
                </c:pt>
                <c:pt idx="534">
                  <c:v>7.2000000000000008E-2</c:v>
                </c:pt>
                <c:pt idx="535">
                  <c:v>7.0000000000000007E-2</c:v>
                </c:pt>
                <c:pt idx="536">
                  <c:v>7.2000000000000008E-2</c:v>
                </c:pt>
                <c:pt idx="537">
                  <c:v>7.0999999999999994E-2</c:v>
                </c:pt>
                <c:pt idx="538">
                  <c:v>7.2999999999999995E-2</c:v>
                </c:pt>
                <c:pt idx="539">
                  <c:v>7.6999999999999999E-2</c:v>
                </c:pt>
                <c:pt idx="540">
                  <c:v>0.08</c:v>
                </c:pt>
                <c:pt idx="541">
                  <c:v>8.1000000000000003E-2</c:v>
                </c:pt>
                <c:pt idx="542">
                  <c:v>7.6999999999999999E-2</c:v>
                </c:pt>
                <c:pt idx="543">
                  <c:v>7.5999999999999998E-2</c:v>
                </c:pt>
                <c:pt idx="544">
                  <c:v>7.4999999999999997E-2</c:v>
                </c:pt>
                <c:pt idx="545">
                  <c:v>7.400000000000001E-2</c:v>
                </c:pt>
                <c:pt idx="546">
                  <c:v>7.2999999999999995E-2</c:v>
                </c:pt>
                <c:pt idx="547">
                  <c:v>7.2999999999999995E-2</c:v>
                </c:pt>
                <c:pt idx="548">
                  <c:v>7.400000000000001E-2</c:v>
                </c:pt>
                <c:pt idx="549">
                  <c:v>7.4999999999999997E-2</c:v>
                </c:pt>
                <c:pt idx="550">
                  <c:v>7.2999999999999995E-2</c:v>
                </c:pt>
                <c:pt idx="551">
                  <c:v>7.400000000000001E-2</c:v>
                </c:pt>
                <c:pt idx="552">
                  <c:v>7.6999999999999999E-2</c:v>
                </c:pt>
                <c:pt idx="553">
                  <c:v>7.2000000000000008E-2</c:v>
                </c:pt>
                <c:pt idx="554">
                  <c:v>7.5999999999999998E-2</c:v>
                </c:pt>
                <c:pt idx="555">
                  <c:v>7.2000000000000008E-2</c:v>
                </c:pt>
                <c:pt idx="556">
                  <c:v>6.9000000000000006E-2</c:v>
                </c:pt>
                <c:pt idx="557">
                  <c:v>6.6000000000000003E-2</c:v>
                </c:pt>
                <c:pt idx="558">
                  <c:v>6.8000000000000005E-2</c:v>
                </c:pt>
                <c:pt idx="559">
                  <c:v>6.8000000000000005E-2</c:v>
                </c:pt>
                <c:pt idx="560">
                  <c:v>6.8000000000000005E-2</c:v>
                </c:pt>
                <c:pt idx="561">
                  <c:v>6.9000000000000006E-2</c:v>
                </c:pt>
                <c:pt idx="562">
                  <c:v>7.0000000000000007E-2</c:v>
                </c:pt>
                <c:pt idx="563">
                  <c:v>6.5000000000000002E-2</c:v>
                </c:pt>
                <c:pt idx="564">
                  <c:v>6.9000000000000006E-2</c:v>
                </c:pt>
                <c:pt idx="565">
                  <c:v>7.2000000000000008E-2</c:v>
                </c:pt>
                <c:pt idx="566">
                  <c:v>7.2000000000000008E-2</c:v>
                </c:pt>
                <c:pt idx="567">
                  <c:v>7.2999999999999995E-2</c:v>
                </c:pt>
                <c:pt idx="568">
                  <c:v>7.8E-2</c:v>
                </c:pt>
                <c:pt idx="569">
                  <c:v>7.4999999999999997E-2</c:v>
                </c:pt>
                <c:pt idx="570">
                  <c:v>7.5999999999999998E-2</c:v>
                </c:pt>
                <c:pt idx="571">
                  <c:v>7.5999999999999998E-2</c:v>
                </c:pt>
                <c:pt idx="572">
                  <c:v>7.2999999999999995E-2</c:v>
                </c:pt>
                <c:pt idx="573">
                  <c:v>7.400000000000001E-2</c:v>
                </c:pt>
                <c:pt idx="574">
                  <c:v>6.9000000000000006E-2</c:v>
                </c:pt>
                <c:pt idx="575">
                  <c:v>6.3E-2</c:v>
                </c:pt>
                <c:pt idx="576">
                  <c:v>7.0999999999999994E-2</c:v>
                </c:pt>
                <c:pt idx="577">
                  <c:v>7.2000000000000008E-2</c:v>
                </c:pt>
                <c:pt idx="578">
                  <c:v>7.2000000000000008E-2</c:v>
                </c:pt>
                <c:pt idx="579">
                  <c:v>7.2000000000000008E-2</c:v>
                </c:pt>
                <c:pt idx="580">
                  <c:v>7.2000000000000008E-2</c:v>
                </c:pt>
                <c:pt idx="581">
                  <c:v>7.400000000000001E-2</c:v>
                </c:pt>
                <c:pt idx="582">
                  <c:v>7.4999999999999997E-2</c:v>
                </c:pt>
                <c:pt idx="583">
                  <c:v>7.5999999999999998E-2</c:v>
                </c:pt>
                <c:pt idx="584">
                  <c:v>7.6999999999999999E-2</c:v>
                </c:pt>
                <c:pt idx="585">
                  <c:v>7.5999999999999998E-2</c:v>
                </c:pt>
                <c:pt idx="586">
                  <c:v>7.4999999999999997E-2</c:v>
                </c:pt>
                <c:pt idx="587">
                  <c:v>9.4E-2</c:v>
                </c:pt>
                <c:pt idx="588">
                  <c:v>9.3000000000000013E-2</c:v>
                </c:pt>
                <c:pt idx="589">
                  <c:v>9.5000000000000001E-2</c:v>
                </c:pt>
                <c:pt idx="590">
                  <c:v>9.0999999999999998E-2</c:v>
                </c:pt>
                <c:pt idx="591">
                  <c:v>8.900000000000001E-2</c:v>
                </c:pt>
                <c:pt idx="592">
                  <c:v>8.5999999999999993E-2</c:v>
                </c:pt>
                <c:pt idx="593">
                  <c:v>8.5000000000000006E-2</c:v>
                </c:pt>
                <c:pt idx="594">
                  <c:v>8.4000000000000005E-2</c:v>
                </c:pt>
                <c:pt idx="595">
                  <c:v>8.6999999999999994E-2</c:v>
                </c:pt>
                <c:pt idx="596">
                  <c:v>8.900000000000001E-2</c:v>
                </c:pt>
                <c:pt idx="597">
                  <c:v>8.900000000000001E-2</c:v>
                </c:pt>
                <c:pt idx="598">
                  <c:v>8.900000000000001E-2</c:v>
                </c:pt>
                <c:pt idx="599">
                  <c:v>8.3000000000000004E-2</c:v>
                </c:pt>
                <c:pt idx="600">
                  <c:v>9.0999999999999998E-2</c:v>
                </c:pt>
                <c:pt idx="601">
                  <c:v>9.3000000000000013E-2</c:v>
                </c:pt>
                <c:pt idx="602">
                  <c:v>0.13800000000000001</c:v>
                </c:pt>
                <c:pt idx="603">
                  <c:v>0.33799999999999997</c:v>
                </c:pt>
                <c:pt idx="604">
                  <c:v>0.249</c:v>
                </c:pt>
                <c:pt idx="605">
                  <c:v>0.20100000000000001</c:v>
                </c:pt>
                <c:pt idx="606">
                  <c:v>0.192</c:v>
                </c:pt>
                <c:pt idx="607">
                  <c:v>0.155</c:v>
                </c:pt>
                <c:pt idx="608">
                  <c:v>0.14599999999999999</c:v>
                </c:pt>
                <c:pt idx="609">
                  <c:v>0.14000000000000001</c:v>
                </c:pt>
                <c:pt idx="610">
                  <c:v>0.13300000000000001</c:v>
                </c:pt>
                <c:pt idx="611">
                  <c:v>0.13800000000000001</c:v>
                </c:pt>
                <c:pt idx="612">
                  <c:v>0.2</c:v>
                </c:pt>
                <c:pt idx="613">
                  <c:v>0.13400000000000001</c:v>
                </c:pt>
                <c:pt idx="614">
                  <c:v>0.26300000000000001</c:v>
                </c:pt>
                <c:pt idx="615">
                  <c:v>0.128</c:v>
                </c:pt>
                <c:pt idx="616">
                  <c:v>0.10300000000000001</c:v>
                </c:pt>
                <c:pt idx="617">
                  <c:v>9.3000000000000013E-2</c:v>
                </c:pt>
                <c:pt idx="618">
                  <c:v>9.9000000000000005E-2</c:v>
                </c:pt>
                <c:pt idx="619">
                  <c:v>9.5000000000000001E-2</c:v>
                </c:pt>
                <c:pt idx="620">
                  <c:v>7.9000000000000001E-2</c:v>
                </c:pt>
                <c:pt idx="621">
                  <c:v>7.2999999999999995E-2</c:v>
                </c:pt>
                <c:pt idx="622">
                  <c:v>7.0999999999999994E-2</c:v>
                </c:pt>
                <c:pt idx="623">
                  <c:v>7.4999999999999997E-2</c:v>
                </c:pt>
                <c:pt idx="624">
                  <c:v>4.7E-2</c:v>
                </c:pt>
                <c:pt idx="625">
                  <c:v>4.4999999999999998E-2</c:v>
                </c:pt>
                <c:pt idx="626">
                  <c:v>3.7999999999999999E-2</c:v>
                </c:pt>
                <c:pt idx="627">
                  <c:v>3.6000000000000004E-2</c:v>
                </c:pt>
                <c:pt idx="628">
                  <c:v>3.4000000000000002E-2</c:v>
                </c:pt>
                <c:pt idx="629">
                  <c:v>2.7000000000000003E-2</c:v>
                </c:pt>
                <c:pt idx="630">
                  <c:v>3.5000000000000003E-2</c:v>
                </c:pt>
                <c:pt idx="631">
                  <c:v>3.2000000000000001E-2</c:v>
                </c:pt>
                <c:pt idx="632">
                  <c:v>0.03</c:v>
                </c:pt>
                <c:pt idx="633">
                  <c:v>3.4000000000000002E-2</c:v>
                </c:pt>
                <c:pt idx="634">
                  <c:v>4.0999999999999995E-2</c:v>
                </c:pt>
                <c:pt idx="635">
                  <c:v>4.4000000000000004E-2</c:v>
                </c:pt>
                <c:pt idx="636">
                  <c:v>4.4000000000000004E-2</c:v>
                </c:pt>
                <c:pt idx="637">
                  <c:v>4.5999999999999999E-2</c:v>
                </c:pt>
              </c:numCache>
            </c:numRef>
          </c:val>
          <c:smooth val="0"/>
          <c:extLst xmlns:c16r2="http://schemas.microsoft.com/office/drawing/2015/06/chart">
            <c:ext xmlns:c16="http://schemas.microsoft.com/office/drawing/2014/chart" uri="{C3380CC4-5D6E-409C-BE32-E72D297353CC}">
              <c16:uniqueId val="{00000000-9B54-444D-BD75-65C8BEC150BD}"/>
            </c:ext>
          </c:extLst>
        </c:ser>
        <c:ser>
          <c:idx val="1"/>
          <c:order val="1"/>
          <c:tx>
            <c:strRef>
              <c:f>工作表3!$C$1</c:f>
              <c:strCache>
                <c:ptCount val="1"/>
                <c:pt idx="0">
                  <c:v>Fed假設儲蓄率趨勢</c:v>
                </c:pt>
              </c:strCache>
            </c:strRef>
          </c:tx>
          <c:spPr>
            <a:ln w="19050" cap="rnd">
              <a:solidFill>
                <a:schemeClr val="tx1"/>
              </a:solidFill>
              <a:round/>
            </a:ln>
            <a:effectLst/>
          </c:spPr>
          <c:marker>
            <c:symbol val="none"/>
          </c:marker>
          <c:cat>
            <c:numRef>
              <c:f>工作表3!$A$2:$A$639</c:f>
              <c:numCache>
                <c:formatCode>m/d/yy</c:formatCode>
                <c:ptCount val="638"/>
                <c:pt idx="0">
                  <c:v>25599</c:v>
                </c:pt>
                <c:pt idx="1">
                  <c:v>25627</c:v>
                </c:pt>
                <c:pt idx="2">
                  <c:v>25658</c:v>
                </c:pt>
                <c:pt idx="3">
                  <c:v>25688</c:v>
                </c:pt>
                <c:pt idx="4">
                  <c:v>25719</c:v>
                </c:pt>
                <c:pt idx="5">
                  <c:v>25749</c:v>
                </c:pt>
                <c:pt idx="6">
                  <c:v>25780</c:v>
                </c:pt>
                <c:pt idx="7">
                  <c:v>25811</c:v>
                </c:pt>
                <c:pt idx="8">
                  <c:v>25841</c:v>
                </c:pt>
                <c:pt idx="9">
                  <c:v>25872</c:v>
                </c:pt>
                <c:pt idx="10">
                  <c:v>25902</c:v>
                </c:pt>
                <c:pt idx="11">
                  <c:v>25933</c:v>
                </c:pt>
                <c:pt idx="12">
                  <c:v>25964</c:v>
                </c:pt>
                <c:pt idx="13">
                  <c:v>25992</c:v>
                </c:pt>
                <c:pt idx="14">
                  <c:v>26023</c:v>
                </c:pt>
                <c:pt idx="15">
                  <c:v>26053</c:v>
                </c:pt>
                <c:pt idx="16">
                  <c:v>26084</c:v>
                </c:pt>
                <c:pt idx="17">
                  <c:v>26114</c:v>
                </c:pt>
                <c:pt idx="18">
                  <c:v>26145</c:v>
                </c:pt>
                <c:pt idx="19">
                  <c:v>26176</c:v>
                </c:pt>
                <c:pt idx="20">
                  <c:v>26206</c:v>
                </c:pt>
                <c:pt idx="21">
                  <c:v>26237</c:v>
                </c:pt>
                <c:pt idx="22">
                  <c:v>26267</c:v>
                </c:pt>
                <c:pt idx="23">
                  <c:v>26298</c:v>
                </c:pt>
                <c:pt idx="24">
                  <c:v>26329</c:v>
                </c:pt>
                <c:pt idx="25">
                  <c:v>26358</c:v>
                </c:pt>
                <c:pt idx="26">
                  <c:v>26389</c:v>
                </c:pt>
                <c:pt idx="27">
                  <c:v>26419</c:v>
                </c:pt>
                <c:pt idx="28">
                  <c:v>26450</c:v>
                </c:pt>
                <c:pt idx="29">
                  <c:v>26480</c:v>
                </c:pt>
                <c:pt idx="30">
                  <c:v>26511</c:v>
                </c:pt>
                <c:pt idx="31">
                  <c:v>26542</c:v>
                </c:pt>
                <c:pt idx="32">
                  <c:v>26572</c:v>
                </c:pt>
                <c:pt idx="33">
                  <c:v>26603</c:v>
                </c:pt>
                <c:pt idx="34">
                  <c:v>26633</c:v>
                </c:pt>
                <c:pt idx="35">
                  <c:v>26664</c:v>
                </c:pt>
                <c:pt idx="36">
                  <c:v>26695</c:v>
                </c:pt>
                <c:pt idx="37">
                  <c:v>26723</c:v>
                </c:pt>
                <c:pt idx="38">
                  <c:v>26754</c:v>
                </c:pt>
                <c:pt idx="39">
                  <c:v>26784</c:v>
                </c:pt>
                <c:pt idx="40">
                  <c:v>26815</c:v>
                </c:pt>
                <c:pt idx="41">
                  <c:v>26845</c:v>
                </c:pt>
                <c:pt idx="42">
                  <c:v>26876</c:v>
                </c:pt>
                <c:pt idx="43">
                  <c:v>26907</c:v>
                </c:pt>
                <c:pt idx="44">
                  <c:v>26937</c:v>
                </c:pt>
                <c:pt idx="45">
                  <c:v>26968</c:v>
                </c:pt>
                <c:pt idx="46">
                  <c:v>26998</c:v>
                </c:pt>
                <c:pt idx="47">
                  <c:v>27029</c:v>
                </c:pt>
                <c:pt idx="48">
                  <c:v>27060</c:v>
                </c:pt>
                <c:pt idx="49">
                  <c:v>27088</c:v>
                </c:pt>
                <c:pt idx="50">
                  <c:v>27119</c:v>
                </c:pt>
                <c:pt idx="51">
                  <c:v>27149</c:v>
                </c:pt>
                <c:pt idx="52">
                  <c:v>27180</c:v>
                </c:pt>
                <c:pt idx="53">
                  <c:v>27210</c:v>
                </c:pt>
                <c:pt idx="54">
                  <c:v>27241</c:v>
                </c:pt>
                <c:pt idx="55">
                  <c:v>27272</c:v>
                </c:pt>
                <c:pt idx="56">
                  <c:v>27302</c:v>
                </c:pt>
                <c:pt idx="57">
                  <c:v>27333</c:v>
                </c:pt>
                <c:pt idx="58">
                  <c:v>27363</c:v>
                </c:pt>
                <c:pt idx="59">
                  <c:v>27394</c:v>
                </c:pt>
                <c:pt idx="60">
                  <c:v>27425</c:v>
                </c:pt>
                <c:pt idx="61">
                  <c:v>27453</c:v>
                </c:pt>
                <c:pt idx="62">
                  <c:v>27484</c:v>
                </c:pt>
                <c:pt idx="63">
                  <c:v>27514</c:v>
                </c:pt>
                <c:pt idx="64">
                  <c:v>27545</c:v>
                </c:pt>
                <c:pt idx="65">
                  <c:v>27575</c:v>
                </c:pt>
                <c:pt idx="66">
                  <c:v>27606</c:v>
                </c:pt>
                <c:pt idx="67">
                  <c:v>27637</c:v>
                </c:pt>
                <c:pt idx="68">
                  <c:v>27667</c:v>
                </c:pt>
                <c:pt idx="69">
                  <c:v>27698</c:v>
                </c:pt>
                <c:pt idx="70">
                  <c:v>27728</c:v>
                </c:pt>
                <c:pt idx="71">
                  <c:v>27759</c:v>
                </c:pt>
                <c:pt idx="72">
                  <c:v>27790</c:v>
                </c:pt>
                <c:pt idx="73">
                  <c:v>27819</c:v>
                </c:pt>
                <c:pt idx="74">
                  <c:v>27850</c:v>
                </c:pt>
                <c:pt idx="75">
                  <c:v>27880</c:v>
                </c:pt>
                <c:pt idx="76">
                  <c:v>27911</c:v>
                </c:pt>
                <c:pt idx="77">
                  <c:v>27941</c:v>
                </c:pt>
                <c:pt idx="78">
                  <c:v>27972</c:v>
                </c:pt>
                <c:pt idx="79">
                  <c:v>28003</c:v>
                </c:pt>
                <c:pt idx="80">
                  <c:v>28033</c:v>
                </c:pt>
                <c:pt idx="81">
                  <c:v>28064</c:v>
                </c:pt>
                <c:pt idx="82">
                  <c:v>28094</c:v>
                </c:pt>
                <c:pt idx="83">
                  <c:v>28125</c:v>
                </c:pt>
                <c:pt idx="84">
                  <c:v>28156</c:v>
                </c:pt>
                <c:pt idx="85">
                  <c:v>28184</c:v>
                </c:pt>
                <c:pt idx="86">
                  <c:v>28215</c:v>
                </c:pt>
                <c:pt idx="87">
                  <c:v>28245</c:v>
                </c:pt>
                <c:pt idx="88">
                  <c:v>28276</c:v>
                </c:pt>
                <c:pt idx="89">
                  <c:v>28306</c:v>
                </c:pt>
                <c:pt idx="90">
                  <c:v>28337</c:v>
                </c:pt>
                <c:pt idx="91">
                  <c:v>28368</c:v>
                </c:pt>
                <c:pt idx="92">
                  <c:v>28398</c:v>
                </c:pt>
                <c:pt idx="93">
                  <c:v>28429</c:v>
                </c:pt>
                <c:pt idx="94">
                  <c:v>28459</c:v>
                </c:pt>
                <c:pt idx="95">
                  <c:v>28490</c:v>
                </c:pt>
                <c:pt idx="96">
                  <c:v>28521</c:v>
                </c:pt>
                <c:pt idx="97">
                  <c:v>28549</c:v>
                </c:pt>
                <c:pt idx="98">
                  <c:v>28580</c:v>
                </c:pt>
                <c:pt idx="99">
                  <c:v>28610</c:v>
                </c:pt>
                <c:pt idx="100">
                  <c:v>28641</c:v>
                </c:pt>
                <c:pt idx="101">
                  <c:v>28671</c:v>
                </c:pt>
                <c:pt idx="102">
                  <c:v>28702</c:v>
                </c:pt>
                <c:pt idx="103">
                  <c:v>28733</c:v>
                </c:pt>
                <c:pt idx="104">
                  <c:v>28763</c:v>
                </c:pt>
                <c:pt idx="105">
                  <c:v>28794</c:v>
                </c:pt>
                <c:pt idx="106">
                  <c:v>28824</c:v>
                </c:pt>
                <c:pt idx="107">
                  <c:v>28855</c:v>
                </c:pt>
                <c:pt idx="108">
                  <c:v>28886</c:v>
                </c:pt>
                <c:pt idx="109">
                  <c:v>28914</c:v>
                </c:pt>
                <c:pt idx="110">
                  <c:v>28945</c:v>
                </c:pt>
                <c:pt idx="111">
                  <c:v>28975</c:v>
                </c:pt>
                <c:pt idx="112">
                  <c:v>29006</c:v>
                </c:pt>
                <c:pt idx="113">
                  <c:v>29036</c:v>
                </c:pt>
                <c:pt idx="114">
                  <c:v>29067</c:v>
                </c:pt>
                <c:pt idx="115">
                  <c:v>29098</c:v>
                </c:pt>
                <c:pt idx="116">
                  <c:v>29128</c:v>
                </c:pt>
                <c:pt idx="117">
                  <c:v>29159</c:v>
                </c:pt>
                <c:pt idx="118">
                  <c:v>29189</c:v>
                </c:pt>
                <c:pt idx="119">
                  <c:v>29220</c:v>
                </c:pt>
                <c:pt idx="120">
                  <c:v>29251</c:v>
                </c:pt>
                <c:pt idx="121">
                  <c:v>29280</c:v>
                </c:pt>
                <c:pt idx="122">
                  <c:v>29311</c:v>
                </c:pt>
                <c:pt idx="123">
                  <c:v>29341</c:v>
                </c:pt>
                <c:pt idx="124">
                  <c:v>29372</c:v>
                </c:pt>
                <c:pt idx="125">
                  <c:v>29402</c:v>
                </c:pt>
                <c:pt idx="126">
                  <c:v>29433</c:v>
                </c:pt>
                <c:pt idx="127">
                  <c:v>29464</c:v>
                </c:pt>
                <c:pt idx="128">
                  <c:v>29494</c:v>
                </c:pt>
                <c:pt idx="129">
                  <c:v>29525</c:v>
                </c:pt>
                <c:pt idx="130">
                  <c:v>29555</c:v>
                </c:pt>
                <c:pt idx="131">
                  <c:v>29586</c:v>
                </c:pt>
                <c:pt idx="132">
                  <c:v>29617</c:v>
                </c:pt>
                <c:pt idx="133">
                  <c:v>29645</c:v>
                </c:pt>
                <c:pt idx="134">
                  <c:v>29676</c:v>
                </c:pt>
                <c:pt idx="135">
                  <c:v>29706</c:v>
                </c:pt>
                <c:pt idx="136">
                  <c:v>29737</c:v>
                </c:pt>
                <c:pt idx="137">
                  <c:v>29767</c:v>
                </c:pt>
                <c:pt idx="138">
                  <c:v>29798</c:v>
                </c:pt>
                <c:pt idx="139">
                  <c:v>29829</c:v>
                </c:pt>
                <c:pt idx="140">
                  <c:v>29859</c:v>
                </c:pt>
                <c:pt idx="141">
                  <c:v>29890</c:v>
                </c:pt>
                <c:pt idx="142">
                  <c:v>29920</c:v>
                </c:pt>
                <c:pt idx="143">
                  <c:v>29951</c:v>
                </c:pt>
                <c:pt idx="144">
                  <c:v>29982</c:v>
                </c:pt>
                <c:pt idx="145">
                  <c:v>30010</c:v>
                </c:pt>
                <c:pt idx="146">
                  <c:v>30041</c:v>
                </c:pt>
                <c:pt idx="147">
                  <c:v>30071</c:v>
                </c:pt>
                <c:pt idx="148">
                  <c:v>30102</c:v>
                </c:pt>
                <c:pt idx="149">
                  <c:v>30132</c:v>
                </c:pt>
                <c:pt idx="150">
                  <c:v>30163</c:v>
                </c:pt>
                <c:pt idx="151">
                  <c:v>30194</c:v>
                </c:pt>
                <c:pt idx="152">
                  <c:v>30224</c:v>
                </c:pt>
                <c:pt idx="153">
                  <c:v>30255</c:v>
                </c:pt>
                <c:pt idx="154">
                  <c:v>30285</c:v>
                </c:pt>
                <c:pt idx="155">
                  <c:v>30316</c:v>
                </c:pt>
                <c:pt idx="156">
                  <c:v>30347</c:v>
                </c:pt>
                <c:pt idx="157">
                  <c:v>30375</c:v>
                </c:pt>
                <c:pt idx="158">
                  <c:v>30406</c:v>
                </c:pt>
                <c:pt idx="159">
                  <c:v>30436</c:v>
                </c:pt>
                <c:pt idx="160">
                  <c:v>30467</c:v>
                </c:pt>
                <c:pt idx="161">
                  <c:v>30497</c:v>
                </c:pt>
                <c:pt idx="162">
                  <c:v>30528</c:v>
                </c:pt>
                <c:pt idx="163">
                  <c:v>30559</c:v>
                </c:pt>
                <c:pt idx="164">
                  <c:v>30589</c:v>
                </c:pt>
                <c:pt idx="165">
                  <c:v>30620</c:v>
                </c:pt>
                <c:pt idx="166">
                  <c:v>30650</c:v>
                </c:pt>
                <c:pt idx="167">
                  <c:v>30681</c:v>
                </c:pt>
                <c:pt idx="168">
                  <c:v>30712</c:v>
                </c:pt>
                <c:pt idx="169">
                  <c:v>30741</c:v>
                </c:pt>
                <c:pt idx="170">
                  <c:v>30772</c:v>
                </c:pt>
                <c:pt idx="171">
                  <c:v>30802</c:v>
                </c:pt>
                <c:pt idx="172">
                  <c:v>30833</c:v>
                </c:pt>
                <c:pt idx="173">
                  <c:v>30863</c:v>
                </c:pt>
                <c:pt idx="174">
                  <c:v>30894</c:v>
                </c:pt>
                <c:pt idx="175">
                  <c:v>30925</c:v>
                </c:pt>
                <c:pt idx="176">
                  <c:v>30955</c:v>
                </c:pt>
                <c:pt idx="177">
                  <c:v>30986</c:v>
                </c:pt>
                <c:pt idx="178">
                  <c:v>31016</c:v>
                </c:pt>
                <c:pt idx="179">
                  <c:v>31047</c:v>
                </c:pt>
                <c:pt idx="180">
                  <c:v>31078</c:v>
                </c:pt>
                <c:pt idx="181">
                  <c:v>31106</c:v>
                </c:pt>
                <c:pt idx="182">
                  <c:v>31137</c:v>
                </c:pt>
                <c:pt idx="183">
                  <c:v>31167</c:v>
                </c:pt>
                <c:pt idx="184">
                  <c:v>31198</c:v>
                </c:pt>
                <c:pt idx="185">
                  <c:v>31228</c:v>
                </c:pt>
                <c:pt idx="186">
                  <c:v>31259</c:v>
                </c:pt>
                <c:pt idx="187">
                  <c:v>31290</c:v>
                </c:pt>
                <c:pt idx="188">
                  <c:v>31320</c:v>
                </c:pt>
                <c:pt idx="189">
                  <c:v>31351</c:v>
                </c:pt>
                <c:pt idx="190">
                  <c:v>31381</c:v>
                </c:pt>
                <c:pt idx="191">
                  <c:v>31412</c:v>
                </c:pt>
                <c:pt idx="192">
                  <c:v>31443</c:v>
                </c:pt>
                <c:pt idx="193">
                  <c:v>31471</c:v>
                </c:pt>
                <c:pt idx="194">
                  <c:v>31502</c:v>
                </c:pt>
                <c:pt idx="195">
                  <c:v>31532</c:v>
                </c:pt>
                <c:pt idx="196">
                  <c:v>31563</c:v>
                </c:pt>
                <c:pt idx="197">
                  <c:v>31593</c:v>
                </c:pt>
                <c:pt idx="198">
                  <c:v>31624</c:v>
                </c:pt>
                <c:pt idx="199">
                  <c:v>31655</c:v>
                </c:pt>
                <c:pt idx="200">
                  <c:v>31685</c:v>
                </c:pt>
                <c:pt idx="201">
                  <c:v>31716</c:v>
                </c:pt>
                <c:pt idx="202">
                  <c:v>31746</c:v>
                </c:pt>
                <c:pt idx="203">
                  <c:v>31777</c:v>
                </c:pt>
                <c:pt idx="204">
                  <c:v>31808</c:v>
                </c:pt>
                <c:pt idx="205">
                  <c:v>31836</c:v>
                </c:pt>
                <c:pt idx="206">
                  <c:v>31867</c:v>
                </c:pt>
                <c:pt idx="207">
                  <c:v>31897</c:v>
                </c:pt>
                <c:pt idx="208">
                  <c:v>31928</c:v>
                </c:pt>
                <c:pt idx="209">
                  <c:v>31958</c:v>
                </c:pt>
                <c:pt idx="210">
                  <c:v>31989</c:v>
                </c:pt>
                <c:pt idx="211">
                  <c:v>32020</c:v>
                </c:pt>
                <c:pt idx="212">
                  <c:v>32050</c:v>
                </c:pt>
                <c:pt idx="213">
                  <c:v>32081</c:v>
                </c:pt>
                <c:pt idx="214">
                  <c:v>32111</c:v>
                </c:pt>
                <c:pt idx="215">
                  <c:v>32142</c:v>
                </c:pt>
                <c:pt idx="216">
                  <c:v>32173</c:v>
                </c:pt>
                <c:pt idx="217">
                  <c:v>32202</c:v>
                </c:pt>
                <c:pt idx="218">
                  <c:v>32233</c:v>
                </c:pt>
                <c:pt idx="219">
                  <c:v>32263</c:v>
                </c:pt>
                <c:pt idx="220">
                  <c:v>32294</c:v>
                </c:pt>
                <c:pt idx="221">
                  <c:v>32324</c:v>
                </c:pt>
                <c:pt idx="222">
                  <c:v>32355</c:v>
                </c:pt>
                <c:pt idx="223">
                  <c:v>32386</c:v>
                </c:pt>
                <c:pt idx="224">
                  <c:v>32416</c:v>
                </c:pt>
                <c:pt idx="225">
                  <c:v>32447</c:v>
                </c:pt>
                <c:pt idx="226">
                  <c:v>32477</c:v>
                </c:pt>
                <c:pt idx="227">
                  <c:v>32508</c:v>
                </c:pt>
                <c:pt idx="228">
                  <c:v>32539</c:v>
                </c:pt>
                <c:pt idx="229">
                  <c:v>32567</c:v>
                </c:pt>
                <c:pt idx="230">
                  <c:v>32598</c:v>
                </c:pt>
                <c:pt idx="231">
                  <c:v>32628</c:v>
                </c:pt>
                <c:pt idx="232">
                  <c:v>32659</c:v>
                </c:pt>
                <c:pt idx="233">
                  <c:v>32689</c:v>
                </c:pt>
                <c:pt idx="234">
                  <c:v>32720</c:v>
                </c:pt>
                <c:pt idx="235">
                  <c:v>32751</c:v>
                </c:pt>
                <c:pt idx="236">
                  <c:v>32781</c:v>
                </c:pt>
                <c:pt idx="237">
                  <c:v>32812</c:v>
                </c:pt>
                <c:pt idx="238">
                  <c:v>32842</c:v>
                </c:pt>
                <c:pt idx="239">
                  <c:v>32873</c:v>
                </c:pt>
                <c:pt idx="240">
                  <c:v>32904</c:v>
                </c:pt>
                <c:pt idx="241">
                  <c:v>32932</c:v>
                </c:pt>
                <c:pt idx="242">
                  <c:v>32963</c:v>
                </c:pt>
                <c:pt idx="243">
                  <c:v>32993</c:v>
                </c:pt>
                <c:pt idx="244">
                  <c:v>33024</c:v>
                </c:pt>
                <c:pt idx="245">
                  <c:v>33054</c:v>
                </c:pt>
                <c:pt idx="246">
                  <c:v>33085</c:v>
                </c:pt>
                <c:pt idx="247">
                  <c:v>33116</c:v>
                </c:pt>
                <c:pt idx="248">
                  <c:v>33146</c:v>
                </c:pt>
                <c:pt idx="249">
                  <c:v>33177</c:v>
                </c:pt>
                <c:pt idx="250">
                  <c:v>33207</c:v>
                </c:pt>
                <c:pt idx="251">
                  <c:v>33238</c:v>
                </c:pt>
                <c:pt idx="252">
                  <c:v>33269</c:v>
                </c:pt>
                <c:pt idx="253">
                  <c:v>33297</c:v>
                </c:pt>
                <c:pt idx="254">
                  <c:v>33328</c:v>
                </c:pt>
                <c:pt idx="255">
                  <c:v>33358</c:v>
                </c:pt>
                <c:pt idx="256">
                  <c:v>33389</c:v>
                </c:pt>
                <c:pt idx="257">
                  <c:v>33419</c:v>
                </c:pt>
                <c:pt idx="258">
                  <c:v>33450</c:v>
                </c:pt>
                <c:pt idx="259">
                  <c:v>33481</c:v>
                </c:pt>
                <c:pt idx="260">
                  <c:v>33511</c:v>
                </c:pt>
                <c:pt idx="261">
                  <c:v>33542</c:v>
                </c:pt>
                <c:pt idx="262">
                  <c:v>33572</c:v>
                </c:pt>
                <c:pt idx="263">
                  <c:v>33603</c:v>
                </c:pt>
                <c:pt idx="264">
                  <c:v>33634</c:v>
                </c:pt>
                <c:pt idx="265">
                  <c:v>33663</c:v>
                </c:pt>
                <c:pt idx="266">
                  <c:v>33694</c:v>
                </c:pt>
                <c:pt idx="267">
                  <c:v>33724</c:v>
                </c:pt>
                <c:pt idx="268">
                  <c:v>33755</c:v>
                </c:pt>
                <c:pt idx="269">
                  <c:v>33785</c:v>
                </c:pt>
                <c:pt idx="270">
                  <c:v>33816</c:v>
                </c:pt>
                <c:pt idx="271">
                  <c:v>33847</c:v>
                </c:pt>
                <c:pt idx="272">
                  <c:v>33877</c:v>
                </c:pt>
                <c:pt idx="273">
                  <c:v>33908</c:v>
                </c:pt>
                <c:pt idx="274">
                  <c:v>33938</c:v>
                </c:pt>
                <c:pt idx="275">
                  <c:v>33969</c:v>
                </c:pt>
                <c:pt idx="276">
                  <c:v>34000</c:v>
                </c:pt>
                <c:pt idx="277">
                  <c:v>34028</c:v>
                </c:pt>
                <c:pt idx="278">
                  <c:v>34059</c:v>
                </c:pt>
                <c:pt idx="279">
                  <c:v>34089</c:v>
                </c:pt>
                <c:pt idx="280">
                  <c:v>34120</c:v>
                </c:pt>
                <c:pt idx="281">
                  <c:v>34150</c:v>
                </c:pt>
                <c:pt idx="282">
                  <c:v>34181</c:v>
                </c:pt>
                <c:pt idx="283">
                  <c:v>34212</c:v>
                </c:pt>
                <c:pt idx="284">
                  <c:v>34242</c:v>
                </c:pt>
                <c:pt idx="285">
                  <c:v>34273</c:v>
                </c:pt>
                <c:pt idx="286">
                  <c:v>34303</c:v>
                </c:pt>
                <c:pt idx="287">
                  <c:v>34334</c:v>
                </c:pt>
                <c:pt idx="288">
                  <c:v>34365</c:v>
                </c:pt>
                <c:pt idx="289">
                  <c:v>34393</c:v>
                </c:pt>
                <c:pt idx="290">
                  <c:v>34424</c:v>
                </c:pt>
                <c:pt idx="291">
                  <c:v>34454</c:v>
                </c:pt>
                <c:pt idx="292">
                  <c:v>34485</c:v>
                </c:pt>
                <c:pt idx="293">
                  <c:v>34515</c:v>
                </c:pt>
                <c:pt idx="294">
                  <c:v>34546</c:v>
                </c:pt>
                <c:pt idx="295">
                  <c:v>34577</c:v>
                </c:pt>
                <c:pt idx="296">
                  <c:v>34607</c:v>
                </c:pt>
                <c:pt idx="297">
                  <c:v>34638</c:v>
                </c:pt>
                <c:pt idx="298">
                  <c:v>34668</c:v>
                </c:pt>
                <c:pt idx="299">
                  <c:v>34699</c:v>
                </c:pt>
                <c:pt idx="300">
                  <c:v>34730</c:v>
                </c:pt>
                <c:pt idx="301">
                  <c:v>34758</c:v>
                </c:pt>
                <c:pt idx="302">
                  <c:v>34789</c:v>
                </c:pt>
                <c:pt idx="303">
                  <c:v>34819</c:v>
                </c:pt>
                <c:pt idx="304">
                  <c:v>34850</c:v>
                </c:pt>
                <c:pt idx="305">
                  <c:v>34880</c:v>
                </c:pt>
                <c:pt idx="306">
                  <c:v>34911</c:v>
                </c:pt>
                <c:pt idx="307">
                  <c:v>34942</c:v>
                </c:pt>
                <c:pt idx="308">
                  <c:v>34972</c:v>
                </c:pt>
                <c:pt idx="309">
                  <c:v>35003</c:v>
                </c:pt>
                <c:pt idx="310">
                  <c:v>35033</c:v>
                </c:pt>
                <c:pt idx="311">
                  <c:v>35064</c:v>
                </c:pt>
                <c:pt idx="312">
                  <c:v>35095</c:v>
                </c:pt>
                <c:pt idx="313">
                  <c:v>35124</c:v>
                </c:pt>
                <c:pt idx="314">
                  <c:v>35155</c:v>
                </c:pt>
                <c:pt idx="315">
                  <c:v>35185</c:v>
                </c:pt>
                <c:pt idx="316">
                  <c:v>35216</c:v>
                </c:pt>
                <c:pt idx="317">
                  <c:v>35246</c:v>
                </c:pt>
                <c:pt idx="318">
                  <c:v>35277</c:v>
                </c:pt>
                <c:pt idx="319">
                  <c:v>35308</c:v>
                </c:pt>
                <c:pt idx="320">
                  <c:v>35338</c:v>
                </c:pt>
                <c:pt idx="321">
                  <c:v>35369</c:v>
                </c:pt>
                <c:pt idx="322">
                  <c:v>35399</c:v>
                </c:pt>
                <c:pt idx="323">
                  <c:v>35430</c:v>
                </c:pt>
                <c:pt idx="324">
                  <c:v>35461</c:v>
                </c:pt>
                <c:pt idx="325">
                  <c:v>35489</c:v>
                </c:pt>
                <c:pt idx="326">
                  <c:v>35520</c:v>
                </c:pt>
                <c:pt idx="327">
                  <c:v>35550</c:v>
                </c:pt>
                <c:pt idx="328">
                  <c:v>35581</c:v>
                </c:pt>
                <c:pt idx="329">
                  <c:v>35611</c:v>
                </c:pt>
                <c:pt idx="330">
                  <c:v>35642</c:v>
                </c:pt>
                <c:pt idx="331">
                  <c:v>35673</c:v>
                </c:pt>
                <c:pt idx="332">
                  <c:v>35703</c:v>
                </c:pt>
                <c:pt idx="333">
                  <c:v>35734</c:v>
                </c:pt>
                <c:pt idx="334">
                  <c:v>35764</c:v>
                </c:pt>
                <c:pt idx="335">
                  <c:v>35795</c:v>
                </c:pt>
                <c:pt idx="336">
                  <c:v>35826</c:v>
                </c:pt>
                <c:pt idx="337">
                  <c:v>35854</c:v>
                </c:pt>
                <c:pt idx="338">
                  <c:v>35885</c:v>
                </c:pt>
                <c:pt idx="339">
                  <c:v>35915</c:v>
                </c:pt>
                <c:pt idx="340">
                  <c:v>35946</c:v>
                </c:pt>
                <c:pt idx="341">
                  <c:v>35976</c:v>
                </c:pt>
                <c:pt idx="342">
                  <c:v>36007</c:v>
                </c:pt>
                <c:pt idx="343">
                  <c:v>36038</c:v>
                </c:pt>
                <c:pt idx="344">
                  <c:v>36068</c:v>
                </c:pt>
                <c:pt idx="345">
                  <c:v>36099</c:v>
                </c:pt>
                <c:pt idx="346">
                  <c:v>36129</c:v>
                </c:pt>
                <c:pt idx="347">
                  <c:v>36160</c:v>
                </c:pt>
                <c:pt idx="348">
                  <c:v>36191</c:v>
                </c:pt>
                <c:pt idx="349">
                  <c:v>36219</c:v>
                </c:pt>
                <c:pt idx="350">
                  <c:v>36250</c:v>
                </c:pt>
                <c:pt idx="351">
                  <c:v>36280</c:v>
                </c:pt>
                <c:pt idx="352">
                  <c:v>36311</c:v>
                </c:pt>
                <c:pt idx="353">
                  <c:v>36341</c:v>
                </c:pt>
                <c:pt idx="354">
                  <c:v>36372</c:v>
                </c:pt>
                <c:pt idx="355">
                  <c:v>36403</c:v>
                </c:pt>
                <c:pt idx="356">
                  <c:v>36433</c:v>
                </c:pt>
                <c:pt idx="357">
                  <c:v>36464</c:v>
                </c:pt>
                <c:pt idx="358">
                  <c:v>36494</c:v>
                </c:pt>
                <c:pt idx="359">
                  <c:v>36525</c:v>
                </c:pt>
                <c:pt idx="360">
                  <c:v>36556</c:v>
                </c:pt>
                <c:pt idx="361">
                  <c:v>36585</c:v>
                </c:pt>
                <c:pt idx="362">
                  <c:v>36616</c:v>
                </c:pt>
                <c:pt idx="363">
                  <c:v>36646</c:v>
                </c:pt>
                <c:pt idx="364">
                  <c:v>36677</c:v>
                </c:pt>
                <c:pt idx="365">
                  <c:v>36707</c:v>
                </c:pt>
                <c:pt idx="366">
                  <c:v>36738</c:v>
                </c:pt>
                <c:pt idx="367">
                  <c:v>36769</c:v>
                </c:pt>
                <c:pt idx="368">
                  <c:v>36799</c:v>
                </c:pt>
                <c:pt idx="369">
                  <c:v>36830</c:v>
                </c:pt>
                <c:pt idx="370">
                  <c:v>36860</c:v>
                </c:pt>
                <c:pt idx="371">
                  <c:v>36891</c:v>
                </c:pt>
                <c:pt idx="372">
                  <c:v>36922</c:v>
                </c:pt>
                <c:pt idx="373">
                  <c:v>36950</c:v>
                </c:pt>
                <c:pt idx="374">
                  <c:v>36981</c:v>
                </c:pt>
                <c:pt idx="375">
                  <c:v>37011</c:v>
                </c:pt>
                <c:pt idx="376">
                  <c:v>37042</c:v>
                </c:pt>
                <c:pt idx="377">
                  <c:v>37072</c:v>
                </c:pt>
                <c:pt idx="378">
                  <c:v>37103</c:v>
                </c:pt>
                <c:pt idx="379">
                  <c:v>37134</c:v>
                </c:pt>
                <c:pt idx="380">
                  <c:v>37164</c:v>
                </c:pt>
                <c:pt idx="381">
                  <c:v>37195</c:v>
                </c:pt>
                <c:pt idx="382">
                  <c:v>37225</c:v>
                </c:pt>
                <c:pt idx="383">
                  <c:v>37256</c:v>
                </c:pt>
                <c:pt idx="384">
                  <c:v>37287</c:v>
                </c:pt>
                <c:pt idx="385">
                  <c:v>37315</c:v>
                </c:pt>
                <c:pt idx="386">
                  <c:v>37346</c:v>
                </c:pt>
                <c:pt idx="387">
                  <c:v>37376</c:v>
                </c:pt>
                <c:pt idx="388">
                  <c:v>37407</c:v>
                </c:pt>
                <c:pt idx="389">
                  <c:v>37437</c:v>
                </c:pt>
                <c:pt idx="390">
                  <c:v>37468</c:v>
                </c:pt>
                <c:pt idx="391">
                  <c:v>37499</c:v>
                </c:pt>
                <c:pt idx="392">
                  <c:v>37529</c:v>
                </c:pt>
                <c:pt idx="393">
                  <c:v>37560</c:v>
                </c:pt>
                <c:pt idx="394">
                  <c:v>37590</c:v>
                </c:pt>
                <c:pt idx="395">
                  <c:v>37621</c:v>
                </c:pt>
                <c:pt idx="396">
                  <c:v>37652</c:v>
                </c:pt>
                <c:pt idx="397">
                  <c:v>37680</c:v>
                </c:pt>
                <c:pt idx="398">
                  <c:v>37711</c:v>
                </c:pt>
                <c:pt idx="399">
                  <c:v>37741</c:v>
                </c:pt>
                <c:pt idx="400">
                  <c:v>37772</c:v>
                </c:pt>
                <c:pt idx="401">
                  <c:v>37802</c:v>
                </c:pt>
                <c:pt idx="402">
                  <c:v>37833</c:v>
                </c:pt>
                <c:pt idx="403">
                  <c:v>37864</c:v>
                </c:pt>
                <c:pt idx="404">
                  <c:v>37894</c:v>
                </c:pt>
                <c:pt idx="405">
                  <c:v>37925</c:v>
                </c:pt>
                <c:pt idx="406">
                  <c:v>37955</c:v>
                </c:pt>
                <c:pt idx="407">
                  <c:v>37986</c:v>
                </c:pt>
                <c:pt idx="408">
                  <c:v>38017</c:v>
                </c:pt>
                <c:pt idx="409">
                  <c:v>38046</c:v>
                </c:pt>
                <c:pt idx="410">
                  <c:v>38077</c:v>
                </c:pt>
                <c:pt idx="411">
                  <c:v>38107</c:v>
                </c:pt>
                <c:pt idx="412">
                  <c:v>38138</c:v>
                </c:pt>
                <c:pt idx="413">
                  <c:v>38168</c:v>
                </c:pt>
                <c:pt idx="414">
                  <c:v>38199</c:v>
                </c:pt>
                <c:pt idx="415">
                  <c:v>38230</c:v>
                </c:pt>
                <c:pt idx="416">
                  <c:v>38260</c:v>
                </c:pt>
                <c:pt idx="417">
                  <c:v>38291</c:v>
                </c:pt>
                <c:pt idx="418">
                  <c:v>38321</c:v>
                </c:pt>
                <c:pt idx="419">
                  <c:v>38352</c:v>
                </c:pt>
                <c:pt idx="420">
                  <c:v>38383</c:v>
                </c:pt>
                <c:pt idx="421">
                  <c:v>38411</c:v>
                </c:pt>
                <c:pt idx="422">
                  <c:v>38442</c:v>
                </c:pt>
                <c:pt idx="423">
                  <c:v>38472</c:v>
                </c:pt>
                <c:pt idx="424">
                  <c:v>38503</c:v>
                </c:pt>
                <c:pt idx="425">
                  <c:v>38533</c:v>
                </c:pt>
                <c:pt idx="426">
                  <c:v>38564</c:v>
                </c:pt>
                <c:pt idx="427">
                  <c:v>38595</c:v>
                </c:pt>
                <c:pt idx="428">
                  <c:v>38625</c:v>
                </c:pt>
                <c:pt idx="429">
                  <c:v>38656</c:v>
                </c:pt>
                <c:pt idx="430">
                  <c:v>38686</c:v>
                </c:pt>
                <c:pt idx="431">
                  <c:v>38717</c:v>
                </c:pt>
                <c:pt idx="432">
                  <c:v>38748</c:v>
                </c:pt>
                <c:pt idx="433">
                  <c:v>38776</c:v>
                </c:pt>
                <c:pt idx="434">
                  <c:v>38807</c:v>
                </c:pt>
                <c:pt idx="435">
                  <c:v>38837</c:v>
                </c:pt>
                <c:pt idx="436">
                  <c:v>38868</c:v>
                </c:pt>
                <c:pt idx="437">
                  <c:v>38898</c:v>
                </c:pt>
                <c:pt idx="438">
                  <c:v>38929</c:v>
                </c:pt>
                <c:pt idx="439">
                  <c:v>38960</c:v>
                </c:pt>
                <c:pt idx="440">
                  <c:v>38990</c:v>
                </c:pt>
                <c:pt idx="441">
                  <c:v>39021</c:v>
                </c:pt>
                <c:pt idx="442">
                  <c:v>39051</c:v>
                </c:pt>
                <c:pt idx="443">
                  <c:v>39082</c:v>
                </c:pt>
                <c:pt idx="444">
                  <c:v>39113</c:v>
                </c:pt>
                <c:pt idx="445">
                  <c:v>39141</c:v>
                </c:pt>
                <c:pt idx="446">
                  <c:v>39172</c:v>
                </c:pt>
                <c:pt idx="447">
                  <c:v>39202</c:v>
                </c:pt>
                <c:pt idx="448">
                  <c:v>39233</c:v>
                </c:pt>
                <c:pt idx="449">
                  <c:v>39263</c:v>
                </c:pt>
                <c:pt idx="450">
                  <c:v>39294</c:v>
                </c:pt>
                <c:pt idx="451">
                  <c:v>39325</c:v>
                </c:pt>
                <c:pt idx="452">
                  <c:v>39355</c:v>
                </c:pt>
                <c:pt idx="453">
                  <c:v>39386</c:v>
                </c:pt>
                <c:pt idx="454">
                  <c:v>39416</c:v>
                </c:pt>
                <c:pt idx="455">
                  <c:v>39447</c:v>
                </c:pt>
                <c:pt idx="456">
                  <c:v>39478</c:v>
                </c:pt>
                <c:pt idx="457">
                  <c:v>39507</c:v>
                </c:pt>
                <c:pt idx="458">
                  <c:v>39538</c:v>
                </c:pt>
                <c:pt idx="459">
                  <c:v>39568</c:v>
                </c:pt>
                <c:pt idx="460">
                  <c:v>39599</c:v>
                </c:pt>
                <c:pt idx="461">
                  <c:v>39629</c:v>
                </c:pt>
                <c:pt idx="462">
                  <c:v>39660</c:v>
                </c:pt>
                <c:pt idx="463">
                  <c:v>39691</c:v>
                </c:pt>
                <c:pt idx="464">
                  <c:v>39721</c:v>
                </c:pt>
                <c:pt idx="465">
                  <c:v>39752</c:v>
                </c:pt>
                <c:pt idx="466">
                  <c:v>39782</c:v>
                </c:pt>
                <c:pt idx="467">
                  <c:v>39813</c:v>
                </c:pt>
                <c:pt idx="468">
                  <c:v>39844</c:v>
                </c:pt>
                <c:pt idx="469">
                  <c:v>39872</c:v>
                </c:pt>
                <c:pt idx="470">
                  <c:v>39903</c:v>
                </c:pt>
                <c:pt idx="471">
                  <c:v>39933</c:v>
                </c:pt>
                <c:pt idx="472">
                  <c:v>39964</c:v>
                </c:pt>
                <c:pt idx="473">
                  <c:v>39994</c:v>
                </c:pt>
                <c:pt idx="474">
                  <c:v>40025</c:v>
                </c:pt>
                <c:pt idx="475">
                  <c:v>40056</c:v>
                </c:pt>
                <c:pt idx="476">
                  <c:v>40086</c:v>
                </c:pt>
                <c:pt idx="477">
                  <c:v>40117</c:v>
                </c:pt>
                <c:pt idx="478">
                  <c:v>40147</c:v>
                </c:pt>
                <c:pt idx="479">
                  <c:v>40178</c:v>
                </c:pt>
                <c:pt idx="480">
                  <c:v>40209</c:v>
                </c:pt>
                <c:pt idx="481">
                  <c:v>40237</c:v>
                </c:pt>
                <c:pt idx="482">
                  <c:v>40268</c:v>
                </c:pt>
                <c:pt idx="483">
                  <c:v>40298</c:v>
                </c:pt>
                <c:pt idx="484">
                  <c:v>40329</c:v>
                </c:pt>
                <c:pt idx="485">
                  <c:v>40359</c:v>
                </c:pt>
                <c:pt idx="486">
                  <c:v>40390</c:v>
                </c:pt>
                <c:pt idx="487">
                  <c:v>40421</c:v>
                </c:pt>
                <c:pt idx="488">
                  <c:v>40451</c:v>
                </c:pt>
                <c:pt idx="489">
                  <c:v>40482</c:v>
                </c:pt>
                <c:pt idx="490">
                  <c:v>40512</c:v>
                </c:pt>
                <c:pt idx="491">
                  <c:v>40543</c:v>
                </c:pt>
                <c:pt idx="492">
                  <c:v>40574</c:v>
                </c:pt>
                <c:pt idx="493">
                  <c:v>40602</c:v>
                </c:pt>
                <c:pt idx="494">
                  <c:v>40633</c:v>
                </c:pt>
                <c:pt idx="495">
                  <c:v>40663</c:v>
                </c:pt>
                <c:pt idx="496">
                  <c:v>40694</c:v>
                </c:pt>
                <c:pt idx="497">
                  <c:v>40724</c:v>
                </c:pt>
                <c:pt idx="498">
                  <c:v>40755</c:v>
                </c:pt>
                <c:pt idx="499">
                  <c:v>40786</c:v>
                </c:pt>
                <c:pt idx="500">
                  <c:v>40816</c:v>
                </c:pt>
                <c:pt idx="501">
                  <c:v>40847</c:v>
                </c:pt>
                <c:pt idx="502">
                  <c:v>40877</c:v>
                </c:pt>
                <c:pt idx="503">
                  <c:v>40908</c:v>
                </c:pt>
                <c:pt idx="504">
                  <c:v>40939</c:v>
                </c:pt>
                <c:pt idx="505">
                  <c:v>40968</c:v>
                </c:pt>
                <c:pt idx="506">
                  <c:v>40999</c:v>
                </c:pt>
                <c:pt idx="507">
                  <c:v>41029</c:v>
                </c:pt>
                <c:pt idx="508">
                  <c:v>41060</c:v>
                </c:pt>
                <c:pt idx="509">
                  <c:v>41090</c:v>
                </c:pt>
                <c:pt idx="510">
                  <c:v>41121</c:v>
                </c:pt>
                <c:pt idx="511">
                  <c:v>41152</c:v>
                </c:pt>
                <c:pt idx="512">
                  <c:v>41182</c:v>
                </c:pt>
                <c:pt idx="513">
                  <c:v>41213</c:v>
                </c:pt>
                <c:pt idx="514">
                  <c:v>41243</c:v>
                </c:pt>
                <c:pt idx="515">
                  <c:v>41274</c:v>
                </c:pt>
                <c:pt idx="516">
                  <c:v>41305</c:v>
                </c:pt>
                <c:pt idx="517">
                  <c:v>41333</c:v>
                </c:pt>
                <c:pt idx="518">
                  <c:v>41364</c:v>
                </c:pt>
                <c:pt idx="519">
                  <c:v>41394</c:v>
                </c:pt>
                <c:pt idx="520">
                  <c:v>41425</c:v>
                </c:pt>
                <c:pt idx="521">
                  <c:v>41455</c:v>
                </c:pt>
                <c:pt idx="522">
                  <c:v>41486</c:v>
                </c:pt>
                <c:pt idx="523">
                  <c:v>41517</c:v>
                </c:pt>
                <c:pt idx="524">
                  <c:v>41547</c:v>
                </c:pt>
                <c:pt idx="525">
                  <c:v>41578</c:v>
                </c:pt>
                <c:pt idx="526">
                  <c:v>41608</c:v>
                </c:pt>
                <c:pt idx="527">
                  <c:v>41639</c:v>
                </c:pt>
                <c:pt idx="528">
                  <c:v>41670</c:v>
                </c:pt>
                <c:pt idx="529">
                  <c:v>41698</c:v>
                </c:pt>
                <c:pt idx="530">
                  <c:v>41729</c:v>
                </c:pt>
                <c:pt idx="531">
                  <c:v>41759</c:v>
                </c:pt>
                <c:pt idx="532">
                  <c:v>41790</c:v>
                </c:pt>
                <c:pt idx="533">
                  <c:v>41820</c:v>
                </c:pt>
                <c:pt idx="534">
                  <c:v>41851</c:v>
                </c:pt>
                <c:pt idx="535">
                  <c:v>41882</c:v>
                </c:pt>
                <c:pt idx="536">
                  <c:v>41912</c:v>
                </c:pt>
                <c:pt idx="537">
                  <c:v>41943</c:v>
                </c:pt>
                <c:pt idx="538">
                  <c:v>41973</c:v>
                </c:pt>
                <c:pt idx="539">
                  <c:v>42004</c:v>
                </c:pt>
                <c:pt idx="540">
                  <c:v>42035</c:v>
                </c:pt>
                <c:pt idx="541">
                  <c:v>42063</c:v>
                </c:pt>
                <c:pt idx="542">
                  <c:v>42094</c:v>
                </c:pt>
                <c:pt idx="543">
                  <c:v>42124</c:v>
                </c:pt>
                <c:pt idx="544">
                  <c:v>42155</c:v>
                </c:pt>
                <c:pt idx="545">
                  <c:v>42185</c:v>
                </c:pt>
                <c:pt idx="546">
                  <c:v>42216</c:v>
                </c:pt>
                <c:pt idx="547">
                  <c:v>42247</c:v>
                </c:pt>
                <c:pt idx="548">
                  <c:v>42277</c:v>
                </c:pt>
                <c:pt idx="549">
                  <c:v>42308</c:v>
                </c:pt>
                <c:pt idx="550">
                  <c:v>42338</c:v>
                </c:pt>
                <c:pt idx="551">
                  <c:v>42369</c:v>
                </c:pt>
                <c:pt idx="552">
                  <c:v>42400</c:v>
                </c:pt>
                <c:pt idx="553">
                  <c:v>42429</c:v>
                </c:pt>
                <c:pt idx="554">
                  <c:v>42460</c:v>
                </c:pt>
                <c:pt idx="555">
                  <c:v>42490</c:v>
                </c:pt>
                <c:pt idx="556">
                  <c:v>42521</c:v>
                </c:pt>
                <c:pt idx="557">
                  <c:v>42551</c:v>
                </c:pt>
                <c:pt idx="558">
                  <c:v>42582</c:v>
                </c:pt>
                <c:pt idx="559">
                  <c:v>42613</c:v>
                </c:pt>
                <c:pt idx="560">
                  <c:v>42643</c:v>
                </c:pt>
                <c:pt idx="561">
                  <c:v>42674</c:v>
                </c:pt>
                <c:pt idx="562">
                  <c:v>42704</c:v>
                </c:pt>
                <c:pt idx="563">
                  <c:v>42735</c:v>
                </c:pt>
                <c:pt idx="564">
                  <c:v>42766</c:v>
                </c:pt>
                <c:pt idx="565">
                  <c:v>42794</c:v>
                </c:pt>
                <c:pt idx="566">
                  <c:v>42825</c:v>
                </c:pt>
                <c:pt idx="567">
                  <c:v>42855</c:v>
                </c:pt>
                <c:pt idx="568">
                  <c:v>42886</c:v>
                </c:pt>
                <c:pt idx="569">
                  <c:v>42916</c:v>
                </c:pt>
                <c:pt idx="570">
                  <c:v>42947</c:v>
                </c:pt>
                <c:pt idx="571">
                  <c:v>42978</c:v>
                </c:pt>
                <c:pt idx="572">
                  <c:v>43008</c:v>
                </c:pt>
                <c:pt idx="573">
                  <c:v>43039</c:v>
                </c:pt>
                <c:pt idx="574">
                  <c:v>43069</c:v>
                </c:pt>
                <c:pt idx="575">
                  <c:v>43100</c:v>
                </c:pt>
                <c:pt idx="576">
                  <c:v>43131</c:v>
                </c:pt>
                <c:pt idx="577">
                  <c:v>43159</c:v>
                </c:pt>
                <c:pt idx="578">
                  <c:v>43190</c:v>
                </c:pt>
                <c:pt idx="579">
                  <c:v>43220</c:v>
                </c:pt>
                <c:pt idx="580">
                  <c:v>43251</c:v>
                </c:pt>
                <c:pt idx="581">
                  <c:v>43281</c:v>
                </c:pt>
                <c:pt idx="582">
                  <c:v>43312</c:v>
                </c:pt>
                <c:pt idx="583">
                  <c:v>43343</c:v>
                </c:pt>
                <c:pt idx="584">
                  <c:v>43373</c:v>
                </c:pt>
                <c:pt idx="585">
                  <c:v>43404</c:v>
                </c:pt>
                <c:pt idx="586">
                  <c:v>43434</c:v>
                </c:pt>
                <c:pt idx="587">
                  <c:v>43465</c:v>
                </c:pt>
                <c:pt idx="588">
                  <c:v>43496</c:v>
                </c:pt>
                <c:pt idx="589">
                  <c:v>43524</c:v>
                </c:pt>
                <c:pt idx="590">
                  <c:v>43555</c:v>
                </c:pt>
                <c:pt idx="591">
                  <c:v>43585</c:v>
                </c:pt>
                <c:pt idx="592">
                  <c:v>43616</c:v>
                </c:pt>
                <c:pt idx="593">
                  <c:v>43646</c:v>
                </c:pt>
                <c:pt idx="594">
                  <c:v>43677</c:v>
                </c:pt>
                <c:pt idx="595">
                  <c:v>43708</c:v>
                </c:pt>
                <c:pt idx="596">
                  <c:v>43738</c:v>
                </c:pt>
                <c:pt idx="597">
                  <c:v>43769</c:v>
                </c:pt>
                <c:pt idx="598">
                  <c:v>43799</c:v>
                </c:pt>
                <c:pt idx="599">
                  <c:v>43830</c:v>
                </c:pt>
                <c:pt idx="600">
                  <c:v>43861</c:v>
                </c:pt>
                <c:pt idx="601">
                  <c:v>43890</c:v>
                </c:pt>
                <c:pt idx="602">
                  <c:v>43921</c:v>
                </c:pt>
                <c:pt idx="603">
                  <c:v>43951</c:v>
                </c:pt>
                <c:pt idx="604">
                  <c:v>43982</c:v>
                </c:pt>
                <c:pt idx="605">
                  <c:v>44012</c:v>
                </c:pt>
                <c:pt idx="606">
                  <c:v>44043</c:v>
                </c:pt>
                <c:pt idx="607">
                  <c:v>44074</c:v>
                </c:pt>
                <c:pt idx="608">
                  <c:v>44104</c:v>
                </c:pt>
                <c:pt idx="609">
                  <c:v>44135</c:v>
                </c:pt>
                <c:pt idx="610">
                  <c:v>44165</c:v>
                </c:pt>
                <c:pt idx="611">
                  <c:v>44196</c:v>
                </c:pt>
                <c:pt idx="612">
                  <c:v>44227</c:v>
                </c:pt>
                <c:pt idx="613">
                  <c:v>44255</c:v>
                </c:pt>
                <c:pt idx="614">
                  <c:v>44286</c:v>
                </c:pt>
                <c:pt idx="615">
                  <c:v>44316</c:v>
                </c:pt>
                <c:pt idx="616">
                  <c:v>44347</c:v>
                </c:pt>
                <c:pt idx="617">
                  <c:v>44377</c:v>
                </c:pt>
                <c:pt idx="618">
                  <c:v>44408</c:v>
                </c:pt>
                <c:pt idx="619">
                  <c:v>44439</c:v>
                </c:pt>
                <c:pt idx="620">
                  <c:v>44469</c:v>
                </c:pt>
                <c:pt idx="621">
                  <c:v>44500</c:v>
                </c:pt>
                <c:pt idx="622">
                  <c:v>44530</c:v>
                </c:pt>
                <c:pt idx="623">
                  <c:v>44561</c:v>
                </c:pt>
                <c:pt idx="624">
                  <c:v>44592</c:v>
                </c:pt>
                <c:pt idx="625">
                  <c:v>44620</c:v>
                </c:pt>
                <c:pt idx="626">
                  <c:v>44651</c:v>
                </c:pt>
                <c:pt idx="627">
                  <c:v>44681</c:v>
                </c:pt>
                <c:pt idx="628">
                  <c:v>44712</c:v>
                </c:pt>
                <c:pt idx="629">
                  <c:v>44742</c:v>
                </c:pt>
                <c:pt idx="630">
                  <c:v>44773</c:v>
                </c:pt>
                <c:pt idx="631">
                  <c:v>44804</c:v>
                </c:pt>
                <c:pt idx="632">
                  <c:v>44834</c:v>
                </c:pt>
                <c:pt idx="633">
                  <c:v>44865</c:v>
                </c:pt>
                <c:pt idx="634">
                  <c:v>44895</c:v>
                </c:pt>
                <c:pt idx="635">
                  <c:v>44926</c:v>
                </c:pt>
                <c:pt idx="636">
                  <c:v>44957</c:v>
                </c:pt>
                <c:pt idx="637">
                  <c:v>44985</c:v>
                </c:pt>
              </c:numCache>
            </c:numRef>
          </c:cat>
          <c:val>
            <c:numRef>
              <c:f>工作表3!$C$2:$C$639</c:f>
              <c:numCache>
                <c:formatCode>General</c:formatCode>
                <c:ptCount val="638"/>
                <c:pt idx="540" formatCode="0.0%">
                  <c:v>7.7229508196721308E-2</c:v>
                </c:pt>
                <c:pt idx="541" formatCode="0.0%">
                  <c:v>7.7459016393442617E-2</c:v>
                </c:pt>
                <c:pt idx="542" formatCode="0.0%">
                  <c:v>7.7688524590163927E-2</c:v>
                </c:pt>
                <c:pt idx="543" formatCode="0.0%">
                  <c:v>7.7918032786885236E-2</c:v>
                </c:pt>
                <c:pt idx="544" formatCode="0.0%">
                  <c:v>7.8147540983606545E-2</c:v>
                </c:pt>
                <c:pt idx="545" formatCode="0.0%">
                  <c:v>7.8377049180327854E-2</c:v>
                </c:pt>
                <c:pt idx="546" formatCode="0.0%">
                  <c:v>7.8606557377049163E-2</c:v>
                </c:pt>
                <c:pt idx="547" formatCode="0.0%">
                  <c:v>7.8836065573770472E-2</c:v>
                </c:pt>
                <c:pt idx="548" formatCode="0.0%">
                  <c:v>7.9065573770491782E-2</c:v>
                </c:pt>
                <c:pt idx="549" formatCode="0.0%">
                  <c:v>7.9295081967213091E-2</c:v>
                </c:pt>
                <c:pt idx="550" formatCode="0.0%">
                  <c:v>7.95245901639344E-2</c:v>
                </c:pt>
                <c:pt idx="551" formatCode="0.0%">
                  <c:v>7.9754098360655709E-2</c:v>
                </c:pt>
                <c:pt idx="552" formatCode="0.0%">
                  <c:v>7.9983606557377018E-2</c:v>
                </c:pt>
                <c:pt idx="553" formatCode="0.0%">
                  <c:v>8.0213114754098327E-2</c:v>
                </c:pt>
                <c:pt idx="554" formatCode="0.0%">
                  <c:v>8.0442622950819637E-2</c:v>
                </c:pt>
                <c:pt idx="555" formatCode="0.0%">
                  <c:v>8.0672131147540946E-2</c:v>
                </c:pt>
                <c:pt idx="556" formatCode="0.0%">
                  <c:v>8.0901639344262255E-2</c:v>
                </c:pt>
                <c:pt idx="557" formatCode="0.0%">
                  <c:v>8.1131147540983564E-2</c:v>
                </c:pt>
                <c:pt idx="558" formatCode="0.0%">
                  <c:v>8.1360655737704873E-2</c:v>
                </c:pt>
                <c:pt idx="559" formatCode="0.0%">
                  <c:v>8.1590163934426183E-2</c:v>
                </c:pt>
                <c:pt idx="560" formatCode="0.0%">
                  <c:v>8.1819672131147492E-2</c:v>
                </c:pt>
                <c:pt idx="561" formatCode="0.0%">
                  <c:v>8.2049180327868801E-2</c:v>
                </c:pt>
                <c:pt idx="562" formatCode="0.0%">
                  <c:v>8.227868852459011E-2</c:v>
                </c:pt>
                <c:pt idx="563" formatCode="0.0%">
                  <c:v>8.2508196721311419E-2</c:v>
                </c:pt>
                <c:pt idx="564" formatCode="0.0%">
                  <c:v>8.2737704918032728E-2</c:v>
                </c:pt>
                <c:pt idx="565" formatCode="0.0%">
                  <c:v>8.2967213114754038E-2</c:v>
                </c:pt>
                <c:pt idx="566" formatCode="0.0%">
                  <c:v>8.3196721311475347E-2</c:v>
                </c:pt>
                <c:pt idx="567" formatCode="0.0%">
                  <c:v>8.3426229508196656E-2</c:v>
                </c:pt>
                <c:pt idx="568" formatCode="0.0%">
                  <c:v>8.3655737704917965E-2</c:v>
                </c:pt>
                <c:pt idx="569" formatCode="0.0%">
                  <c:v>8.3885245901639274E-2</c:v>
                </c:pt>
                <c:pt idx="570" formatCode="0.0%">
                  <c:v>8.4114754098360583E-2</c:v>
                </c:pt>
                <c:pt idx="571" formatCode="0.0%">
                  <c:v>8.4344262295081893E-2</c:v>
                </c:pt>
                <c:pt idx="572" formatCode="0.0%">
                  <c:v>8.4573770491803202E-2</c:v>
                </c:pt>
                <c:pt idx="573" formatCode="0.0%">
                  <c:v>8.4803278688524511E-2</c:v>
                </c:pt>
                <c:pt idx="574" formatCode="0.0%">
                  <c:v>8.503278688524582E-2</c:v>
                </c:pt>
                <c:pt idx="575" formatCode="0.0%">
                  <c:v>8.5262295081967129E-2</c:v>
                </c:pt>
                <c:pt idx="576" formatCode="0.0%">
                  <c:v>8.5491803278688439E-2</c:v>
                </c:pt>
                <c:pt idx="577" formatCode="0.0%">
                  <c:v>8.5721311475409748E-2</c:v>
                </c:pt>
                <c:pt idx="578" formatCode="0.0%">
                  <c:v>8.5950819672131057E-2</c:v>
                </c:pt>
                <c:pt idx="579" formatCode="0.0%">
                  <c:v>8.6180327868852366E-2</c:v>
                </c:pt>
                <c:pt idx="580" formatCode="0.0%">
                  <c:v>8.6409836065573675E-2</c:v>
                </c:pt>
                <c:pt idx="581" formatCode="0.0%">
                  <c:v>8.6639344262294984E-2</c:v>
                </c:pt>
                <c:pt idx="582" formatCode="0.0%">
                  <c:v>8.6868852459016294E-2</c:v>
                </c:pt>
                <c:pt idx="583" formatCode="0.0%">
                  <c:v>8.7098360655737603E-2</c:v>
                </c:pt>
                <c:pt idx="584" formatCode="0.0%">
                  <c:v>8.7327868852458912E-2</c:v>
                </c:pt>
                <c:pt idx="585" formatCode="0.0%">
                  <c:v>8.7557377049180221E-2</c:v>
                </c:pt>
                <c:pt idx="586" formatCode="0.0%">
                  <c:v>8.778688524590153E-2</c:v>
                </c:pt>
                <c:pt idx="587" formatCode="0.0%">
                  <c:v>8.8016393442622839E-2</c:v>
                </c:pt>
                <c:pt idx="588" formatCode="0.0%">
                  <c:v>8.8245901639344149E-2</c:v>
                </c:pt>
                <c:pt idx="589" formatCode="0.0%">
                  <c:v>8.8475409836065458E-2</c:v>
                </c:pt>
                <c:pt idx="590" formatCode="0.0%">
                  <c:v>8.8704918032786767E-2</c:v>
                </c:pt>
                <c:pt idx="591" formatCode="0.0%">
                  <c:v>8.8934426229508076E-2</c:v>
                </c:pt>
                <c:pt idx="592" formatCode="0.0%">
                  <c:v>8.9163934426229385E-2</c:v>
                </c:pt>
                <c:pt idx="593" formatCode="0.0%">
                  <c:v>8.9393442622950695E-2</c:v>
                </c:pt>
                <c:pt idx="594" formatCode="0.0%">
                  <c:v>8.9622950819672004E-2</c:v>
                </c:pt>
                <c:pt idx="595" formatCode="0.0%">
                  <c:v>8.9852459016393313E-2</c:v>
                </c:pt>
                <c:pt idx="596" formatCode="0.0%">
                  <c:v>9.0081967213114622E-2</c:v>
                </c:pt>
                <c:pt idx="597" formatCode="0.0%">
                  <c:v>9.0311475409835931E-2</c:v>
                </c:pt>
                <c:pt idx="598" formatCode="0.0%">
                  <c:v>9.054098360655724E-2</c:v>
                </c:pt>
                <c:pt idx="599" formatCode="0.0%">
                  <c:v>9.077049180327855E-2</c:v>
                </c:pt>
                <c:pt idx="600" formatCode="0.0%">
                  <c:v>9.0999999999999859E-2</c:v>
                </c:pt>
                <c:pt idx="601" formatCode="0.0%">
                  <c:v>9.1229508196721168E-2</c:v>
                </c:pt>
                <c:pt idx="602" formatCode="0.0%">
                  <c:v>9.1459016393442477E-2</c:v>
                </c:pt>
                <c:pt idx="603" formatCode="0.0%">
                  <c:v>9.1688524590163786E-2</c:v>
                </c:pt>
                <c:pt idx="604" formatCode="0.0%">
                  <c:v>9.1918032786885095E-2</c:v>
                </c:pt>
                <c:pt idx="605" formatCode="0.0%">
                  <c:v>9.2147540983606405E-2</c:v>
                </c:pt>
                <c:pt idx="606" formatCode="0.0%">
                  <c:v>9.2377049180327714E-2</c:v>
                </c:pt>
                <c:pt idx="607" formatCode="0.0%">
                  <c:v>9.2606557377049023E-2</c:v>
                </c:pt>
                <c:pt idx="608" formatCode="0.0%">
                  <c:v>9.2836065573770332E-2</c:v>
                </c:pt>
                <c:pt idx="609" formatCode="0.0%">
                  <c:v>9.3065573770491641E-2</c:v>
                </c:pt>
                <c:pt idx="610" formatCode="0.0%">
                  <c:v>9.3295081967212951E-2</c:v>
                </c:pt>
                <c:pt idx="611" formatCode="0.0%">
                  <c:v>9.352459016393426E-2</c:v>
                </c:pt>
                <c:pt idx="612" formatCode="0.0%">
                  <c:v>9.3754098360655569E-2</c:v>
                </c:pt>
                <c:pt idx="613" formatCode="0.0%">
                  <c:v>9.3983606557376878E-2</c:v>
                </c:pt>
                <c:pt idx="614" formatCode="0.0%">
                  <c:v>9.4213114754098187E-2</c:v>
                </c:pt>
                <c:pt idx="615" formatCode="0.0%">
                  <c:v>9.4442622950819496E-2</c:v>
                </c:pt>
                <c:pt idx="616" formatCode="0.0%">
                  <c:v>9.4672131147540806E-2</c:v>
                </c:pt>
                <c:pt idx="617" formatCode="0.0%">
                  <c:v>9.4901639344262115E-2</c:v>
                </c:pt>
                <c:pt idx="618" formatCode="0.0%">
                  <c:v>9.5131147540983424E-2</c:v>
                </c:pt>
                <c:pt idx="619" formatCode="0.0%">
                  <c:v>9.5360655737704733E-2</c:v>
                </c:pt>
                <c:pt idx="620" formatCode="0.0%">
                  <c:v>9.5590163934426042E-2</c:v>
                </c:pt>
                <c:pt idx="621" formatCode="0.0%">
                  <c:v>9.5819672131147351E-2</c:v>
                </c:pt>
                <c:pt idx="622" formatCode="0.0%">
                  <c:v>9.6049180327868661E-2</c:v>
                </c:pt>
                <c:pt idx="623" formatCode="0.0%">
                  <c:v>9.627868852458997E-2</c:v>
                </c:pt>
                <c:pt idx="624" formatCode="0.0%">
                  <c:v>9.6508196721311279E-2</c:v>
                </c:pt>
                <c:pt idx="625" formatCode="0.0%">
                  <c:v>9.6737704918032588E-2</c:v>
                </c:pt>
                <c:pt idx="626" formatCode="0.0%">
                  <c:v>9.6967213114753897E-2</c:v>
                </c:pt>
                <c:pt idx="627" formatCode="0.0%">
                  <c:v>9.7196721311475207E-2</c:v>
                </c:pt>
                <c:pt idx="628" formatCode="0.0%">
                  <c:v>9.7426229508196516E-2</c:v>
                </c:pt>
                <c:pt idx="629" formatCode="0.0%">
                  <c:v>9.7655737704917825E-2</c:v>
                </c:pt>
                <c:pt idx="630" formatCode="0.0%">
                  <c:v>9.7885245901639134E-2</c:v>
                </c:pt>
                <c:pt idx="631" formatCode="0.0%">
                  <c:v>9.8114754098360443E-2</c:v>
                </c:pt>
                <c:pt idx="632" formatCode="0.0%">
                  <c:v>9.8344262295081752E-2</c:v>
                </c:pt>
                <c:pt idx="633" formatCode="0.0%">
                  <c:v>9.8573770491803062E-2</c:v>
                </c:pt>
                <c:pt idx="634" formatCode="0.0%">
                  <c:v>9.8803278688524371E-2</c:v>
                </c:pt>
                <c:pt idx="635" formatCode="0.0%">
                  <c:v>9.903278688524568E-2</c:v>
                </c:pt>
                <c:pt idx="636" formatCode="0.0%">
                  <c:v>9.9262295081966989E-2</c:v>
                </c:pt>
                <c:pt idx="637" formatCode="0.0%">
                  <c:v>9.9491803278688298E-2</c:v>
                </c:pt>
              </c:numCache>
            </c:numRef>
          </c:val>
          <c:smooth val="0"/>
          <c:extLst xmlns:c16r2="http://schemas.microsoft.com/office/drawing/2015/06/chart">
            <c:ext xmlns:c16="http://schemas.microsoft.com/office/drawing/2014/chart" uri="{C3380CC4-5D6E-409C-BE32-E72D297353CC}">
              <c16:uniqueId val="{00000001-9B54-444D-BD75-65C8BEC150BD}"/>
            </c:ext>
          </c:extLst>
        </c:ser>
        <c:dLbls>
          <c:showLegendKey val="0"/>
          <c:showVal val="0"/>
          <c:showCatName val="0"/>
          <c:showSerName val="0"/>
          <c:showPercent val="0"/>
          <c:showBubbleSize val="0"/>
        </c:dLbls>
        <c:smooth val="0"/>
        <c:axId val="2046450176"/>
        <c:axId val="2046452896"/>
      </c:lineChart>
      <c:dateAx>
        <c:axId val="2046450176"/>
        <c:scaling>
          <c:orientation val="minMax"/>
          <c:min val="42005"/>
        </c:scaling>
        <c:delete val="0"/>
        <c:axPos val="b"/>
        <c:numFmt formatCode="yyyy"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046452896"/>
        <c:crosses val="autoZero"/>
        <c:auto val="1"/>
        <c:lblOffset val="100"/>
        <c:baseTimeUnit val="months"/>
        <c:majorUnit val="12"/>
        <c:majorTimeUnit val="months"/>
      </c:dateAx>
      <c:valAx>
        <c:axId val="2046452896"/>
        <c:scaling>
          <c:orientation val="minMax"/>
          <c:max val="0.35000000000000003"/>
          <c:min val="0"/>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046450176"/>
        <c:crosses val="autoZero"/>
        <c:crossBetween val="between"/>
        <c:majorUnit val="5.000000000000001E-2"/>
      </c:valAx>
      <c:spPr>
        <a:noFill/>
        <a:ln>
          <a:noFill/>
        </a:ln>
        <a:effectLst/>
      </c:spPr>
    </c:plotArea>
    <c:legend>
      <c:legendPos val="b"/>
      <c:layout>
        <c:manualLayout>
          <c:xMode val="edge"/>
          <c:yMode val="edge"/>
          <c:x val="9.5520243954300046E-2"/>
          <c:y val="2.9854969765364569E-2"/>
          <c:w val="0.50957991148736026"/>
          <c:h val="0.1114178262301267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工作表4!$J$1</c:f>
              <c:strCache>
                <c:ptCount val="1"/>
                <c:pt idx="0">
                  <c:v>大型/中型企業</c:v>
                </c:pt>
              </c:strCache>
            </c:strRef>
          </c:tx>
          <c:spPr>
            <a:ln w="28575" cap="rnd">
              <a:solidFill>
                <a:schemeClr val="tx2">
                  <a:lumMod val="50000"/>
                  <a:lumOff val="50000"/>
                </a:schemeClr>
              </a:solidFill>
              <a:round/>
            </a:ln>
            <a:effectLst/>
          </c:spPr>
          <c:marker>
            <c:symbol val="none"/>
          </c:marker>
          <c:cat>
            <c:numRef>
              <c:f>工作表4!$I$2:$I$641</c:f>
              <c:numCache>
                <c:formatCode>m/d/yy</c:formatCode>
                <c:ptCount val="640"/>
                <c:pt idx="0">
                  <c:v>32993</c:v>
                </c:pt>
                <c:pt idx="1">
                  <c:v>33085</c:v>
                </c:pt>
                <c:pt idx="2">
                  <c:v>33177</c:v>
                </c:pt>
                <c:pt idx="3">
                  <c:v>33269</c:v>
                </c:pt>
                <c:pt idx="4">
                  <c:v>33358</c:v>
                </c:pt>
                <c:pt idx="5">
                  <c:v>33450</c:v>
                </c:pt>
                <c:pt idx="6">
                  <c:v>33542</c:v>
                </c:pt>
                <c:pt idx="7">
                  <c:v>33634</c:v>
                </c:pt>
                <c:pt idx="8">
                  <c:v>33724</c:v>
                </c:pt>
                <c:pt idx="9">
                  <c:v>33816</c:v>
                </c:pt>
                <c:pt idx="10">
                  <c:v>33908</c:v>
                </c:pt>
                <c:pt idx="11">
                  <c:v>34000</c:v>
                </c:pt>
                <c:pt idx="12">
                  <c:v>34089</c:v>
                </c:pt>
                <c:pt idx="13">
                  <c:v>34181</c:v>
                </c:pt>
                <c:pt idx="14">
                  <c:v>34273</c:v>
                </c:pt>
                <c:pt idx="15">
                  <c:v>34365</c:v>
                </c:pt>
                <c:pt idx="16">
                  <c:v>34454</c:v>
                </c:pt>
                <c:pt idx="17">
                  <c:v>34546</c:v>
                </c:pt>
                <c:pt idx="18">
                  <c:v>34638</c:v>
                </c:pt>
                <c:pt idx="19">
                  <c:v>34730</c:v>
                </c:pt>
                <c:pt idx="20">
                  <c:v>34819</c:v>
                </c:pt>
                <c:pt idx="21">
                  <c:v>34911</c:v>
                </c:pt>
                <c:pt idx="22">
                  <c:v>35003</c:v>
                </c:pt>
                <c:pt idx="23">
                  <c:v>35095</c:v>
                </c:pt>
                <c:pt idx="24">
                  <c:v>35185</c:v>
                </c:pt>
                <c:pt idx="25">
                  <c:v>35277</c:v>
                </c:pt>
                <c:pt idx="26">
                  <c:v>35369</c:v>
                </c:pt>
                <c:pt idx="27">
                  <c:v>35461</c:v>
                </c:pt>
                <c:pt idx="28">
                  <c:v>35550</c:v>
                </c:pt>
                <c:pt idx="29">
                  <c:v>35642</c:v>
                </c:pt>
                <c:pt idx="30">
                  <c:v>35734</c:v>
                </c:pt>
                <c:pt idx="31">
                  <c:v>35826</c:v>
                </c:pt>
                <c:pt idx="32">
                  <c:v>35915</c:v>
                </c:pt>
                <c:pt idx="33">
                  <c:v>36007</c:v>
                </c:pt>
                <c:pt idx="34">
                  <c:v>36099</c:v>
                </c:pt>
                <c:pt idx="35">
                  <c:v>36191</c:v>
                </c:pt>
                <c:pt idx="36">
                  <c:v>36280</c:v>
                </c:pt>
                <c:pt idx="37">
                  <c:v>36372</c:v>
                </c:pt>
                <c:pt idx="38">
                  <c:v>36464</c:v>
                </c:pt>
                <c:pt idx="39">
                  <c:v>36556</c:v>
                </c:pt>
                <c:pt idx="40">
                  <c:v>36646</c:v>
                </c:pt>
                <c:pt idx="41">
                  <c:v>36738</c:v>
                </c:pt>
                <c:pt idx="42">
                  <c:v>36830</c:v>
                </c:pt>
                <c:pt idx="43">
                  <c:v>36922</c:v>
                </c:pt>
                <c:pt idx="44">
                  <c:v>37011</c:v>
                </c:pt>
                <c:pt idx="45">
                  <c:v>37103</c:v>
                </c:pt>
                <c:pt idx="46">
                  <c:v>37195</c:v>
                </c:pt>
                <c:pt idx="47">
                  <c:v>37287</c:v>
                </c:pt>
                <c:pt idx="48">
                  <c:v>37376</c:v>
                </c:pt>
                <c:pt idx="49">
                  <c:v>37468</c:v>
                </c:pt>
                <c:pt idx="50">
                  <c:v>37560</c:v>
                </c:pt>
                <c:pt idx="51">
                  <c:v>37652</c:v>
                </c:pt>
                <c:pt idx="52">
                  <c:v>37741</c:v>
                </c:pt>
                <c:pt idx="53">
                  <c:v>37833</c:v>
                </c:pt>
                <c:pt idx="54">
                  <c:v>37925</c:v>
                </c:pt>
                <c:pt idx="55">
                  <c:v>38017</c:v>
                </c:pt>
                <c:pt idx="56">
                  <c:v>38107</c:v>
                </c:pt>
                <c:pt idx="57">
                  <c:v>38199</c:v>
                </c:pt>
                <c:pt idx="58">
                  <c:v>38291</c:v>
                </c:pt>
                <c:pt idx="59">
                  <c:v>38383</c:v>
                </c:pt>
                <c:pt idx="60">
                  <c:v>38472</c:v>
                </c:pt>
                <c:pt idx="61">
                  <c:v>38564</c:v>
                </c:pt>
                <c:pt idx="62">
                  <c:v>38656</c:v>
                </c:pt>
                <c:pt idx="63">
                  <c:v>38748</c:v>
                </c:pt>
                <c:pt idx="64">
                  <c:v>38837</c:v>
                </c:pt>
                <c:pt idx="65">
                  <c:v>38929</c:v>
                </c:pt>
                <c:pt idx="66">
                  <c:v>39021</c:v>
                </c:pt>
                <c:pt idx="67">
                  <c:v>39113</c:v>
                </c:pt>
                <c:pt idx="68">
                  <c:v>39202</c:v>
                </c:pt>
                <c:pt idx="69">
                  <c:v>39294</c:v>
                </c:pt>
                <c:pt idx="70">
                  <c:v>39386</c:v>
                </c:pt>
                <c:pt idx="71">
                  <c:v>39478</c:v>
                </c:pt>
                <c:pt idx="72">
                  <c:v>39568</c:v>
                </c:pt>
                <c:pt idx="73">
                  <c:v>39660</c:v>
                </c:pt>
                <c:pt idx="74">
                  <c:v>39752</c:v>
                </c:pt>
                <c:pt idx="75">
                  <c:v>39844</c:v>
                </c:pt>
                <c:pt idx="76">
                  <c:v>39933</c:v>
                </c:pt>
                <c:pt idx="77">
                  <c:v>40025</c:v>
                </c:pt>
                <c:pt idx="78">
                  <c:v>40117</c:v>
                </c:pt>
                <c:pt idx="79">
                  <c:v>40209</c:v>
                </c:pt>
                <c:pt idx="80">
                  <c:v>40298</c:v>
                </c:pt>
                <c:pt idx="81">
                  <c:v>40390</c:v>
                </c:pt>
                <c:pt idx="82">
                  <c:v>40482</c:v>
                </c:pt>
                <c:pt idx="83">
                  <c:v>40574</c:v>
                </c:pt>
                <c:pt idx="84">
                  <c:v>40663</c:v>
                </c:pt>
                <c:pt idx="85">
                  <c:v>40755</c:v>
                </c:pt>
                <c:pt idx="86">
                  <c:v>40847</c:v>
                </c:pt>
                <c:pt idx="87">
                  <c:v>40939</c:v>
                </c:pt>
                <c:pt idx="88">
                  <c:v>41029</c:v>
                </c:pt>
                <c:pt idx="89">
                  <c:v>41121</c:v>
                </c:pt>
                <c:pt idx="90">
                  <c:v>41213</c:v>
                </c:pt>
                <c:pt idx="91">
                  <c:v>41305</c:v>
                </c:pt>
                <c:pt idx="92">
                  <c:v>41394</c:v>
                </c:pt>
                <c:pt idx="93">
                  <c:v>41486</c:v>
                </c:pt>
                <c:pt idx="94">
                  <c:v>41578</c:v>
                </c:pt>
                <c:pt idx="95">
                  <c:v>41670</c:v>
                </c:pt>
                <c:pt idx="96">
                  <c:v>41759</c:v>
                </c:pt>
                <c:pt idx="97">
                  <c:v>41851</c:v>
                </c:pt>
                <c:pt idx="98">
                  <c:v>41943</c:v>
                </c:pt>
                <c:pt idx="99">
                  <c:v>42035</c:v>
                </c:pt>
                <c:pt idx="100">
                  <c:v>42124</c:v>
                </c:pt>
                <c:pt idx="101">
                  <c:v>42216</c:v>
                </c:pt>
                <c:pt idx="102">
                  <c:v>42308</c:v>
                </c:pt>
                <c:pt idx="103">
                  <c:v>42400</c:v>
                </c:pt>
                <c:pt idx="104">
                  <c:v>42490</c:v>
                </c:pt>
                <c:pt idx="105">
                  <c:v>42582</c:v>
                </c:pt>
                <c:pt idx="106">
                  <c:v>42674</c:v>
                </c:pt>
                <c:pt idx="107">
                  <c:v>42766</c:v>
                </c:pt>
                <c:pt idx="108">
                  <c:v>42855</c:v>
                </c:pt>
                <c:pt idx="109">
                  <c:v>42947</c:v>
                </c:pt>
                <c:pt idx="110">
                  <c:v>43039</c:v>
                </c:pt>
                <c:pt idx="111">
                  <c:v>43131</c:v>
                </c:pt>
                <c:pt idx="112">
                  <c:v>43220</c:v>
                </c:pt>
                <c:pt idx="113">
                  <c:v>43312</c:v>
                </c:pt>
                <c:pt idx="114">
                  <c:v>43404</c:v>
                </c:pt>
                <c:pt idx="115">
                  <c:v>43496</c:v>
                </c:pt>
                <c:pt idx="116">
                  <c:v>43585</c:v>
                </c:pt>
                <c:pt idx="117">
                  <c:v>43677</c:v>
                </c:pt>
                <c:pt idx="118">
                  <c:v>43769</c:v>
                </c:pt>
                <c:pt idx="119">
                  <c:v>43861</c:v>
                </c:pt>
                <c:pt idx="120">
                  <c:v>43951</c:v>
                </c:pt>
                <c:pt idx="121">
                  <c:v>44043</c:v>
                </c:pt>
                <c:pt idx="122">
                  <c:v>44135</c:v>
                </c:pt>
                <c:pt idx="123">
                  <c:v>44227</c:v>
                </c:pt>
                <c:pt idx="124">
                  <c:v>44316</c:v>
                </c:pt>
                <c:pt idx="125">
                  <c:v>44408</c:v>
                </c:pt>
                <c:pt idx="126">
                  <c:v>44500</c:v>
                </c:pt>
                <c:pt idx="127">
                  <c:v>44592</c:v>
                </c:pt>
                <c:pt idx="128">
                  <c:v>44681</c:v>
                </c:pt>
                <c:pt idx="129">
                  <c:v>44773</c:v>
                </c:pt>
                <c:pt idx="130">
                  <c:v>44865</c:v>
                </c:pt>
                <c:pt idx="131">
                  <c:v>44957</c:v>
                </c:pt>
              </c:numCache>
            </c:numRef>
          </c:cat>
          <c:val>
            <c:numRef>
              <c:f>工作表4!$J$2:$J$641</c:f>
              <c:numCache>
                <c:formatCode>0.0%</c:formatCode>
                <c:ptCount val="640"/>
                <c:pt idx="0">
                  <c:v>0.54400000000000004</c:v>
                </c:pt>
                <c:pt idx="1">
                  <c:v>0.46700000000000003</c:v>
                </c:pt>
                <c:pt idx="2">
                  <c:v>0.54200000000000004</c:v>
                </c:pt>
                <c:pt idx="3">
                  <c:v>0.38600000000000001</c:v>
                </c:pt>
                <c:pt idx="4">
                  <c:v>0.2</c:v>
                </c:pt>
                <c:pt idx="5">
                  <c:v>0.18600000000000003</c:v>
                </c:pt>
                <c:pt idx="6">
                  <c:v>0.16699999999999998</c:v>
                </c:pt>
                <c:pt idx="7">
                  <c:v>0.1</c:v>
                </c:pt>
                <c:pt idx="8">
                  <c:v>3.5000000000000003E-2</c:v>
                </c:pt>
                <c:pt idx="9">
                  <c:v>-3.4000000000000002E-2</c:v>
                </c:pt>
                <c:pt idx="10">
                  <c:v>5.2000000000000005E-2</c:v>
                </c:pt>
                <c:pt idx="11">
                  <c:v>3.4000000000000002E-2</c:v>
                </c:pt>
                <c:pt idx="12">
                  <c:v>-0.121</c:v>
                </c:pt>
                <c:pt idx="13">
                  <c:v>-0.25</c:v>
                </c:pt>
                <c:pt idx="14">
                  <c:v>-0.2</c:v>
                </c:pt>
                <c:pt idx="15">
                  <c:v>-0.18600000000000003</c:v>
                </c:pt>
                <c:pt idx="16">
                  <c:v>-0.155</c:v>
                </c:pt>
                <c:pt idx="17">
                  <c:v>-0.10300000000000001</c:v>
                </c:pt>
                <c:pt idx="18">
                  <c:v>-0.22399999999999998</c:v>
                </c:pt>
                <c:pt idx="19">
                  <c:v>-0.10199999999999999</c:v>
                </c:pt>
                <c:pt idx="20">
                  <c:v>-6.8000000000000005E-2</c:v>
                </c:pt>
                <c:pt idx="21">
                  <c:v>-8.5999999999999993E-2</c:v>
                </c:pt>
                <c:pt idx="22">
                  <c:v>-5.2000000000000005E-2</c:v>
                </c:pt>
                <c:pt idx="23">
                  <c:v>6.9000000000000006E-2</c:v>
                </c:pt>
                <c:pt idx="24">
                  <c:v>-1.8000000000000002E-2</c:v>
                </c:pt>
                <c:pt idx="25">
                  <c:v>-7.400000000000001E-2</c:v>
                </c:pt>
                <c:pt idx="26">
                  <c:v>-8.5999999999999993E-2</c:v>
                </c:pt>
                <c:pt idx="27">
                  <c:v>-8.900000000000001E-2</c:v>
                </c:pt>
                <c:pt idx="28">
                  <c:v>-0.10300000000000001</c:v>
                </c:pt>
                <c:pt idx="29">
                  <c:v>-5.7999999999999996E-2</c:v>
                </c:pt>
                <c:pt idx="30">
                  <c:v>-7.0000000000000007E-2</c:v>
                </c:pt>
                <c:pt idx="31">
                  <c:v>1.8000000000000002E-2</c:v>
                </c:pt>
                <c:pt idx="32">
                  <c:v>-7.0999999999999994E-2</c:v>
                </c:pt>
                <c:pt idx="33">
                  <c:v>0</c:v>
                </c:pt>
                <c:pt idx="34">
                  <c:v>0.36399999999999999</c:v>
                </c:pt>
                <c:pt idx="35">
                  <c:v>7.400000000000001E-2</c:v>
                </c:pt>
                <c:pt idx="36">
                  <c:v>0.1</c:v>
                </c:pt>
                <c:pt idx="37">
                  <c:v>5.4000000000000006E-2</c:v>
                </c:pt>
                <c:pt idx="38">
                  <c:v>9.0999999999999998E-2</c:v>
                </c:pt>
                <c:pt idx="39">
                  <c:v>0.109</c:v>
                </c:pt>
                <c:pt idx="40">
                  <c:v>0.24600000000000002</c:v>
                </c:pt>
                <c:pt idx="41">
                  <c:v>0.33899999999999997</c:v>
                </c:pt>
                <c:pt idx="42">
                  <c:v>0.439</c:v>
                </c:pt>
                <c:pt idx="43">
                  <c:v>0.59599999999999997</c:v>
                </c:pt>
                <c:pt idx="44">
                  <c:v>0.50900000000000001</c:v>
                </c:pt>
                <c:pt idx="45">
                  <c:v>0.40399999999999997</c:v>
                </c:pt>
                <c:pt idx="46">
                  <c:v>0.50900000000000001</c:v>
                </c:pt>
                <c:pt idx="47">
                  <c:v>0.45500000000000002</c:v>
                </c:pt>
                <c:pt idx="48">
                  <c:v>0.25</c:v>
                </c:pt>
                <c:pt idx="49">
                  <c:v>0.214</c:v>
                </c:pt>
                <c:pt idx="50">
                  <c:v>0.2</c:v>
                </c:pt>
                <c:pt idx="51">
                  <c:v>0.22</c:v>
                </c:pt>
                <c:pt idx="52">
                  <c:v>8.900000000000001E-2</c:v>
                </c:pt>
                <c:pt idx="53">
                  <c:v>3.4000000000000002E-2</c:v>
                </c:pt>
                <c:pt idx="54">
                  <c:v>0</c:v>
                </c:pt>
                <c:pt idx="55">
                  <c:v>-0.17899999999999999</c:v>
                </c:pt>
                <c:pt idx="56">
                  <c:v>-0.22800000000000001</c:v>
                </c:pt>
                <c:pt idx="57">
                  <c:v>-0.2</c:v>
                </c:pt>
                <c:pt idx="58">
                  <c:v>-0.21100000000000002</c:v>
                </c:pt>
                <c:pt idx="59">
                  <c:v>-0.23600000000000002</c:v>
                </c:pt>
                <c:pt idx="60">
                  <c:v>-0.24100000000000002</c:v>
                </c:pt>
                <c:pt idx="61">
                  <c:v>-0.16699999999999998</c:v>
                </c:pt>
                <c:pt idx="62">
                  <c:v>-8.8000000000000009E-2</c:v>
                </c:pt>
                <c:pt idx="63">
                  <c:v>-0.107</c:v>
                </c:pt>
                <c:pt idx="64">
                  <c:v>-0.12300000000000001</c:v>
                </c:pt>
                <c:pt idx="65">
                  <c:v>-8.900000000000001E-2</c:v>
                </c:pt>
                <c:pt idx="66">
                  <c:v>0</c:v>
                </c:pt>
                <c:pt idx="67">
                  <c:v>0</c:v>
                </c:pt>
                <c:pt idx="68">
                  <c:v>-3.7999999999999999E-2</c:v>
                </c:pt>
                <c:pt idx="69">
                  <c:v>7.4999999999999997E-2</c:v>
                </c:pt>
                <c:pt idx="70">
                  <c:v>0.192</c:v>
                </c:pt>
                <c:pt idx="71">
                  <c:v>0.32100000000000001</c:v>
                </c:pt>
                <c:pt idx="72">
                  <c:v>0.55399999999999994</c:v>
                </c:pt>
                <c:pt idx="73">
                  <c:v>0.57700000000000007</c:v>
                </c:pt>
                <c:pt idx="74">
                  <c:v>0.83599999999999997</c:v>
                </c:pt>
                <c:pt idx="75">
                  <c:v>0.64200000000000002</c:v>
                </c:pt>
                <c:pt idx="76">
                  <c:v>0.39600000000000002</c:v>
                </c:pt>
                <c:pt idx="77">
                  <c:v>0.315</c:v>
                </c:pt>
                <c:pt idx="78">
                  <c:v>0.14000000000000001</c:v>
                </c:pt>
                <c:pt idx="79">
                  <c:v>-5.5E-2</c:v>
                </c:pt>
                <c:pt idx="80">
                  <c:v>-7.0999999999999994E-2</c:v>
                </c:pt>
                <c:pt idx="81">
                  <c:v>-8.8000000000000009E-2</c:v>
                </c:pt>
                <c:pt idx="82">
                  <c:v>-0.105</c:v>
                </c:pt>
                <c:pt idx="83">
                  <c:v>-0.105</c:v>
                </c:pt>
                <c:pt idx="84">
                  <c:v>-0.16399999999999998</c:v>
                </c:pt>
                <c:pt idx="85">
                  <c:v>-0.218</c:v>
                </c:pt>
                <c:pt idx="86">
                  <c:v>-5.9000000000000004E-2</c:v>
                </c:pt>
                <c:pt idx="87">
                  <c:v>5.4000000000000006E-2</c:v>
                </c:pt>
                <c:pt idx="88">
                  <c:v>-6.9000000000000006E-2</c:v>
                </c:pt>
                <c:pt idx="89">
                  <c:v>-9.5000000000000001E-2</c:v>
                </c:pt>
                <c:pt idx="90">
                  <c:v>-7.5999999999999998E-2</c:v>
                </c:pt>
                <c:pt idx="91">
                  <c:v>-7.400000000000001E-2</c:v>
                </c:pt>
                <c:pt idx="92">
                  <c:v>-0.191</c:v>
                </c:pt>
                <c:pt idx="93">
                  <c:v>-0.18100000000000002</c:v>
                </c:pt>
                <c:pt idx="94">
                  <c:v>-8.3000000000000004E-2</c:v>
                </c:pt>
                <c:pt idx="95">
                  <c:v>-0.13699999999999998</c:v>
                </c:pt>
                <c:pt idx="96">
                  <c:v>-0.111</c:v>
                </c:pt>
                <c:pt idx="97">
                  <c:v>-0.107</c:v>
                </c:pt>
                <c:pt idx="98">
                  <c:v>-0.105</c:v>
                </c:pt>
                <c:pt idx="99">
                  <c:v>-5.5E-2</c:v>
                </c:pt>
                <c:pt idx="100">
                  <c:v>-5.2999999999999999E-2</c:v>
                </c:pt>
                <c:pt idx="101">
                  <c:v>-7.0000000000000007E-2</c:v>
                </c:pt>
                <c:pt idx="102">
                  <c:v>7.400000000000001E-2</c:v>
                </c:pt>
                <c:pt idx="103">
                  <c:v>8.199999999999999E-2</c:v>
                </c:pt>
                <c:pt idx="104">
                  <c:v>0.11599999999999999</c:v>
                </c:pt>
                <c:pt idx="105">
                  <c:v>8.5000000000000006E-2</c:v>
                </c:pt>
                <c:pt idx="106">
                  <c:v>1.4999999999999999E-2</c:v>
                </c:pt>
                <c:pt idx="107">
                  <c:v>1.3999999999999999E-2</c:v>
                </c:pt>
                <c:pt idx="108">
                  <c:v>-2.7999999999999997E-2</c:v>
                </c:pt>
                <c:pt idx="109">
                  <c:v>-3.9E-2</c:v>
                </c:pt>
                <c:pt idx="110">
                  <c:v>-8.5000000000000006E-2</c:v>
                </c:pt>
                <c:pt idx="111">
                  <c:v>-0.1</c:v>
                </c:pt>
                <c:pt idx="112">
                  <c:v>-0.113</c:v>
                </c:pt>
                <c:pt idx="113">
                  <c:v>-0.159</c:v>
                </c:pt>
                <c:pt idx="114">
                  <c:v>-0.159</c:v>
                </c:pt>
                <c:pt idx="115">
                  <c:v>2.7999999999999997E-2</c:v>
                </c:pt>
                <c:pt idx="116">
                  <c:v>-4.2000000000000003E-2</c:v>
                </c:pt>
                <c:pt idx="117">
                  <c:v>-2.7999999999999997E-2</c:v>
                </c:pt>
                <c:pt idx="118">
                  <c:v>5.4000000000000006E-2</c:v>
                </c:pt>
                <c:pt idx="119">
                  <c:v>0</c:v>
                </c:pt>
                <c:pt idx="120">
                  <c:v>0.41499999999999998</c:v>
                </c:pt>
                <c:pt idx="121">
                  <c:v>0.71200000000000008</c:v>
                </c:pt>
                <c:pt idx="122">
                  <c:v>0.377</c:v>
                </c:pt>
                <c:pt idx="123">
                  <c:v>5.5E-2</c:v>
                </c:pt>
                <c:pt idx="124">
                  <c:v>-0.151</c:v>
                </c:pt>
                <c:pt idx="125">
                  <c:v>-0.32400000000000001</c:v>
                </c:pt>
                <c:pt idx="126">
                  <c:v>-0.182</c:v>
                </c:pt>
                <c:pt idx="127">
                  <c:v>-0.14499999999999999</c:v>
                </c:pt>
                <c:pt idx="128">
                  <c:v>-1.4999999999999999E-2</c:v>
                </c:pt>
                <c:pt idx="129">
                  <c:v>0.24199999999999999</c:v>
                </c:pt>
                <c:pt idx="130">
                  <c:v>0.39100000000000001</c:v>
                </c:pt>
                <c:pt idx="131">
                  <c:v>0.44799999999999995</c:v>
                </c:pt>
              </c:numCache>
            </c:numRef>
          </c:val>
          <c:smooth val="0"/>
          <c:extLst xmlns:c16r2="http://schemas.microsoft.com/office/drawing/2015/06/chart">
            <c:ext xmlns:c16="http://schemas.microsoft.com/office/drawing/2014/chart" uri="{C3380CC4-5D6E-409C-BE32-E72D297353CC}">
              <c16:uniqueId val="{00000000-140F-D048-A472-BF253C32D1A2}"/>
            </c:ext>
          </c:extLst>
        </c:ser>
        <c:ser>
          <c:idx val="1"/>
          <c:order val="1"/>
          <c:tx>
            <c:strRef>
              <c:f>工作表4!$K$1</c:f>
              <c:strCache>
                <c:ptCount val="1"/>
                <c:pt idx="0">
                  <c:v>小型企業</c:v>
                </c:pt>
              </c:strCache>
            </c:strRef>
          </c:tx>
          <c:spPr>
            <a:ln w="28575" cap="rnd">
              <a:solidFill>
                <a:schemeClr val="accent1"/>
              </a:solidFill>
              <a:round/>
            </a:ln>
            <a:effectLst/>
          </c:spPr>
          <c:marker>
            <c:symbol val="none"/>
          </c:marker>
          <c:cat>
            <c:numRef>
              <c:f>工作表4!$I$2:$I$641</c:f>
              <c:numCache>
                <c:formatCode>m/d/yy</c:formatCode>
                <c:ptCount val="640"/>
                <c:pt idx="0">
                  <c:v>32993</c:v>
                </c:pt>
                <c:pt idx="1">
                  <c:v>33085</c:v>
                </c:pt>
                <c:pt idx="2">
                  <c:v>33177</c:v>
                </c:pt>
                <c:pt idx="3">
                  <c:v>33269</c:v>
                </c:pt>
                <c:pt idx="4">
                  <c:v>33358</c:v>
                </c:pt>
                <c:pt idx="5">
                  <c:v>33450</c:v>
                </c:pt>
                <c:pt idx="6">
                  <c:v>33542</c:v>
                </c:pt>
                <c:pt idx="7">
                  <c:v>33634</c:v>
                </c:pt>
                <c:pt idx="8">
                  <c:v>33724</c:v>
                </c:pt>
                <c:pt idx="9">
                  <c:v>33816</c:v>
                </c:pt>
                <c:pt idx="10">
                  <c:v>33908</c:v>
                </c:pt>
                <c:pt idx="11">
                  <c:v>34000</c:v>
                </c:pt>
                <c:pt idx="12">
                  <c:v>34089</c:v>
                </c:pt>
                <c:pt idx="13">
                  <c:v>34181</c:v>
                </c:pt>
                <c:pt idx="14">
                  <c:v>34273</c:v>
                </c:pt>
                <c:pt idx="15">
                  <c:v>34365</c:v>
                </c:pt>
                <c:pt idx="16">
                  <c:v>34454</c:v>
                </c:pt>
                <c:pt idx="17">
                  <c:v>34546</c:v>
                </c:pt>
                <c:pt idx="18">
                  <c:v>34638</c:v>
                </c:pt>
                <c:pt idx="19">
                  <c:v>34730</c:v>
                </c:pt>
                <c:pt idx="20">
                  <c:v>34819</c:v>
                </c:pt>
                <c:pt idx="21">
                  <c:v>34911</c:v>
                </c:pt>
                <c:pt idx="22">
                  <c:v>35003</c:v>
                </c:pt>
                <c:pt idx="23">
                  <c:v>35095</c:v>
                </c:pt>
                <c:pt idx="24">
                  <c:v>35185</c:v>
                </c:pt>
                <c:pt idx="25">
                  <c:v>35277</c:v>
                </c:pt>
                <c:pt idx="26">
                  <c:v>35369</c:v>
                </c:pt>
                <c:pt idx="27">
                  <c:v>35461</c:v>
                </c:pt>
                <c:pt idx="28">
                  <c:v>35550</c:v>
                </c:pt>
                <c:pt idx="29">
                  <c:v>35642</c:v>
                </c:pt>
                <c:pt idx="30">
                  <c:v>35734</c:v>
                </c:pt>
                <c:pt idx="31">
                  <c:v>35826</c:v>
                </c:pt>
                <c:pt idx="32">
                  <c:v>35915</c:v>
                </c:pt>
                <c:pt idx="33">
                  <c:v>36007</c:v>
                </c:pt>
                <c:pt idx="34">
                  <c:v>36099</c:v>
                </c:pt>
                <c:pt idx="35">
                  <c:v>36191</c:v>
                </c:pt>
                <c:pt idx="36">
                  <c:v>36280</c:v>
                </c:pt>
                <c:pt idx="37">
                  <c:v>36372</c:v>
                </c:pt>
                <c:pt idx="38">
                  <c:v>36464</c:v>
                </c:pt>
                <c:pt idx="39">
                  <c:v>36556</c:v>
                </c:pt>
                <c:pt idx="40">
                  <c:v>36646</c:v>
                </c:pt>
                <c:pt idx="41">
                  <c:v>36738</c:v>
                </c:pt>
                <c:pt idx="42">
                  <c:v>36830</c:v>
                </c:pt>
                <c:pt idx="43">
                  <c:v>36922</c:v>
                </c:pt>
                <c:pt idx="44">
                  <c:v>37011</c:v>
                </c:pt>
                <c:pt idx="45">
                  <c:v>37103</c:v>
                </c:pt>
                <c:pt idx="46">
                  <c:v>37195</c:v>
                </c:pt>
                <c:pt idx="47">
                  <c:v>37287</c:v>
                </c:pt>
                <c:pt idx="48">
                  <c:v>37376</c:v>
                </c:pt>
                <c:pt idx="49">
                  <c:v>37468</c:v>
                </c:pt>
                <c:pt idx="50">
                  <c:v>37560</c:v>
                </c:pt>
                <c:pt idx="51">
                  <c:v>37652</c:v>
                </c:pt>
                <c:pt idx="52">
                  <c:v>37741</c:v>
                </c:pt>
                <c:pt idx="53">
                  <c:v>37833</c:v>
                </c:pt>
                <c:pt idx="54">
                  <c:v>37925</c:v>
                </c:pt>
                <c:pt idx="55">
                  <c:v>38017</c:v>
                </c:pt>
                <c:pt idx="56">
                  <c:v>38107</c:v>
                </c:pt>
                <c:pt idx="57">
                  <c:v>38199</c:v>
                </c:pt>
                <c:pt idx="58">
                  <c:v>38291</c:v>
                </c:pt>
                <c:pt idx="59">
                  <c:v>38383</c:v>
                </c:pt>
                <c:pt idx="60">
                  <c:v>38472</c:v>
                </c:pt>
                <c:pt idx="61">
                  <c:v>38564</c:v>
                </c:pt>
                <c:pt idx="62">
                  <c:v>38656</c:v>
                </c:pt>
                <c:pt idx="63">
                  <c:v>38748</c:v>
                </c:pt>
                <c:pt idx="64">
                  <c:v>38837</c:v>
                </c:pt>
                <c:pt idx="65">
                  <c:v>38929</c:v>
                </c:pt>
                <c:pt idx="66">
                  <c:v>39021</c:v>
                </c:pt>
                <c:pt idx="67">
                  <c:v>39113</c:v>
                </c:pt>
                <c:pt idx="68">
                  <c:v>39202</c:v>
                </c:pt>
                <c:pt idx="69">
                  <c:v>39294</c:v>
                </c:pt>
                <c:pt idx="70">
                  <c:v>39386</c:v>
                </c:pt>
                <c:pt idx="71">
                  <c:v>39478</c:v>
                </c:pt>
                <c:pt idx="72">
                  <c:v>39568</c:v>
                </c:pt>
                <c:pt idx="73">
                  <c:v>39660</c:v>
                </c:pt>
                <c:pt idx="74">
                  <c:v>39752</c:v>
                </c:pt>
                <c:pt idx="75">
                  <c:v>39844</c:v>
                </c:pt>
                <c:pt idx="76">
                  <c:v>39933</c:v>
                </c:pt>
                <c:pt idx="77">
                  <c:v>40025</c:v>
                </c:pt>
                <c:pt idx="78">
                  <c:v>40117</c:v>
                </c:pt>
                <c:pt idx="79">
                  <c:v>40209</c:v>
                </c:pt>
                <c:pt idx="80">
                  <c:v>40298</c:v>
                </c:pt>
                <c:pt idx="81">
                  <c:v>40390</c:v>
                </c:pt>
                <c:pt idx="82">
                  <c:v>40482</c:v>
                </c:pt>
                <c:pt idx="83">
                  <c:v>40574</c:v>
                </c:pt>
                <c:pt idx="84">
                  <c:v>40663</c:v>
                </c:pt>
                <c:pt idx="85">
                  <c:v>40755</c:v>
                </c:pt>
                <c:pt idx="86">
                  <c:v>40847</c:v>
                </c:pt>
                <c:pt idx="87">
                  <c:v>40939</c:v>
                </c:pt>
                <c:pt idx="88">
                  <c:v>41029</c:v>
                </c:pt>
                <c:pt idx="89">
                  <c:v>41121</c:v>
                </c:pt>
                <c:pt idx="90">
                  <c:v>41213</c:v>
                </c:pt>
                <c:pt idx="91">
                  <c:v>41305</c:v>
                </c:pt>
                <c:pt idx="92">
                  <c:v>41394</c:v>
                </c:pt>
                <c:pt idx="93">
                  <c:v>41486</c:v>
                </c:pt>
                <c:pt idx="94">
                  <c:v>41578</c:v>
                </c:pt>
                <c:pt idx="95">
                  <c:v>41670</c:v>
                </c:pt>
                <c:pt idx="96">
                  <c:v>41759</c:v>
                </c:pt>
                <c:pt idx="97">
                  <c:v>41851</c:v>
                </c:pt>
                <c:pt idx="98">
                  <c:v>41943</c:v>
                </c:pt>
                <c:pt idx="99">
                  <c:v>42035</c:v>
                </c:pt>
                <c:pt idx="100">
                  <c:v>42124</c:v>
                </c:pt>
                <c:pt idx="101">
                  <c:v>42216</c:v>
                </c:pt>
                <c:pt idx="102">
                  <c:v>42308</c:v>
                </c:pt>
                <c:pt idx="103">
                  <c:v>42400</c:v>
                </c:pt>
                <c:pt idx="104">
                  <c:v>42490</c:v>
                </c:pt>
                <c:pt idx="105">
                  <c:v>42582</c:v>
                </c:pt>
                <c:pt idx="106">
                  <c:v>42674</c:v>
                </c:pt>
                <c:pt idx="107">
                  <c:v>42766</c:v>
                </c:pt>
                <c:pt idx="108">
                  <c:v>42855</c:v>
                </c:pt>
                <c:pt idx="109">
                  <c:v>42947</c:v>
                </c:pt>
                <c:pt idx="110">
                  <c:v>43039</c:v>
                </c:pt>
                <c:pt idx="111">
                  <c:v>43131</c:v>
                </c:pt>
                <c:pt idx="112">
                  <c:v>43220</c:v>
                </c:pt>
                <c:pt idx="113">
                  <c:v>43312</c:v>
                </c:pt>
                <c:pt idx="114">
                  <c:v>43404</c:v>
                </c:pt>
                <c:pt idx="115">
                  <c:v>43496</c:v>
                </c:pt>
                <c:pt idx="116">
                  <c:v>43585</c:v>
                </c:pt>
                <c:pt idx="117">
                  <c:v>43677</c:v>
                </c:pt>
                <c:pt idx="118">
                  <c:v>43769</c:v>
                </c:pt>
                <c:pt idx="119">
                  <c:v>43861</c:v>
                </c:pt>
                <c:pt idx="120">
                  <c:v>43951</c:v>
                </c:pt>
                <c:pt idx="121">
                  <c:v>44043</c:v>
                </c:pt>
                <c:pt idx="122">
                  <c:v>44135</c:v>
                </c:pt>
                <c:pt idx="123">
                  <c:v>44227</c:v>
                </c:pt>
                <c:pt idx="124">
                  <c:v>44316</c:v>
                </c:pt>
                <c:pt idx="125">
                  <c:v>44408</c:v>
                </c:pt>
                <c:pt idx="126">
                  <c:v>44500</c:v>
                </c:pt>
                <c:pt idx="127">
                  <c:v>44592</c:v>
                </c:pt>
                <c:pt idx="128">
                  <c:v>44681</c:v>
                </c:pt>
                <c:pt idx="129">
                  <c:v>44773</c:v>
                </c:pt>
                <c:pt idx="130">
                  <c:v>44865</c:v>
                </c:pt>
                <c:pt idx="131">
                  <c:v>44957</c:v>
                </c:pt>
              </c:numCache>
            </c:numRef>
          </c:cat>
          <c:val>
            <c:numRef>
              <c:f>工作表4!$K$2:$K$641</c:f>
              <c:numCache>
                <c:formatCode>0.0%</c:formatCode>
                <c:ptCount val="640"/>
                <c:pt idx="0">
                  <c:v>0.52700000000000002</c:v>
                </c:pt>
                <c:pt idx="1">
                  <c:v>0.33899999999999997</c:v>
                </c:pt>
                <c:pt idx="2">
                  <c:v>0.40700000000000003</c:v>
                </c:pt>
                <c:pt idx="3">
                  <c:v>0.316</c:v>
                </c:pt>
                <c:pt idx="4">
                  <c:v>6.9000000000000006E-2</c:v>
                </c:pt>
                <c:pt idx="5">
                  <c:v>8.8000000000000009E-2</c:v>
                </c:pt>
                <c:pt idx="6">
                  <c:v>7.0000000000000007E-2</c:v>
                </c:pt>
                <c:pt idx="7">
                  <c:v>0</c:v>
                </c:pt>
                <c:pt idx="8">
                  <c:v>-7.0999999999999994E-2</c:v>
                </c:pt>
                <c:pt idx="9">
                  <c:v>-1.7000000000000001E-2</c:v>
                </c:pt>
                <c:pt idx="10">
                  <c:v>-5.4000000000000006E-2</c:v>
                </c:pt>
                <c:pt idx="11">
                  <c:v>-1.8000000000000002E-2</c:v>
                </c:pt>
                <c:pt idx="12">
                  <c:v>-1.8000000000000002E-2</c:v>
                </c:pt>
                <c:pt idx="13">
                  <c:v>-0.11699999999999999</c:v>
                </c:pt>
                <c:pt idx="14">
                  <c:v>-8.5000000000000006E-2</c:v>
                </c:pt>
                <c:pt idx="15">
                  <c:v>-0.12300000000000001</c:v>
                </c:pt>
                <c:pt idx="16">
                  <c:v>-8.900000000000001E-2</c:v>
                </c:pt>
                <c:pt idx="17">
                  <c:v>-7.0000000000000007E-2</c:v>
                </c:pt>
                <c:pt idx="18">
                  <c:v>-0.17499999999999999</c:v>
                </c:pt>
                <c:pt idx="19">
                  <c:v>-5.2999999999999999E-2</c:v>
                </c:pt>
                <c:pt idx="20">
                  <c:v>-7.0000000000000007E-2</c:v>
                </c:pt>
                <c:pt idx="21">
                  <c:v>-1.8000000000000002E-2</c:v>
                </c:pt>
                <c:pt idx="22">
                  <c:v>-1.8000000000000002E-2</c:v>
                </c:pt>
                <c:pt idx="23">
                  <c:v>3.5000000000000003E-2</c:v>
                </c:pt>
                <c:pt idx="24">
                  <c:v>1.8000000000000002E-2</c:v>
                </c:pt>
                <c:pt idx="25">
                  <c:v>-1.8000000000000002E-2</c:v>
                </c:pt>
                <c:pt idx="26">
                  <c:v>-0.12300000000000001</c:v>
                </c:pt>
                <c:pt idx="27">
                  <c:v>-5.2999999999999999E-2</c:v>
                </c:pt>
                <c:pt idx="28">
                  <c:v>-3.5000000000000003E-2</c:v>
                </c:pt>
                <c:pt idx="29">
                  <c:v>-0.02</c:v>
                </c:pt>
                <c:pt idx="30">
                  <c:v>-3.5000000000000003E-2</c:v>
                </c:pt>
                <c:pt idx="31">
                  <c:v>1.9E-2</c:v>
                </c:pt>
                <c:pt idx="32">
                  <c:v>-1.8000000000000002E-2</c:v>
                </c:pt>
                <c:pt idx="33">
                  <c:v>-5.2999999999999999E-2</c:v>
                </c:pt>
                <c:pt idx="34">
                  <c:v>0.14800000000000002</c:v>
                </c:pt>
                <c:pt idx="35">
                  <c:v>3.7000000000000005E-2</c:v>
                </c:pt>
                <c:pt idx="36">
                  <c:v>8.3000000000000004E-2</c:v>
                </c:pt>
                <c:pt idx="37">
                  <c:v>1.9E-2</c:v>
                </c:pt>
                <c:pt idx="38">
                  <c:v>1.9E-2</c:v>
                </c:pt>
                <c:pt idx="39">
                  <c:v>9.4E-2</c:v>
                </c:pt>
                <c:pt idx="40">
                  <c:v>0.214</c:v>
                </c:pt>
                <c:pt idx="41">
                  <c:v>0.23600000000000002</c:v>
                </c:pt>
                <c:pt idx="42">
                  <c:v>0.27300000000000002</c:v>
                </c:pt>
                <c:pt idx="43">
                  <c:v>0.45500000000000002</c:v>
                </c:pt>
                <c:pt idx="44">
                  <c:v>0.36399999999999999</c:v>
                </c:pt>
                <c:pt idx="45">
                  <c:v>0.316</c:v>
                </c:pt>
                <c:pt idx="46">
                  <c:v>0.40399999999999997</c:v>
                </c:pt>
                <c:pt idx="47">
                  <c:v>0.41799999999999998</c:v>
                </c:pt>
                <c:pt idx="48">
                  <c:v>0.14499999999999999</c:v>
                </c:pt>
                <c:pt idx="49">
                  <c:v>5.5E-2</c:v>
                </c:pt>
                <c:pt idx="50">
                  <c:v>0.182</c:v>
                </c:pt>
                <c:pt idx="51">
                  <c:v>0.13800000000000001</c:v>
                </c:pt>
                <c:pt idx="52">
                  <c:v>0.127</c:v>
                </c:pt>
                <c:pt idx="53">
                  <c:v>3.5000000000000003E-2</c:v>
                </c:pt>
                <c:pt idx="54">
                  <c:v>-1.8000000000000002E-2</c:v>
                </c:pt>
                <c:pt idx="55">
                  <c:v>-0.109</c:v>
                </c:pt>
                <c:pt idx="56">
                  <c:v>-0.193</c:v>
                </c:pt>
                <c:pt idx="57">
                  <c:v>-3.6000000000000004E-2</c:v>
                </c:pt>
                <c:pt idx="58">
                  <c:v>-0.182</c:v>
                </c:pt>
                <c:pt idx="59">
                  <c:v>-0.13</c:v>
                </c:pt>
                <c:pt idx="60">
                  <c:v>-0.24100000000000002</c:v>
                </c:pt>
                <c:pt idx="61">
                  <c:v>-0.111</c:v>
                </c:pt>
                <c:pt idx="62">
                  <c:v>-5.2999999999999999E-2</c:v>
                </c:pt>
                <c:pt idx="63">
                  <c:v>-7.0999999999999994E-2</c:v>
                </c:pt>
                <c:pt idx="64">
                  <c:v>-7.0000000000000007E-2</c:v>
                </c:pt>
                <c:pt idx="65">
                  <c:v>-1.8000000000000002E-2</c:v>
                </c:pt>
                <c:pt idx="66">
                  <c:v>-1.9E-2</c:v>
                </c:pt>
                <c:pt idx="67">
                  <c:v>5.4000000000000006E-2</c:v>
                </c:pt>
                <c:pt idx="68">
                  <c:v>1.9E-2</c:v>
                </c:pt>
                <c:pt idx="69">
                  <c:v>7.6999999999999999E-2</c:v>
                </c:pt>
                <c:pt idx="70">
                  <c:v>9.6000000000000002E-2</c:v>
                </c:pt>
                <c:pt idx="71">
                  <c:v>0.30399999999999999</c:v>
                </c:pt>
                <c:pt idx="72">
                  <c:v>0.51800000000000002</c:v>
                </c:pt>
                <c:pt idx="73">
                  <c:v>0.65400000000000003</c:v>
                </c:pt>
                <c:pt idx="74">
                  <c:v>0.745</c:v>
                </c:pt>
                <c:pt idx="75">
                  <c:v>0.69200000000000006</c:v>
                </c:pt>
                <c:pt idx="76">
                  <c:v>0.42299999999999999</c:v>
                </c:pt>
                <c:pt idx="77">
                  <c:v>0.34</c:v>
                </c:pt>
                <c:pt idx="78">
                  <c:v>0.161</c:v>
                </c:pt>
                <c:pt idx="79">
                  <c:v>3.7000000000000005E-2</c:v>
                </c:pt>
                <c:pt idx="80">
                  <c:v>0</c:v>
                </c:pt>
                <c:pt idx="81">
                  <c:v>-9.0999999999999998E-2</c:v>
                </c:pt>
                <c:pt idx="82">
                  <c:v>-7.0999999999999994E-2</c:v>
                </c:pt>
                <c:pt idx="83">
                  <c:v>-1.9E-2</c:v>
                </c:pt>
                <c:pt idx="84">
                  <c:v>-0.13500000000000001</c:v>
                </c:pt>
                <c:pt idx="85">
                  <c:v>-7.8E-2</c:v>
                </c:pt>
                <c:pt idx="86">
                  <c:v>-6.3E-2</c:v>
                </c:pt>
                <c:pt idx="87">
                  <c:v>1.9E-2</c:v>
                </c:pt>
                <c:pt idx="88">
                  <c:v>-1.8000000000000002E-2</c:v>
                </c:pt>
                <c:pt idx="89">
                  <c:v>-4.9000000000000002E-2</c:v>
                </c:pt>
                <c:pt idx="90">
                  <c:v>-7.5999999999999998E-2</c:v>
                </c:pt>
                <c:pt idx="91">
                  <c:v>-7.6999999999999999E-2</c:v>
                </c:pt>
                <c:pt idx="92">
                  <c:v>-0.23100000000000001</c:v>
                </c:pt>
                <c:pt idx="93">
                  <c:v>-0.1</c:v>
                </c:pt>
                <c:pt idx="94">
                  <c:v>-7.0999999999999994E-2</c:v>
                </c:pt>
                <c:pt idx="95">
                  <c:v>-4.2000000000000003E-2</c:v>
                </c:pt>
                <c:pt idx="96">
                  <c:v>-7.0000000000000007E-2</c:v>
                </c:pt>
                <c:pt idx="97">
                  <c:v>-8.3000000000000004E-2</c:v>
                </c:pt>
                <c:pt idx="98">
                  <c:v>-8.199999999999999E-2</c:v>
                </c:pt>
                <c:pt idx="99">
                  <c:v>-5.7000000000000002E-2</c:v>
                </c:pt>
                <c:pt idx="100">
                  <c:v>-1.3999999999999999E-2</c:v>
                </c:pt>
                <c:pt idx="101">
                  <c:v>-0.06</c:v>
                </c:pt>
                <c:pt idx="102">
                  <c:v>1.4999999999999999E-2</c:v>
                </c:pt>
                <c:pt idx="103">
                  <c:v>4.2000000000000003E-2</c:v>
                </c:pt>
                <c:pt idx="104">
                  <c:v>5.7999999999999996E-2</c:v>
                </c:pt>
                <c:pt idx="105">
                  <c:v>7.0999999999999994E-2</c:v>
                </c:pt>
                <c:pt idx="106">
                  <c:v>-1.4999999999999999E-2</c:v>
                </c:pt>
                <c:pt idx="107">
                  <c:v>0</c:v>
                </c:pt>
                <c:pt idx="108">
                  <c:v>-2.8999999999999998E-2</c:v>
                </c:pt>
                <c:pt idx="109">
                  <c:v>-4.0999999999999995E-2</c:v>
                </c:pt>
                <c:pt idx="110">
                  <c:v>-8.8000000000000009E-2</c:v>
                </c:pt>
                <c:pt idx="111">
                  <c:v>0</c:v>
                </c:pt>
                <c:pt idx="112">
                  <c:v>-0.03</c:v>
                </c:pt>
                <c:pt idx="113">
                  <c:v>-7.5999999999999998E-2</c:v>
                </c:pt>
                <c:pt idx="114">
                  <c:v>-3.1E-2</c:v>
                </c:pt>
                <c:pt idx="115">
                  <c:v>4.2999999999999997E-2</c:v>
                </c:pt>
                <c:pt idx="116">
                  <c:v>0</c:v>
                </c:pt>
                <c:pt idx="117">
                  <c:v>-5.7999999999999996E-2</c:v>
                </c:pt>
                <c:pt idx="118">
                  <c:v>5.5999999999999994E-2</c:v>
                </c:pt>
                <c:pt idx="119">
                  <c:v>-1.3999999999999999E-2</c:v>
                </c:pt>
                <c:pt idx="120">
                  <c:v>0.39700000000000002</c:v>
                </c:pt>
                <c:pt idx="121">
                  <c:v>0.7</c:v>
                </c:pt>
                <c:pt idx="122">
                  <c:v>0.313</c:v>
                </c:pt>
                <c:pt idx="123">
                  <c:v>0.114</c:v>
                </c:pt>
                <c:pt idx="124">
                  <c:v>-0.129</c:v>
                </c:pt>
                <c:pt idx="125">
                  <c:v>-0.25700000000000001</c:v>
                </c:pt>
                <c:pt idx="126">
                  <c:v>-0.111</c:v>
                </c:pt>
                <c:pt idx="127">
                  <c:v>-9.4E-2</c:v>
                </c:pt>
                <c:pt idx="128">
                  <c:v>0</c:v>
                </c:pt>
                <c:pt idx="129">
                  <c:v>0.222</c:v>
                </c:pt>
                <c:pt idx="130">
                  <c:v>0.318</c:v>
                </c:pt>
                <c:pt idx="131">
                  <c:v>0.43799999999999994</c:v>
                </c:pt>
              </c:numCache>
            </c:numRef>
          </c:val>
          <c:smooth val="0"/>
          <c:extLst xmlns:c16r2="http://schemas.microsoft.com/office/drawing/2015/06/chart">
            <c:ext xmlns:c16="http://schemas.microsoft.com/office/drawing/2014/chart" uri="{C3380CC4-5D6E-409C-BE32-E72D297353CC}">
              <c16:uniqueId val="{00000001-140F-D048-A472-BF253C32D1A2}"/>
            </c:ext>
          </c:extLst>
        </c:ser>
        <c:dLbls>
          <c:showLegendKey val="0"/>
          <c:showVal val="0"/>
          <c:showCatName val="0"/>
          <c:showSerName val="0"/>
          <c:showPercent val="0"/>
          <c:showBubbleSize val="0"/>
        </c:dLbls>
        <c:marker val="1"/>
        <c:smooth val="0"/>
        <c:axId val="2046458336"/>
        <c:axId val="2046458880"/>
      </c:lineChart>
      <c:lineChart>
        <c:grouping val="standard"/>
        <c:varyColors val="0"/>
        <c:ser>
          <c:idx val="2"/>
          <c:order val="2"/>
          <c:tx>
            <c:strRef>
              <c:f>工作表4!$L$1</c:f>
              <c:strCache>
                <c:ptCount val="1"/>
                <c:pt idx="0">
                  <c:v>ISM製造業PMI(反軸，RHS)</c:v>
                </c:pt>
              </c:strCache>
            </c:strRef>
          </c:tx>
          <c:spPr>
            <a:ln w="28575" cap="rnd">
              <a:solidFill>
                <a:srgbClr val="C00000"/>
              </a:solidFill>
              <a:round/>
            </a:ln>
            <a:effectLst/>
          </c:spPr>
          <c:marker>
            <c:symbol val="none"/>
          </c:marker>
          <c:cat>
            <c:numRef>
              <c:f>工作表4!$I$2:$I$641</c:f>
              <c:numCache>
                <c:formatCode>m/d/yy</c:formatCode>
                <c:ptCount val="640"/>
                <c:pt idx="0">
                  <c:v>32993</c:v>
                </c:pt>
                <c:pt idx="1">
                  <c:v>33085</c:v>
                </c:pt>
                <c:pt idx="2">
                  <c:v>33177</c:v>
                </c:pt>
                <c:pt idx="3">
                  <c:v>33269</c:v>
                </c:pt>
                <c:pt idx="4">
                  <c:v>33358</c:v>
                </c:pt>
                <c:pt idx="5">
                  <c:v>33450</c:v>
                </c:pt>
                <c:pt idx="6">
                  <c:v>33542</c:v>
                </c:pt>
                <c:pt idx="7">
                  <c:v>33634</c:v>
                </c:pt>
                <c:pt idx="8">
                  <c:v>33724</c:v>
                </c:pt>
                <c:pt idx="9">
                  <c:v>33816</c:v>
                </c:pt>
                <c:pt idx="10">
                  <c:v>33908</c:v>
                </c:pt>
                <c:pt idx="11">
                  <c:v>34000</c:v>
                </c:pt>
                <c:pt idx="12">
                  <c:v>34089</c:v>
                </c:pt>
                <c:pt idx="13">
                  <c:v>34181</c:v>
                </c:pt>
                <c:pt idx="14">
                  <c:v>34273</c:v>
                </c:pt>
                <c:pt idx="15">
                  <c:v>34365</c:v>
                </c:pt>
                <c:pt idx="16">
                  <c:v>34454</c:v>
                </c:pt>
                <c:pt idx="17">
                  <c:v>34546</c:v>
                </c:pt>
                <c:pt idx="18">
                  <c:v>34638</c:v>
                </c:pt>
                <c:pt idx="19">
                  <c:v>34730</c:v>
                </c:pt>
                <c:pt idx="20">
                  <c:v>34819</c:v>
                </c:pt>
                <c:pt idx="21">
                  <c:v>34911</c:v>
                </c:pt>
                <c:pt idx="22">
                  <c:v>35003</c:v>
                </c:pt>
                <c:pt idx="23">
                  <c:v>35095</c:v>
                </c:pt>
                <c:pt idx="24">
                  <c:v>35185</c:v>
                </c:pt>
                <c:pt idx="25">
                  <c:v>35277</c:v>
                </c:pt>
                <c:pt idx="26">
                  <c:v>35369</c:v>
                </c:pt>
                <c:pt idx="27">
                  <c:v>35461</c:v>
                </c:pt>
                <c:pt idx="28">
                  <c:v>35550</c:v>
                </c:pt>
                <c:pt idx="29">
                  <c:v>35642</c:v>
                </c:pt>
                <c:pt idx="30">
                  <c:v>35734</c:v>
                </c:pt>
                <c:pt idx="31">
                  <c:v>35826</c:v>
                </c:pt>
                <c:pt idx="32">
                  <c:v>35915</c:v>
                </c:pt>
                <c:pt idx="33">
                  <c:v>36007</c:v>
                </c:pt>
                <c:pt idx="34">
                  <c:v>36099</c:v>
                </c:pt>
                <c:pt idx="35">
                  <c:v>36191</c:v>
                </c:pt>
                <c:pt idx="36">
                  <c:v>36280</c:v>
                </c:pt>
                <c:pt idx="37">
                  <c:v>36372</c:v>
                </c:pt>
                <c:pt idx="38">
                  <c:v>36464</c:v>
                </c:pt>
                <c:pt idx="39">
                  <c:v>36556</c:v>
                </c:pt>
                <c:pt idx="40">
                  <c:v>36646</c:v>
                </c:pt>
                <c:pt idx="41">
                  <c:v>36738</c:v>
                </c:pt>
                <c:pt idx="42">
                  <c:v>36830</c:v>
                </c:pt>
                <c:pt idx="43">
                  <c:v>36922</c:v>
                </c:pt>
                <c:pt idx="44">
                  <c:v>37011</c:v>
                </c:pt>
                <c:pt idx="45">
                  <c:v>37103</c:v>
                </c:pt>
                <c:pt idx="46">
                  <c:v>37195</c:v>
                </c:pt>
                <c:pt idx="47">
                  <c:v>37287</c:v>
                </c:pt>
                <c:pt idx="48">
                  <c:v>37376</c:v>
                </c:pt>
                <c:pt idx="49">
                  <c:v>37468</c:v>
                </c:pt>
                <c:pt idx="50">
                  <c:v>37560</c:v>
                </c:pt>
                <c:pt idx="51">
                  <c:v>37652</c:v>
                </c:pt>
                <c:pt idx="52">
                  <c:v>37741</c:v>
                </c:pt>
                <c:pt idx="53">
                  <c:v>37833</c:v>
                </c:pt>
                <c:pt idx="54">
                  <c:v>37925</c:v>
                </c:pt>
                <c:pt idx="55">
                  <c:v>38017</c:v>
                </c:pt>
                <c:pt idx="56">
                  <c:v>38107</c:v>
                </c:pt>
                <c:pt idx="57">
                  <c:v>38199</c:v>
                </c:pt>
                <c:pt idx="58">
                  <c:v>38291</c:v>
                </c:pt>
                <c:pt idx="59">
                  <c:v>38383</c:v>
                </c:pt>
                <c:pt idx="60">
                  <c:v>38472</c:v>
                </c:pt>
                <c:pt idx="61">
                  <c:v>38564</c:v>
                </c:pt>
                <c:pt idx="62">
                  <c:v>38656</c:v>
                </c:pt>
                <c:pt idx="63">
                  <c:v>38748</c:v>
                </c:pt>
                <c:pt idx="64">
                  <c:v>38837</c:v>
                </c:pt>
                <c:pt idx="65">
                  <c:v>38929</c:v>
                </c:pt>
                <c:pt idx="66">
                  <c:v>39021</c:v>
                </c:pt>
                <c:pt idx="67">
                  <c:v>39113</c:v>
                </c:pt>
                <c:pt idx="68">
                  <c:v>39202</c:v>
                </c:pt>
                <c:pt idx="69">
                  <c:v>39294</c:v>
                </c:pt>
                <c:pt idx="70">
                  <c:v>39386</c:v>
                </c:pt>
                <c:pt idx="71">
                  <c:v>39478</c:v>
                </c:pt>
                <c:pt idx="72">
                  <c:v>39568</c:v>
                </c:pt>
                <c:pt idx="73">
                  <c:v>39660</c:v>
                </c:pt>
                <c:pt idx="74">
                  <c:v>39752</c:v>
                </c:pt>
                <c:pt idx="75">
                  <c:v>39844</c:v>
                </c:pt>
                <c:pt idx="76">
                  <c:v>39933</c:v>
                </c:pt>
                <c:pt idx="77">
                  <c:v>40025</c:v>
                </c:pt>
                <c:pt idx="78">
                  <c:v>40117</c:v>
                </c:pt>
                <c:pt idx="79">
                  <c:v>40209</c:v>
                </c:pt>
                <c:pt idx="80">
                  <c:v>40298</c:v>
                </c:pt>
                <c:pt idx="81">
                  <c:v>40390</c:v>
                </c:pt>
                <c:pt idx="82">
                  <c:v>40482</c:v>
                </c:pt>
                <c:pt idx="83">
                  <c:v>40574</c:v>
                </c:pt>
                <c:pt idx="84">
                  <c:v>40663</c:v>
                </c:pt>
                <c:pt idx="85">
                  <c:v>40755</c:v>
                </c:pt>
                <c:pt idx="86">
                  <c:v>40847</c:v>
                </c:pt>
                <c:pt idx="87">
                  <c:v>40939</c:v>
                </c:pt>
                <c:pt idx="88">
                  <c:v>41029</c:v>
                </c:pt>
                <c:pt idx="89">
                  <c:v>41121</c:v>
                </c:pt>
                <c:pt idx="90">
                  <c:v>41213</c:v>
                </c:pt>
                <c:pt idx="91">
                  <c:v>41305</c:v>
                </c:pt>
                <c:pt idx="92">
                  <c:v>41394</c:v>
                </c:pt>
                <c:pt idx="93">
                  <c:v>41486</c:v>
                </c:pt>
                <c:pt idx="94">
                  <c:v>41578</c:v>
                </c:pt>
                <c:pt idx="95">
                  <c:v>41670</c:v>
                </c:pt>
                <c:pt idx="96">
                  <c:v>41759</c:v>
                </c:pt>
                <c:pt idx="97">
                  <c:v>41851</c:v>
                </c:pt>
                <c:pt idx="98">
                  <c:v>41943</c:v>
                </c:pt>
                <c:pt idx="99">
                  <c:v>42035</c:v>
                </c:pt>
                <c:pt idx="100">
                  <c:v>42124</c:v>
                </c:pt>
                <c:pt idx="101">
                  <c:v>42216</c:v>
                </c:pt>
                <c:pt idx="102">
                  <c:v>42308</c:v>
                </c:pt>
                <c:pt idx="103">
                  <c:v>42400</c:v>
                </c:pt>
                <c:pt idx="104">
                  <c:v>42490</c:v>
                </c:pt>
                <c:pt idx="105">
                  <c:v>42582</c:v>
                </c:pt>
                <c:pt idx="106">
                  <c:v>42674</c:v>
                </c:pt>
                <c:pt idx="107">
                  <c:v>42766</c:v>
                </c:pt>
                <c:pt idx="108">
                  <c:v>42855</c:v>
                </c:pt>
                <c:pt idx="109">
                  <c:v>42947</c:v>
                </c:pt>
                <c:pt idx="110">
                  <c:v>43039</c:v>
                </c:pt>
                <c:pt idx="111">
                  <c:v>43131</c:v>
                </c:pt>
                <c:pt idx="112">
                  <c:v>43220</c:v>
                </c:pt>
                <c:pt idx="113">
                  <c:v>43312</c:v>
                </c:pt>
                <c:pt idx="114">
                  <c:v>43404</c:v>
                </c:pt>
                <c:pt idx="115">
                  <c:v>43496</c:v>
                </c:pt>
                <c:pt idx="116">
                  <c:v>43585</c:v>
                </c:pt>
                <c:pt idx="117">
                  <c:v>43677</c:v>
                </c:pt>
                <c:pt idx="118">
                  <c:v>43769</c:v>
                </c:pt>
                <c:pt idx="119">
                  <c:v>43861</c:v>
                </c:pt>
                <c:pt idx="120">
                  <c:v>43951</c:v>
                </c:pt>
                <c:pt idx="121">
                  <c:v>44043</c:v>
                </c:pt>
                <c:pt idx="122">
                  <c:v>44135</c:v>
                </c:pt>
                <c:pt idx="123">
                  <c:v>44227</c:v>
                </c:pt>
                <c:pt idx="124">
                  <c:v>44316</c:v>
                </c:pt>
                <c:pt idx="125">
                  <c:v>44408</c:v>
                </c:pt>
                <c:pt idx="126">
                  <c:v>44500</c:v>
                </c:pt>
                <c:pt idx="127">
                  <c:v>44592</c:v>
                </c:pt>
                <c:pt idx="128">
                  <c:v>44681</c:v>
                </c:pt>
                <c:pt idx="129">
                  <c:v>44773</c:v>
                </c:pt>
                <c:pt idx="130">
                  <c:v>44865</c:v>
                </c:pt>
                <c:pt idx="131">
                  <c:v>44957</c:v>
                </c:pt>
              </c:numCache>
            </c:numRef>
          </c:cat>
          <c:val>
            <c:numRef>
              <c:f>工作表4!$L$2:$L$641</c:f>
              <c:numCache>
                <c:formatCode>General</c:formatCode>
                <c:ptCount val="640"/>
                <c:pt idx="0">
                  <c:v>48.4</c:v>
                </c:pt>
                <c:pt idx="1">
                  <c:v>49.050000000000004</c:v>
                </c:pt>
                <c:pt idx="2">
                  <c:v>46.516666666666673</c:v>
                </c:pt>
                <c:pt idx="3">
                  <c:v>42.516666666666673</c:v>
                </c:pt>
                <c:pt idx="4">
                  <c:v>40.699999999999996</c:v>
                </c:pt>
                <c:pt idx="5">
                  <c:v>44.716666666666669</c:v>
                </c:pt>
                <c:pt idx="6">
                  <c:v>51.050000000000004</c:v>
                </c:pt>
                <c:pt idx="7">
                  <c:v>50.75</c:v>
                </c:pt>
                <c:pt idx="8">
                  <c:v>50.583333333333336</c:v>
                </c:pt>
                <c:pt idx="9">
                  <c:v>53.85</c:v>
                </c:pt>
                <c:pt idx="10">
                  <c:v>52.766666666666673</c:v>
                </c:pt>
                <c:pt idx="11">
                  <c:v>52.833333333333336</c:v>
                </c:pt>
                <c:pt idx="12">
                  <c:v>53.75</c:v>
                </c:pt>
                <c:pt idx="13">
                  <c:v>51.650000000000006</c:v>
                </c:pt>
                <c:pt idx="14">
                  <c:v>50.983333333333327</c:v>
                </c:pt>
                <c:pt idx="15">
                  <c:v>53.383333333333333</c:v>
                </c:pt>
                <c:pt idx="16">
                  <c:v>56.033333333333331</c:v>
                </c:pt>
                <c:pt idx="17">
                  <c:v>57.716666666666669</c:v>
                </c:pt>
                <c:pt idx="18">
                  <c:v>58.65</c:v>
                </c:pt>
                <c:pt idx="19">
                  <c:v>58.183333333333337</c:v>
                </c:pt>
                <c:pt idx="20">
                  <c:v>55.233333333333341</c:v>
                </c:pt>
                <c:pt idx="21">
                  <c:v>50.333333333333336</c:v>
                </c:pt>
                <c:pt idx="22">
                  <c:v>47.533333333333331</c:v>
                </c:pt>
                <c:pt idx="23">
                  <c:v>46.583333333333336</c:v>
                </c:pt>
                <c:pt idx="24">
                  <c:v>46.616666666666667</c:v>
                </c:pt>
                <c:pt idx="25">
                  <c:v>49.083333333333336</c:v>
                </c:pt>
                <c:pt idx="26">
                  <c:v>50.933333333333337</c:v>
                </c:pt>
                <c:pt idx="27">
                  <c:v>52.533333333333331</c:v>
                </c:pt>
                <c:pt idx="28">
                  <c:v>53.766666666666659</c:v>
                </c:pt>
                <c:pt idx="29">
                  <c:v>54.883333333333333</c:v>
                </c:pt>
                <c:pt idx="30">
                  <c:v>55.883333333333326</c:v>
                </c:pt>
                <c:pt idx="31">
                  <c:v>55.1</c:v>
                </c:pt>
                <c:pt idx="32">
                  <c:v>53.666666666666664</c:v>
                </c:pt>
                <c:pt idx="33">
                  <c:v>51.166666666666664</c:v>
                </c:pt>
                <c:pt idx="34">
                  <c:v>49.283333333333331</c:v>
                </c:pt>
                <c:pt idx="35">
                  <c:v>48.716666666666669</c:v>
                </c:pt>
                <c:pt idx="36">
                  <c:v>50.333333333333336</c:v>
                </c:pt>
                <c:pt idx="37">
                  <c:v>53.35</c:v>
                </c:pt>
                <c:pt idx="38">
                  <c:v>55.449999999999996</c:v>
                </c:pt>
                <c:pt idx="39">
                  <c:v>56.93333333333333</c:v>
                </c:pt>
                <c:pt idx="40">
                  <c:v>56.333333333333336</c:v>
                </c:pt>
                <c:pt idx="41">
                  <c:v>53.749999999999993</c:v>
                </c:pt>
                <c:pt idx="42">
                  <c:v>50.9</c:v>
                </c:pt>
                <c:pt idx="43">
                  <c:v>47.166666666666664</c:v>
                </c:pt>
                <c:pt idx="44">
                  <c:v>43.766666666666659</c:v>
                </c:pt>
                <c:pt idx="45">
                  <c:v>42.65</c:v>
                </c:pt>
                <c:pt idx="46">
                  <c:v>43.550000000000004</c:v>
                </c:pt>
                <c:pt idx="47">
                  <c:v>45.033333333333331</c:v>
                </c:pt>
                <c:pt idx="48">
                  <c:v>48.733333333333341</c:v>
                </c:pt>
                <c:pt idx="49">
                  <c:v>52.066666666666663</c:v>
                </c:pt>
                <c:pt idx="50">
                  <c:v>51.116666666666667</c:v>
                </c:pt>
                <c:pt idx="51">
                  <c:v>50.199999999999996</c:v>
                </c:pt>
                <c:pt idx="52">
                  <c:v>48.766666666666673</c:v>
                </c:pt>
                <c:pt idx="53">
                  <c:v>48.366666666666667</c:v>
                </c:pt>
                <c:pt idx="54">
                  <c:v>51.633333333333333</c:v>
                </c:pt>
                <c:pt idx="55">
                  <c:v>56.683333333333337</c:v>
                </c:pt>
                <c:pt idx="56">
                  <c:v>60.06666666666667</c:v>
                </c:pt>
                <c:pt idx="57">
                  <c:v>60.483333333333327</c:v>
                </c:pt>
                <c:pt idx="58">
                  <c:v>59</c:v>
                </c:pt>
                <c:pt idx="59">
                  <c:v>57.066666666666663</c:v>
                </c:pt>
                <c:pt idx="60">
                  <c:v>55.516666666666659</c:v>
                </c:pt>
                <c:pt idx="61">
                  <c:v>53.15</c:v>
                </c:pt>
                <c:pt idx="62">
                  <c:v>53.733333333333327</c:v>
                </c:pt>
                <c:pt idx="63">
                  <c:v>55.533333333333331</c:v>
                </c:pt>
                <c:pt idx="64">
                  <c:v>55.35</c:v>
                </c:pt>
                <c:pt idx="65">
                  <c:v>54</c:v>
                </c:pt>
                <c:pt idx="66">
                  <c:v>52.666666666666657</c:v>
                </c:pt>
                <c:pt idx="67">
                  <c:v>51.566666666666663</c:v>
                </c:pt>
                <c:pt idx="68">
                  <c:v>51.949999999999996</c:v>
                </c:pt>
                <c:pt idx="69">
                  <c:v>53.083333333333343</c:v>
                </c:pt>
                <c:pt idx="70">
                  <c:v>52.949999999999996</c:v>
                </c:pt>
                <c:pt idx="71">
                  <c:v>51.883333333333333</c:v>
                </c:pt>
                <c:pt idx="72">
                  <c:v>49.916666666666664</c:v>
                </c:pt>
                <c:pt idx="73">
                  <c:v>49.433333333333337</c:v>
                </c:pt>
                <c:pt idx="74">
                  <c:v>47.516666666666659</c:v>
                </c:pt>
                <c:pt idx="75">
                  <c:v>40.9</c:v>
                </c:pt>
                <c:pt idx="76">
                  <c:v>37.266666666666666</c:v>
                </c:pt>
                <c:pt idx="77">
                  <c:v>42.300000000000004</c:v>
                </c:pt>
                <c:pt idx="78">
                  <c:v>51.000000000000007</c:v>
                </c:pt>
                <c:pt idx="79">
                  <c:v>55.56666666666667</c:v>
                </c:pt>
                <c:pt idx="80">
                  <c:v>56.650000000000006</c:v>
                </c:pt>
                <c:pt idx="81">
                  <c:v>57.06666666666667</c:v>
                </c:pt>
                <c:pt idx="82">
                  <c:v>56.43333333333333</c:v>
                </c:pt>
                <c:pt idx="83">
                  <c:v>56.933333333333337</c:v>
                </c:pt>
                <c:pt idx="84">
                  <c:v>58.083333333333321</c:v>
                </c:pt>
                <c:pt idx="85">
                  <c:v>56.5</c:v>
                </c:pt>
                <c:pt idx="86">
                  <c:v>53.533333333333331</c:v>
                </c:pt>
                <c:pt idx="87">
                  <c:v>52.783333333333331</c:v>
                </c:pt>
                <c:pt idx="88">
                  <c:v>53.5</c:v>
                </c:pt>
                <c:pt idx="89">
                  <c:v>52.383333333333333</c:v>
                </c:pt>
                <c:pt idx="90">
                  <c:v>50.433333333333337</c:v>
                </c:pt>
                <c:pt idx="91">
                  <c:v>50.283333333333331</c:v>
                </c:pt>
                <c:pt idx="92">
                  <c:v>51.416666666666657</c:v>
                </c:pt>
                <c:pt idx="93">
                  <c:v>52.133333333333333</c:v>
                </c:pt>
                <c:pt idx="94">
                  <c:v>53.150000000000006</c:v>
                </c:pt>
                <c:pt idx="95">
                  <c:v>54.616666666666667</c:v>
                </c:pt>
                <c:pt idx="96">
                  <c:v>55.333333333333336</c:v>
                </c:pt>
                <c:pt idx="97">
                  <c:v>55.550000000000004</c:v>
                </c:pt>
                <c:pt idx="98">
                  <c:v>55.666666666666664</c:v>
                </c:pt>
                <c:pt idx="99">
                  <c:v>55.68333333333333</c:v>
                </c:pt>
                <c:pt idx="100">
                  <c:v>53.816666666666663</c:v>
                </c:pt>
                <c:pt idx="101">
                  <c:v>52.4</c:v>
                </c:pt>
                <c:pt idx="102">
                  <c:v>51.133333333333347</c:v>
                </c:pt>
                <c:pt idx="103">
                  <c:v>49.133333333333333</c:v>
                </c:pt>
                <c:pt idx="104">
                  <c:v>49.483333333333341</c:v>
                </c:pt>
                <c:pt idx="105">
                  <c:v>51.300000000000004</c:v>
                </c:pt>
                <c:pt idx="106">
                  <c:v>51.500000000000007</c:v>
                </c:pt>
                <c:pt idx="107">
                  <c:v>52.666666666666657</c:v>
                </c:pt>
                <c:pt idx="108">
                  <c:v>55.550000000000004</c:v>
                </c:pt>
                <c:pt idx="109">
                  <c:v>56.516666666666673</c:v>
                </c:pt>
                <c:pt idx="110">
                  <c:v>57.683333333333337</c:v>
                </c:pt>
                <c:pt idx="111">
                  <c:v>58.949999999999996</c:v>
                </c:pt>
                <c:pt idx="112">
                  <c:v>59.166666666666679</c:v>
                </c:pt>
                <c:pt idx="113">
                  <c:v>59.216666666666669</c:v>
                </c:pt>
                <c:pt idx="114">
                  <c:v>59.150000000000006</c:v>
                </c:pt>
                <c:pt idx="115">
                  <c:v>57.849999999999994</c:v>
                </c:pt>
                <c:pt idx="116">
                  <c:v>55.35</c:v>
                </c:pt>
                <c:pt idx="117">
                  <c:v>53</c:v>
                </c:pt>
                <c:pt idx="118">
                  <c:v>49.966666666666669</c:v>
                </c:pt>
                <c:pt idx="119">
                  <c:v>48.68333333333333</c:v>
                </c:pt>
                <c:pt idx="120">
                  <c:v>48.050000000000004</c:v>
                </c:pt>
                <c:pt idx="121">
                  <c:v>48.466666666666661</c:v>
                </c:pt>
                <c:pt idx="122">
                  <c:v>53.249999999999993</c:v>
                </c:pt>
                <c:pt idx="123">
                  <c:v>57.733333333333341</c:v>
                </c:pt>
                <c:pt idx="124">
                  <c:v>60.400000000000006</c:v>
                </c:pt>
                <c:pt idx="125">
                  <c:v>61.433333333333337</c:v>
                </c:pt>
                <c:pt idx="126">
                  <c:v>60.616666666666667</c:v>
                </c:pt>
                <c:pt idx="127">
                  <c:v>59.616666666666674</c:v>
                </c:pt>
                <c:pt idx="128">
                  <c:v>58.04999999999999</c:v>
                </c:pt>
                <c:pt idx="129">
                  <c:v>55.533333333333331</c:v>
                </c:pt>
                <c:pt idx="130">
                  <c:v>52.633333333333333</c:v>
                </c:pt>
                <c:pt idx="131">
                  <c:v>49.783333333333331</c:v>
                </c:pt>
                <c:pt idx="132">
                  <c:v>#N/A</c:v>
                </c:pt>
                <c:pt idx="133">
                  <c:v>#N/A</c:v>
                </c:pt>
                <c:pt idx="134">
                  <c:v>#N/A</c:v>
                </c:pt>
                <c:pt idx="135">
                  <c:v>#N/A</c:v>
                </c:pt>
                <c:pt idx="136">
                  <c:v>#N/A</c:v>
                </c:pt>
                <c:pt idx="137">
                  <c:v>#N/A</c:v>
                </c:pt>
                <c:pt idx="138">
                  <c:v>#N/A</c:v>
                </c:pt>
                <c:pt idx="139">
                  <c:v>#N/A</c:v>
                </c:pt>
                <c:pt idx="140">
                  <c:v>#N/A</c:v>
                </c:pt>
                <c:pt idx="141">
                  <c:v>#N/A</c:v>
                </c:pt>
                <c:pt idx="142">
                  <c:v>#N/A</c:v>
                </c:pt>
                <c:pt idx="143">
                  <c:v>#N/A</c:v>
                </c:pt>
                <c:pt idx="144">
                  <c:v>#N/A</c:v>
                </c:pt>
                <c:pt idx="145">
                  <c:v>#N/A</c:v>
                </c:pt>
                <c:pt idx="146">
                  <c:v>#N/A</c:v>
                </c:pt>
                <c:pt idx="147">
                  <c:v>#N/A</c:v>
                </c:pt>
                <c:pt idx="148">
                  <c:v>#N/A</c:v>
                </c:pt>
                <c:pt idx="149">
                  <c:v>#N/A</c:v>
                </c:pt>
                <c:pt idx="150">
                  <c:v>#N/A</c:v>
                </c:pt>
                <c:pt idx="151">
                  <c:v>#N/A</c:v>
                </c:pt>
                <c:pt idx="152">
                  <c:v>#N/A</c:v>
                </c:pt>
                <c:pt idx="153">
                  <c:v>#N/A</c:v>
                </c:pt>
                <c:pt idx="154">
                  <c:v>#N/A</c:v>
                </c:pt>
                <c:pt idx="155">
                  <c:v>#N/A</c:v>
                </c:pt>
                <c:pt idx="156">
                  <c:v>#N/A</c:v>
                </c:pt>
                <c:pt idx="157">
                  <c:v>#N/A</c:v>
                </c:pt>
                <c:pt idx="158">
                  <c:v>#N/A</c:v>
                </c:pt>
                <c:pt idx="159">
                  <c:v>#N/A</c:v>
                </c:pt>
                <c:pt idx="160">
                  <c:v>#N/A</c:v>
                </c:pt>
                <c:pt idx="161">
                  <c:v>#N/A</c:v>
                </c:pt>
                <c:pt idx="162">
                  <c:v>#N/A</c:v>
                </c:pt>
                <c:pt idx="163">
                  <c:v>#N/A</c:v>
                </c:pt>
                <c:pt idx="164">
                  <c:v>#N/A</c:v>
                </c:pt>
                <c:pt idx="165">
                  <c:v>#N/A</c:v>
                </c:pt>
                <c:pt idx="166">
                  <c:v>#N/A</c:v>
                </c:pt>
                <c:pt idx="167">
                  <c:v>#N/A</c:v>
                </c:pt>
                <c:pt idx="168">
                  <c:v>#N/A</c:v>
                </c:pt>
                <c:pt idx="169">
                  <c:v>#N/A</c:v>
                </c:pt>
                <c:pt idx="170">
                  <c:v>#N/A</c:v>
                </c:pt>
                <c:pt idx="171">
                  <c:v>#N/A</c:v>
                </c:pt>
                <c:pt idx="172">
                  <c:v>#N/A</c:v>
                </c:pt>
                <c:pt idx="173">
                  <c:v>#N/A</c:v>
                </c:pt>
                <c:pt idx="174">
                  <c:v>#N/A</c:v>
                </c:pt>
                <c:pt idx="175">
                  <c:v>#N/A</c:v>
                </c:pt>
                <c:pt idx="176">
                  <c:v>#N/A</c:v>
                </c:pt>
                <c:pt idx="177">
                  <c:v>#N/A</c:v>
                </c:pt>
                <c:pt idx="178">
                  <c:v>#N/A</c:v>
                </c:pt>
                <c:pt idx="179">
                  <c:v>#N/A</c:v>
                </c:pt>
                <c:pt idx="180">
                  <c:v>#N/A</c:v>
                </c:pt>
                <c:pt idx="181">
                  <c:v>#N/A</c:v>
                </c:pt>
                <c:pt idx="182">
                  <c:v>#N/A</c:v>
                </c:pt>
                <c:pt idx="183">
                  <c:v>#N/A</c:v>
                </c:pt>
                <c:pt idx="184">
                  <c:v>#N/A</c:v>
                </c:pt>
                <c:pt idx="185">
                  <c:v>#N/A</c:v>
                </c:pt>
                <c:pt idx="186">
                  <c:v>#N/A</c:v>
                </c:pt>
                <c:pt idx="187">
                  <c:v>#N/A</c:v>
                </c:pt>
                <c:pt idx="188">
                  <c:v>#N/A</c:v>
                </c:pt>
                <c:pt idx="189">
                  <c:v>#N/A</c:v>
                </c:pt>
                <c:pt idx="190">
                  <c:v>#N/A</c:v>
                </c:pt>
                <c:pt idx="191">
                  <c:v>#N/A</c:v>
                </c:pt>
                <c:pt idx="192">
                  <c:v>#N/A</c:v>
                </c:pt>
                <c:pt idx="193">
                  <c:v>#N/A</c:v>
                </c:pt>
                <c:pt idx="194">
                  <c:v>#N/A</c:v>
                </c:pt>
                <c:pt idx="195">
                  <c:v>#N/A</c:v>
                </c:pt>
                <c:pt idx="196">
                  <c:v>#N/A</c:v>
                </c:pt>
                <c:pt idx="197">
                  <c:v>#N/A</c:v>
                </c:pt>
                <c:pt idx="198">
                  <c:v>#N/A</c:v>
                </c:pt>
                <c:pt idx="199">
                  <c:v>#N/A</c:v>
                </c:pt>
                <c:pt idx="200">
                  <c:v>#N/A</c:v>
                </c:pt>
                <c:pt idx="201">
                  <c:v>#N/A</c:v>
                </c:pt>
                <c:pt idx="202">
                  <c:v>#N/A</c:v>
                </c:pt>
                <c:pt idx="203">
                  <c:v>#N/A</c:v>
                </c:pt>
                <c:pt idx="204">
                  <c:v>#N/A</c:v>
                </c:pt>
                <c:pt idx="205">
                  <c:v>#N/A</c:v>
                </c:pt>
                <c:pt idx="206">
                  <c:v>#N/A</c:v>
                </c:pt>
                <c:pt idx="207">
                  <c:v>#N/A</c:v>
                </c:pt>
                <c:pt idx="208">
                  <c:v>#N/A</c:v>
                </c:pt>
                <c:pt idx="209">
                  <c:v>#N/A</c:v>
                </c:pt>
                <c:pt idx="210">
                  <c:v>#N/A</c:v>
                </c:pt>
                <c:pt idx="211">
                  <c:v>#N/A</c:v>
                </c:pt>
                <c:pt idx="212">
                  <c:v>#N/A</c:v>
                </c:pt>
                <c:pt idx="213">
                  <c:v>#N/A</c:v>
                </c:pt>
                <c:pt idx="214">
                  <c:v>#N/A</c:v>
                </c:pt>
                <c:pt idx="215">
                  <c:v>#N/A</c:v>
                </c:pt>
                <c:pt idx="216">
                  <c:v>#N/A</c:v>
                </c:pt>
                <c:pt idx="217">
                  <c:v>#N/A</c:v>
                </c:pt>
                <c:pt idx="218">
                  <c:v>#N/A</c:v>
                </c:pt>
                <c:pt idx="219">
                  <c:v>#N/A</c:v>
                </c:pt>
                <c:pt idx="220">
                  <c:v>#N/A</c:v>
                </c:pt>
                <c:pt idx="221">
                  <c:v>#N/A</c:v>
                </c:pt>
                <c:pt idx="222">
                  <c:v>#N/A</c:v>
                </c:pt>
                <c:pt idx="223">
                  <c:v>#N/A</c:v>
                </c:pt>
                <c:pt idx="224">
                  <c:v>#N/A</c:v>
                </c:pt>
                <c:pt idx="225">
                  <c:v>#N/A</c:v>
                </c:pt>
                <c:pt idx="226">
                  <c:v>#N/A</c:v>
                </c:pt>
                <c:pt idx="227">
                  <c:v>#N/A</c:v>
                </c:pt>
                <c:pt idx="228">
                  <c:v>#N/A</c:v>
                </c:pt>
                <c:pt idx="229">
                  <c:v>#N/A</c:v>
                </c:pt>
                <c:pt idx="230">
                  <c:v>#N/A</c:v>
                </c:pt>
                <c:pt idx="231">
                  <c:v>#N/A</c:v>
                </c:pt>
                <c:pt idx="232">
                  <c:v>#N/A</c:v>
                </c:pt>
                <c:pt idx="233">
                  <c:v>#N/A</c:v>
                </c:pt>
                <c:pt idx="234">
                  <c:v>#N/A</c:v>
                </c:pt>
                <c:pt idx="235">
                  <c:v>#N/A</c:v>
                </c:pt>
                <c:pt idx="236">
                  <c:v>#N/A</c:v>
                </c:pt>
                <c:pt idx="237">
                  <c:v>#N/A</c:v>
                </c:pt>
                <c:pt idx="238">
                  <c:v>#N/A</c:v>
                </c:pt>
                <c:pt idx="239">
                  <c:v>#N/A</c:v>
                </c:pt>
                <c:pt idx="240">
                  <c:v>#N/A</c:v>
                </c:pt>
                <c:pt idx="241">
                  <c:v>#N/A</c:v>
                </c:pt>
                <c:pt idx="242">
                  <c:v>#N/A</c:v>
                </c:pt>
                <c:pt idx="243">
                  <c:v>#N/A</c:v>
                </c:pt>
                <c:pt idx="244">
                  <c:v>#N/A</c:v>
                </c:pt>
                <c:pt idx="245">
                  <c:v>#N/A</c:v>
                </c:pt>
                <c:pt idx="246">
                  <c:v>#N/A</c:v>
                </c:pt>
                <c:pt idx="247">
                  <c:v>#N/A</c:v>
                </c:pt>
                <c:pt idx="248">
                  <c:v>#N/A</c:v>
                </c:pt>
                <c:pt idx="249">
                  <c:v>#N/A</c:v>
                </c:pt>
                <c:pt idx="250">
                  <c:v>#N/A</c:v>
                </c:pt>
                <c:pt idx="251">
                  <c:v>#N/A</c:v>
                </c:pt>
                <c:pt idx="252">
                  <c:v>#N/A</c:v>
                </c:pt>
                <c:pt idx="253">
                  <c:v>#N/A</c:v>
                </c:pt>
                <c:pt idx="254">
                  <c:v>#N/A</c:v>
                </c:pt>
                <c:pt idx="255">
                  <c:v>#N/A</c:v>
                </c:pt>
                <c:pt idx="256">
                  <c:v>#N/A</c:v>
                </c:pt>
                <c:pt idx="257">
                  <c:v>#N/A</c:v>
                </c:pt>
                <c:pt idx="258">
                  <c:v>#N/A</c:v>
                </c:pt>
                <c:pt idx="259">
                  <c:v>#N/A</c:v>
                </c:pt>
                <c:pt idx="260">
                  <c:v>#N/A</c:v>
                </c:pt>
                <c:pt idx="261">
                  <c:v>#N/A</c:v>
                </c:pt>
                <c:pt idx="262">
                  <c:v>#N/A</c:v>
                </c:pt>
                <c:pt idx="263">
                  <c:v>#N/A</c:v>
                </c:pt>
                <c:pt idx="264">
                  <c:v>#N/A</c:v>
                </c:pt>
                <c:pt idx="265">
                  <c:v>#N/A</c:v>
                </c:pt>
                <c:pt idx="266">
                  <c:v>#N/A</c:v>
                </c:pt>
                <c:pt idx="267">
                  <c:v>#N/A</c:v>
                </c:pt>
                <c:pt idx="268">
                  <c:v>#N/A</c:v>
                </c:pt>
                <c:pt idx="269">
                  <c:v>#N/A</c:v>
                </c:pt>
                <c:pt idx="270">
                  <c:v>#N/A</c:v>
                </c:pt>
                <c:pt idx="271">
                  <c:v>#N/A</c:v>
                </c:pt>
                <c:pt idx="272">
                  <c:v>#N/A</c:v>
                </c:pt>
                <c:pt idx="273">
                  <c:v>#N/A</c:v>
                </c:pt>
                <c:pt idx="274">
                  <c:v>#N/A</c:v>
                </c:pt>
                <c:pt idx="275">
                  <c:v>#N/A</c:v>
                </c:pt>
                <c:pt idx="276">
                  <c:v>#N/A</c:v>
                </c:pt>
                <c:pt idx="277">
                  <c:v>#N/A</c:v>
                </c:pt>
                <c:pt idx="278">
                  <c:v>#N/A</c:v>
                </c:pt>
                <c:pt idx="279">
                  <c:v>#N/A</c:v>
                </c:pt>
                <c:pt idx="280">
                  <c:v>#N/A</c:v>
                </c:pt>
                <c:pt idx="281">
                  <c:v>#N/A</c:v>
                </c:pt>
                <c:pt idx="282">
                  <c:v>#N/A</c:v>
                </c:pt>
                <c:pt idx="283">
                  <c:v>#N/A</c:v>
                </c:pt>
                <c:pt idx="284">
                  <c:v>#N/A</c:v>
                </c:pt>
                <c:pt idx="285">
                  <c:v>#N/A</c:v>
                </c:pt>
                <c:pt idx="286">
                  <c:v>#N/A</c:v>
                </c:pt>
                <c:pt idx="287">
                  <c:v>#N/A</c:v>
                </c:pt>
                <c:pt idx="288">
                  <c:v>#N/A</c:v>
                </c:pt>
                <c:pt idx="289">
                  <c:v>#N/A</c:v>
                </c:pt>
                <c:pt idx="290">
                  <c:v>#N/A</c:v>
                </c:pt>
                <c:pt idx="291">
                  <c:v>#N/A</c:v>
                </c:pt>
                <c:pt idx="292">
                  <c:v>#N/A</c:v>
                </c:pt>
                <c:pt idx="293">
                  <c:v>#N/A</c:v>
                </c:pt>
                <c:pt idx="294">
                  <c:v>#N/A</c:v>
                </c:pt>
                <c:pt idx="295">
                  <c:v>#N/A</c:v>
                </c:pt>
                <c:pt idx="296">
                  <c:v>#N/A</c:v>
                </c:pt>
                <c:pt idx="297">
                  <c:v>#N/A</c:v>
                </c:pt>
                <c:pt idx="298">
                  <c:v>#N/A</c:v>
                </c:pt>
                <c:pt idx="299">
                  <c:v>#N/A</c:v>
                </c:pt>
                <c:pt idx="300">
                  <c:v>#N/A</c:v>
                </c:pt>
                <c:pt idx="301">
                  <c:v>#N/A</c:v>
                </c:pt>
                <c:pt idx="302">
                  <c:v>#N/A</c:v>
                </c:pt>
                <c:pt idx="303">
                  <c:v>#N/A</c:v>
                </c:pt>
                <c:pt idx="304">
                  <c:v>#N/A</c:v>
                </c:pt>
                <c:pt idx="305">
                  <c:v>#N/A</c:v>
                </c:pt>
                <c:pt idx="306">
                  <c:v>#N/A</c:v>
                </c:pt>
                <c:pt idx="307">
                  <c:v>#N/A</c:v>
                </c:pt>
                <c:pt idx="308">
                  <c:v>#N/A</c:v>
                </c:pt>
                <c:pt idx="309">
                  <c:v>#N/A</c:v>
                </c:pt>
                <c:pt idx="310">
                  <c:v>#N/A</c:v>
                </c:pt>
                <c:pt idx="311">
                  <c:v>#N/A</c:v>
                </c:pt>
                <c:pt idx="312">
                  <c:v>#N/A</c:v>
                </c:pt>
                <c:pt idx="313">
                  <c:v>#N/A</c:v>
                </c:pt>
                <c:pt idx="314">
                  <c:v>#N/A</c:v>
                </c:pt>
                <c:pt idx="315">
                  <c:v>#N/A</c:v>
                </c:pt>
                <c:pt idx="316">
                  <c:v>#N/A</c:v>
                </c:pt>
                <c:pt idx="317">
                  <c:v>#N/A</c:v>
                </c:pt>
                <c:pt idx="318">
                  <c:v>#N/A</c:v>
                </c:pt>
                <c:pt idx="319">
                  <c:v>#N/A</c:v>
                </c:pt>
                <c:pt idx="320">
                  <c:v>#N/A</c:v>
                </c:pt>
                <c:pt idx="321">
                  <c:v>#N/A</c:v>
                </c:pt>
                <c:pt idx="322">
                  <c:v>#N/A</c:v>
                </c:pt>
                <c:pt idx="323">
                  <c:v>#N/A</c:v>
                </c:pt>
                <c:pt idx="324">
                  <c:v>#N/A</c:v>
                </c:pt>
                <c:pt idx="325">
                  <c:v>#N/A</c:v>
                </c:pt>
                <c:pt idx="326">
                  <c:v>#N/A</c:v>
                </c:pt>
                <c:pt idx="327">
                  <c:v>#N/A</c:v>
                </c:pt>
                <c:pt idx="328">
                  <c:v>#N/A</c:v>
                </c:pt>
                <c:pt idx="329">
                  <c:v>#N/A</c:v>
                </c:pt>
                <c:pt idx="330">
                  <c:v>#N/A</c:v>
                </c:pt>
                <c:pt idx="331">
                  <c:v>#N/A</c:v>
                </c:pt>
                <c:pt idx="332">
                  <c:v>#N/A</c:v>
                </c:pt>
                <c:pt idx="333">
                  <c:v>#N/A</c:v>
                </c:pt>
                <c:pt idx="334">
                  <c:v>#N/A</c:v>
                </c:pt>
                <c:pt idx="335">
                  <c:v>#N/A</c:v>
                </c:pt>
                <c:pt idx="336">
                  <c:v>#N/A</c:v>
                </c:pt>
                <c:pt idx="337">
                  <c:v>#N/A</c:v>
                </c:pt>
                <c:pt idx="338">
                  <c:v>#N/A</c:v>
                </c:pt>
                <c:pt idx="339">
                  <c:v>#N/A</c:v>
                </c:pt>
                <c:pt idx="340">
                  <c:v>#N/A</c:v>
                </c:pt>
                <c:pt idx="341">
                  <c:v>#N/A</c:v>
                </c:pt>
                <c:pt idx="342">
                  <c:v>#N/A</c:v>
                </c:pt>
                <c:pt idx="343">
                  <c:v>#N/A</c:v>
                </c:pt>
                <c:pt idx="344">
                  <c:v>#N/A</c:v>
                </c:pt>
                <c:pt idx="345">
                  <c:v>#N/A</c:v>
                </c:pt>
                <c:pt idx="346">
                  <c:v>#N/A</c:v>
                </c:pt>
                <c:pt idx="347">
                  <c:v>#N/A</c:v>
                </c:pt>
                <c:pt idx="348">
                  <c:v>#N/A</c:v>
                </c:pt>
                <c:pt idx="349">
                  <c:v>#N/A</c:v>
                </c:pt>
                <c:pt idx="350">
                  <c:v>#N/A</c:v>
                </c:pt>
                <c:pt idx="351">
                  <c:v>#N/A</c:v>
                </c:pt>
                <c:pt idx="352">
                  <c:v>#N/A</c:v>
                </c:pt>
                <c:pt idx="353">
                  <c:v>#N/A</c:v>
                </c:pt>
                <c:pt idx="354">
                  <c:v>#N/A</c:v>
                </c:pt>
                <c:pt idx="355">
                  <c:v>#N/A</c:v>
                </c:pt>
                <c:pt idx="356">
                  <c:v>#N/A</c:v>
                </c:pt>
                <c:pt idx="357">
                  <c:v>#N/A</c:v>
                </c:pt>
                <c:pt idx="358">
                  <c:v>#N/A</c:v>
                </c:pt>
                <c:pt idx="359">
                  <c:v>#N/A</c:v>
                </c:pt>
                <c:pt idx="360">
                  <c:v>#N/A</c:v>
                </c:pt>
                <c:pt idx="361">
                  <c:v>#N/A</c:v>
                </c:pt>
                <c:pt idx="362">
                  <c:v>#N/A</c:v>
                </c:pt>
                <c:pt idx="363">
                  <c:v>#N/A</c:v>
                </c:pt>
                <c:pt idx="364">
                  <c:v>#N/A</c:v>
                </c:pt>
                <c:pt idx="365">
                  <c:v>#N/A</c:v>
                </c:pt>
                <c:pt idx="366">
                  <c:v>#N/A</c:v>
                </c:pt>
                <c:pt idx="367">
                  <c:v>#N/A</c:v>
                </c:pt>
                <c:pt idx="368">
                  <c:v>#N/A</c:v>
                </c:pt>
                <c:pt idx="369">
                  <c:v>#N/A</c:v>
                </c:pt>
                <c:pt idx="370">
                  <c:v>#N/A</c:v>
                </c:pt>
                <c:pt idx="371">
                  <c:v>#N/A</c:v>
                </c:pt>
                <c:pt idx="372">
                  <c:v>#N/A</c:v>
                </c:pt>
                <c:pt idx="373">
                  <c:v>#N/A</c:v>
                </c:pt>
                <c:pt idx="374">
                  <c:v>#N/A</c:v>
                </c:pt>
                <c:pt idx="375">
                  <c:v>#N/A</c:v>
                </c:pt>
                <c:pt idx="376">
                  <c:v>#N/A</c:v>
                </c:pt>
                <c:pt idx="377">
                  <c:v>#N/A</c:v>
                </c:pt>
                <c:pt idx="378">
                  <c:v>#N/A</c:v>
                </c:pt>
                <c:pt idx="379">
                  <c:v>#N/A</c:v>
                </c:pt>
                <c:pt idx="380">
                  <c:v>#N/A</c:v>
                </c:pt>
                <c:pt idx="381">
                  <c:v>#N/A</c:v>
                </c:pt>
                <c:pt idx="382">
                  <c:v>#N/A</c:v>
                </c:pt>
                <c:pt idx="383">
                  <c:v>#N/A</c:v>
                </c:pt>
                <c:pt idx="384">
                  <c:v>#N/A</c:v>
                </c:pt>
                <c:pt idx="385">
                  <c:v>#N/A</c:v>
                </c:pt>
                <c:pt idx="386">
                  <c:v>#N/A</c:v>
                </c:pt>
                <c:pt idx="387">
                  <c:v>#N/A</c:v>
                </c:pt>
                <c:pt idx="388">
                  <c:v>#N/A</c:v>
                </c:pt>
                <c:pt idx="389">
                  <c:v>#N/A</c:v>
                </c:pt>
                <c:pt idx="390">
                  <c:v>#N/A</c:v>
                </c:pt>
                <c:pt idx="391">
                  <c:v>#N/A</c:v>
                </c:pt>
                <c:pt idx="392">
                  <c:v>#N/A</c:v>
                </c:pt>
                <c:pt idx="393">
                  <c:v>#N/A</c:v>
                </c:pt>
                <c:pt idx="394">
                  <c:v>#N/A</c:v>
                </c:pt>
                <c:pt idx="395">
                  <c:v>#N/A</c:v>
                </c:pt>
                <c:pt idx="396">
                  <c:v>#N/A</c:v>
                </c:pt>
                <c:pt idx="397">
                  <c:v>#N/A</c:v>
                </c:pt>
                <c:pt idx="398">
                  <c:v>#N/A</c:v>
                </c:pt>
                <c:pt idx="399">
                  <c:v>#N/A</c:v>
                </c:pt>
                <c:pt idx="400">
                  <c:v>#N/A</c:v>
                </c:pt>
                <c:pt idx="401">
                  <c:v>#N/A</c:v>
                </c:pt>
                <c:pt idx="402">
                  <c:v>#N/A</c:v>
                </c:pt>
                <c:pt idx="403">
                  <c:v>#N/A</c:v>
                </c:pt>
                <c:pt idx="404">
                  <c:v>#N/A</c:v>
                </c:pt>
                <c:pt idx="405">
                  <c:v>#N/A</c:v>
                </c:pt>
                <c:pt idx="406">
                  <c:v>#N/A</c:v>
                </c:pt>
                <c:pt idx="407">
                  <c:v>#N/A</c:v>
                </c:pt>
                <c:pt idx="408">
                  <c:v>#N/A</c:v>
                </c:pt>
                <c:pt idx="409">
                  <c:v>#N/A</c:v>
                </c:pt>
                <c:pt idx="410">
                  <c:v>#N/A</c:v>
                </c:pt>
                <c:pt idx="411">
                  <c:v>#N/A</c:v>
                </c:pt>
                <c:pt idx="412">
                  <c:v>#N/A</c:v>
                </c:pt>
                <c:pt idx="413">
                  <c:v>#N/A</c:v>
                </c:pt>
                <c:pt idx="414">
                  <c:v>#N/A</c:v>
                </c:pt>
                <c:pt idx="415">
                  <c:v>#N/A</c:v>
                </c:pt>
                <c:pt idx="416">
                  <c:v>#N/A</c:v>
                </c:pt>
                <c:pt idx="417">
                  <c:v>#N/A</c:v>
                </c:pt>
                <c:pt idx="418">
                  <c:v>#N/A</c:v>
                </c:pt>
                <c:pt idx="419">
                  <c:v>#N/A</c:v>
                </c:pt>
                <c:pt idx="420">
                  <c:v>#N/A</c:v>
                </c:pt>
                <c:pt idx="421">
                  <c:v>#N/A</c:v>
                </c:pt>
                <c:pt idx="422">
                  <c:v>#N/A</c:v>
                </c:pt>
                <c:pt idx="423">
                  <c:v>#N/A</c:v>
                </c:pt>
                <c:pt idx="424">
                  <c:v>#N/A</c:v>
                </c:pt>
                <c:pt idx="425">
                  <c:v>#N/A</c:v>
                </c:pt>
                <c:pt idx="426">
                  <c:v>#N/A</c:v>
                </c:pt>
                <c:pt idx="427">
                  <c:v>#N/A</c:v>
                </c:pt>
                <c:pt idx="428">
                  <c:v>#N/A</c:v>
                </c:pt>
                <c:pt idx="429">
                  <c:v>#N/A</c:v>
                </c:pt>
                <c:pt idx="430">
                  <c:v>#N/A</c:v>
                </c:pt>
                <c:pt idx="431">
                  <c:v>#N/A</c:v>
                </c:pt>
                <c:pt idx="432">
                  <c:v>#N/A</c:v>
                </c:pt>
                <c:pt idx="433">
                  <c:v>#N/A</c:v>
                </c:pt>
                <c:pt idx="434">
                  <c:v>#N/A</c:v>
                </c:pt>
                <c:pt idx="435">
                  <c:v>#N/A</c:v>
                </c:pt>
                <c:pt idx="436">
                  <c:v>#N/A</c:v>
                </c:pt>
                <c:pt idx="437">
                  <c:v>#N/A</c:v>
                </c:pt>
                <c:pt idx="438">
                  <c:v>#N/A</c:v>
                </c:pt>
                <c:pt idx="439">
                  <c:v>#N/A</c:v>
                </c:pt>
                <c:pt idx="440">
                  <c:v>#N/A</c:v>
                </c:pt>
                <c:pt idx="441">
                  <c:v>#N/A</c:v>
                </c:pt>
                <c:pt idx="442">
                  <c:v>#N/A</c:v>
                </c:pt>
                <c:pt idx="443">
                  <c:v>#N/A</c:v>
                </c:pt>
                <c:pt idx="444">
                  <c:v>#N/A</c:v>
                </c:pt>
                <c:pt idx="445">
                  <c:v>#N/A</c:v>
                </c:pt>
                <c:pt idx="446">
                  <c:v>#N/A</c:v>
                </c:pt>
                <c:pt idx="447">
                  <c:v>#N/A</c:v>
                </c:pt>
                <c:pt idx="448">
                  <c:v>#N/A</c:v>
                </c:pt>
                <c:pt idx="449">
                  <c:v>#N/A</c:v>
                </c:pt>
                <c:pt idx="450">
                  <c:v>#N/A</c:v>
                </c:pt>
                <c:pt idx="451">
                  <c:v>#N/A</c:v>
                </c:pt>
                <c:pt idx="452">
                  <c:v>#N/A</c:v>
                </c:pt>
                <c:pt idx="453">
                  <c:v>#N/A</c:v>
                </c:pt>
                <c:pt idx="454">
                  <c:v>#N/A</c:v>
                </c:pt>
                <c:pt idx="455">
                  <c:v>#N/A</c:v>
                </c:pt>
                <c:pt idx="456">
                  <c:v>#N/A</c:v>
                </c:pt>
                <c:pt idx="457">
                  <c:v>#N/A</c:v>
                </c:pt>
                <c:pt idx="458">
                  <c:v>#N/A</c:v>
                </c:pt>
                <c:pt idx="459">
                  <c:v>#N/A</c:v>
                </c:pt>
                <c:pt idx="460">
                  <c:v>#N/A</c:v>
                </c:pt>
                <c:pt idx="461">
                  <c:v>#N/A</c:v>
                </c:pt>
                <c:pt idx="462">
                  <c:v>#N/A</c:v>
                </c:pt>
                <c:pt idx="463">
                  <c:v>#N/A</c:v>
                </c:pt>
                <c:pt idx="464">
                  <c:v>#N/A</c:v>
                </c:pt>
                <c:pt idx="465">
                  <c:v>#N/A</c:v>
                </c:pt>
                <c:pt idx="466">
                  <c:v>#N/A</c:v>
                </c:pt>
                <c:pt idx="467">
                  <c:v>#N/A</c:v>
                </c:pt>
                <c:pt idx="468">
                  <c:v>#N/A</c:v>
                </c:pt>
                <c:pt idx="469">
                  <c:v>#N/A</c:v>
                </c:pt>
                <c:pt idx="470">
                  <c:v>#N/A</c:v>
                </c:pt>
                <c:pt idx="471">
                  <c:v>#N/A</c:v>
                </c:pt>
                <c:pt idx="472">
                  <c:v>#N/A</c:v>
                </c:pt>
                <c:pt idx="473">
                  <c:v>#N/A</c:v>
                </c:pt>
                <c:pt idx="474">
                  <c:v>#N/A</c:v>
                </c:pt>
                <c:pt idx="475">
                  <c:v>#N/A</c:v>
                </c:pt>
                <c:pt idx="476">
                  <c:v>#N/A</c:v>
                </c:pt>
                <c:pt idx="477">
                  <c:v>#N/A</c:v>
                </c:pt>
                <c:pt idx="478">
                  <c:v>#N/A</c:v>
                </c:pt>
                <c:pt idx="479">
                  <c:v>#N/A</c:v>
                </c:pt>
                <c:pt idx="480">
                  <c:v>#N/A</c:v>
                </c:pt>
                <c:pt idx="481">
                  <c:v>#N/A</c:v>
                </c:pt>
                <c:pt idx="482">
                  <c:v>#N/A</c:v>
                </c:pt>
                <c:pt idx="483">
                  <c:v>#N/A</c:v>
                </c:pt>
                <c:pt idx="484">
                  <c:v>#N/A</c:v>
                </c:pt>
                <c:pt idx="485">
                  <c:v>#N/A</c:v>
                </c:pt>
                <c:pt idx="486">
                  <c:v>#N/A</c:v>
                </c:pt>
                <c:pt idx="487">
                  <c:v>#N/A</c:v>
                </c:pt>
                <c:pt idx="488">
                  <c:v>#N/A</c:v>
                </c:pt>
                <c:pt idx="489">
                  <c:v>#N/A</c:v>
                </c:pt>
                <c:pt idx="490">
                  <c:v>#N/A</c:v>
                </c:pt>
                <c:pt idx="491">
                  <c:v>#N/A</c:v>
                </c:pt>
                <c:pt idx="492">
                  <c:v>#N/A</c:v>
                </c:pt>
                <c:pt idx="493">
                  <c:v>#N/A</c:v>
                </c:pt>
                <c:pt idx="494">
                  <c:v>#N/A</c:v>
                </c:pt>
                <c:pt idx="495">
                  <c:v>#N/A</c:v>
                </c:pt>
                <c:pt idx="496">
                  <c:v>#N/A</c:v>
                </c:pt>
                <c:pt idx="497">
                  <c:v>#N/A</c:v>
                </c:pt>
                <c:pt idx="498">
                  <c:v>#N/A</c:v>
                </c:pt>
                <c:pt idx="499">
                  <c:v>#N/A</c:v>
                </c:pt>
                <c:pt idx="500">
                  <c:v>#N/A</c:v>
                </c:pt>
                <c:pt idx="501">
                  <c:v>#N/A</c:v>
                </c:pt>
                <c:pt idx="502">
                  <c:v>#N/A</c:v>
                </c:pt>
                <c:pt idx="503">
                  <c:v>#N/A</c:v>
                </c:pt>
                <c:pt idx="504">
                  <c:v>#N/A</c:v>
                </c:pt>
                <c:pt idx="505">
                  <c:v>#N/A</c:v>
                </c:pt>
                <c:pt idx="506">
                  <c:v>#N/A</c:v>
                </c:pt>
                <c:pt idx="507">
                  <c:v>#N/A</c:v>
                </c:pt>
                <c:pt idx="508">
                  <c:v>#N/A</c:v>
                </c:pt>
                <c:pt idx="509">
                  <c:v>#N/A</c:v>
                </c:pt>
                <c:pt idx="510">
                  <c:v>#N/A</c:v>
                </c:pt>
                <c:pt idx="511">
                  <c:v>#N/A</c:v>
                </c:pt>
                <c:pt idx="512">
                  <c:v>#N/A</c:v>
                </c:pt>
                <c:pt idx="513">
                  <c:v>#N/A</c:v>
                </c:pt>
                <c:pt idx="514">
                  <c:v>#N/A</c:v>
                </c:pt>
                <c:pt idx="515">
                  <c:v>#N/A</c:v>
                </c:pt>
                <c:pt idx="516">
                  <c:v>#N/A</c:v>
                </c:pt>
                <c:pt idx="517">
                  <c:v>#N/A</c:v>
                </c:pt>
                <c:pt idx="518">
                  <c:v>#N/A</c:v>
                </c:pt>
                <c:pt idx="519">
                  <c:v>#N/A</c:v>
                </c:pt>
                <c:pt idx="520">
                  <c:v>#N/A</c:v>
                </c:pt>
                <c:pt idx="521">
                  <c:v>#N/A</c:v>
                </c:pt>
                <c:pt idx="522">
                  <c:v>#N/A</c:v>
                </c:pt>
                <c:pt idx="523">
                  <c:v>#N/A</c:v>
                </c:pt>
                <c:pt idx="524">
                  <c:v>#N/A</c:v>
                </c:pt>
                <c:pt idx="525">
                  <c:v>#N/A</c:v>
                </c:pt>
                <c:pt idx="526">
                  <c:v>#N/A</c:v>
                </c:pt>
                <c:pt idx="527">
                  <c:v>#N/A</c:v>
                </c:pt>
                <c:pt idx="528">
                  <c:v>#N/A</c:v>
                </c:pt>
                <c:pt idx="529">
                  <c:v>#N/A</c:v>
                </c:pt>
                <c:pt idx="530">
                  <c:v>#N/A</c:v>
                </c:pt>
                <c:pt idx="531">
                  <c:v>#N/A</c:v>
                </c:pt>
                <c:pt idx="532">
                  <c:v>#N/A</c:v>
                </c:pt>
                <c:pt idx="533">
                  <c:v>#N/A</c:v>
                </c:pt>
                <c:pt idx="534">
                  <c:v>#N/A</c:v>
                </c:pt>
                <c:pt idx="535">
                  <c:v>#N/A</c:v>
                </c:pt>
                <c:pt idx="536">
                  <c:v>#N/A</c:v>
                </c:pt>
                <c:pt idx="537">
                  <c:v>#N/A</c:v>
                </c:pt>
                <c:pt idx="538">
                  <c:v>#N/A</c:v>
                </c:pt>
                <c:pt idx="539">
                  <c:v>#N/A</c:v>
                </c:pt>
                <c:pt idx="540">
                  <c:v>#N/A</c:v>
                </c:pt>
                <c:pt idx="541">
                  <c:v>#N/A</c:v>
                </c:pt>
                <c:pt idx="542">
                  <c:v>#N/A</c:v>
                </c:pt>
                <c:pt idx="543">
                  <c:v>#N/A</c:v>
                </c:pt>
                <c:pt idx="544">
                  <c:v>#N/A</c:v>
                </c:pt>
                <c:pt idx="545">
                  <c:v>#N/A</c:v>
                </c:pt>
                <c:pt idx="546">
                  <c:v>#N/A</c:v>
                </c:pt>
                <c:pt idx="547">
                  <c:v>#N/A</c:v>
                </c:pt>
                <c:pt idx="548">
                  <c:v>#N/A</c:v>
                </c:pt>
                <c:pt idx="549">
                  <c:v>#N/A</c:v>
                </c:pt>
                <c:pt idx="550">
                  <c:v>#N/A</c:v>
                </c:pt>
                <c:pt idx="551">
                  <c:v>#N/A</c:v>
                </c:pt>
                <c:pt idx="552">
                  <c:v>#N/A</c:v>
                </c:pt>
                <c:pt idx="553">
                  <c:v>#N/A</c:v>
                </c:pt>
                <c:pt idx="554">
                  <c:v>#N/A</c:v>
                </c:pt>
                <c:pt idx="555">
                  <c:v>#N/A</c:v>
                </c:pt>
                <c:pt idx="556">
                  <c:v>#N/A</c:v>
                </c:pt>
                <c:pt idx="557">
                  <c:v>#N/A</c:v>
                </c:pt>
                <c:pt idx="558">
                  <c:v>#N/A</c:v>
                </c:pt>
                <c:pt idx="559">
                  <c:v>#N/A</c:v>
                </c:pt>
                <c:pt idx="560">
                  <c:v>#N/A</c:v>
                </c:pt>
                <c:pt idx="561">
                  <c:v>#N/A</c:v>
                </c:pt>
                <c:pt idx="562">
                  <c:v>#N/A</c:v>
                </c:pt>
                <c:pt idx="563">
                  <c:v>#N/A</c:v>
                </c:pt>
                <c:pt idx="564">
                  <c:v>#N/A</c:v>
                </c:pt>
                <c:pt idx="565">
                  <c:v>#N/A</c:v>
                </c:pt>
                <c:pt idx="566">
                  <c:v>#N/A</c:v>
                </c:pt>
                <c:pt idx="567">
                  <c:v>#N/A</c:v>
                </c:pt>
                <c:pt idx="568">
                  <c:v>#N/A</c:v>
                </c:pt>
                <c:pt idx="569">
                  <c:v>#N/A</c:v>
                </c:pt>
                <c:pt idx="570">
                  <c:v>#N/A</c:v>
                </c:pt>
                <c:pt idx="571">
                  <c:v>#N/A</c:v>
                </c:pt>
                <c:pt idx="572">
                  <c:v>#N/A</c:v>
                </c:pt>
                <c:pt idx="573">
                  <c:v>#N/A</c:v>
                </c:pt>
                <c:pt idx="574">
                  <c:v>#N/A</c:v>
                </c:pt>
                <c:pt idx="575">
                  <c:v>#N/A</c:v>
                </c:pt>
                <c:pt idx="576">
                  <c:v>#N/A</c:v>
                </c:pt>
                <c:pt idx="577">
                  <c:v>#N/A</c:v>
                </c:pt>
                <c:pt idx="578">
                  <c:v>#N/A</c:v>
                </c:pt>
                <c:pt idx="579">
                  <c:v>#N/A</c:v>
                </c:pt>
                <c:pt idx="580">
                  <c:v>#N/A</c:v>
                </c:pt>
                <c:pt idx="581">
                  <c:v>#N/A</c:v>
                </c:pt>
                <c:pt idx="582">
                  <c:v>#N/A</c:v>
                </c:pt>
                <c:pt idx="583">
                  <c:v>#N/A</c:v>
                </c:pt>
                <c:pt idx="584">
                  <c:v>#N/A</c:v>
                </c:pt>
                <c:pt idx="585">
                  <c:v>#N/A</c:v>
                </c:pt>
                <c:pt idx="586">
                  <c:v>#N/A</c:v>
                </c:pt>
                <c:pt idx="587">
                  <c:v>#N/A</c:v>
                </c:pt>
                <c:pt idx="588">
                  <c:v>#N/A</c:v>
                </c:pt>
                <c:pt idx="589">
                  <c:v>#N/A</c:v>
                </c:pt>
                <c:pt idx="590">
                  <c:v>#N/A</c:v>
                </c:pt>
                <c:pt idx="591">
                  <c:v>#N/A</c:v>
                </c:pt>
                <c:pt idx="592">
                  <c:v>#N/A</c:v>
                </c:pt>
                <c:pt idx="593">
                  <c:v>#N/A</c:v>
                </c:pt>
                <c:pt idx="594">
                  <c:v>#N/A</c:v>
                </c:pt>
                <c:pt idx="595">
                  <c:v>#N/A</c:v>
                </c:pt>
                <c:pt idx="596">
                  <c:v>#N/A</c:v>
                </c:pt>
                <c:pt idx="597">
                  <c:v>#N/A</c:v>
                </c:pt>
                <c:pt idx="598">
                  <c:v>#N/A</c:v>
                </c:pt>
                <c:pt idx="599">
                  <c:v>#N/A</c:v>
                </c:pt>
                <c:pt idx="600">
                  <c:v>#N/A</c:v>
                </c:pt>
                <c:pt idx="601">
                  <c:v>#N/A</c:v>
                </c:pt>
                <c:pt idx="602">
                  <c:v>#N/A</c:v>
                </c:pt>
                <c:pt idx="603">
                  <c:v>#N/A</c:v>
                </c:pt>
                <c:pt idx="604">
                  <c:v>#N/A</c:v>
                </c:pt>
                <c:pt idx="605">
                  <c:v>#N/A</c:v>
                </c:pt>
                <c:pt idx="606">
                  <c:v>#N/A</c:v>
                </c:pt>
                <c:pt idx="607">
                  <c:v>#N/A</c:v>
                </c:pt>
                <c:pt idx="608">
                  <c:v>#N/A</c:v>
                </c:pt>
                <c:pt idx="609">
                  <c:v>#N/A</c:v>
                </c:pt>
                <c:pt idx="610">
                  <c:v>#N/A</c:v>
                </c:pt>
                <c:pt idx="611">
                  <c:v>#N/A</c:v>
                </c:pt>
                <c:pt idx="612">
                  <c:v>#N/A</c:v>
                </c:pt>
                <c:pt idx="613">
                  <c:v>#N/A</c:v>
                </c:pt>
                <c:pt idx="614">
                  <c:v>#N/A</c:v>
                </c:pt>
                <c:pt idx="615">
                  <c:v>#N/A</c:v>
                </c:pt>
                <c:pt idx="616">
                  <c:v>#N/A</c:v>
                </c:pt>
                <c:pt idx="617">
                  <c:v>#N/A</c:v>
                </c:pt>
                <c:pt idx="618">
                  <c:v>#N/A</c:v>
                </c:pt>
                <c:pt idx="619">
                  <c:v>#N/A</c:v>
                </c:pt>
                <c:pt idx="620">
                  <c:v>#N/A</c:v>
                </c:pt>
                <c:pt idx="621">
                  <c:v>#N/A</c:v>
                </c:pt>
                <c:pt idx="622">
                  <c:v>#N/A</c:v>
                </c:pt>
                <c:pt idx="623">
                  <c:v>#N/A</c:v>
                </c:pt>
                <c:pt idx="624">
                  <c:v>#N/A</c:v>
                </c:pt>
                <c:pt idx="625">
                  <c:v>#N/A</c:v>
                </c:pt>
                <c:pt idx="626">
                  <c:v>#N/A</c:v>
                </c:pt>
                <c:pt idx="627">
                  <c:v>#N/A</c:v>
                </c:pt>
                <c:pt idx="628">
                  <c:v>#N/A</c:v>
                </c:pt>
                <c:pt idx="629">
                  <c:v>#N/A</c:v>
                </c:pt>
                <c:pt idx="630">
                  <c:v>#N/A</c:v>
                </c:pt>
                <c:pt idx="631">
                  <c:v>#N/A</c:v>
                </c:pt>
                <c:pt idx="632">
                  <c:v>#N/A</c:v>
                </c:pt>
                <c:pt idx="633">
                  <c:v>#N/A</c:v>
                </c:pt>
                <c:pt idx="634">
                  <c:v>#N/A</c:v>
                </c:pt>
                <c:pt idx="635">
                  <c:v>#N/A</c:v>
                </c:pt>
                <c:pt idx="636">
                  <c:v>#N/A</c:v>
                </c:pt>
                <c:pt idx="637">
                  <c:v>#N/A</c:v>
                </c:pt>
                <c:pt idx="638">
                  <c:v>#N/A</c:v>
                </c:pt>
              </c:numCache>
            </c:numRef>
          </c:val>
          <c:smooth val="0"/>
          <c:extLst xmlns:c16r2="http://schemas.microsoft.com/office/drawing/2015/06/chart">
            <c:ext xmlns:c16="http://schemas.microsoft.com/office/drawing/2014/chart" uri="{C3380CC4-5D6E-409C-BE32-E72D297353CC}">
              <c16:uniqueId val="{00000002-140F-D048-A472-BF253C32D1A2}"/>
            </c:ext>
          </c:extLst>
        </c:ser>
        <c:dLbls>
          <c:showLegendKey val="0"/>
          <c:showVal val="0"/>
          <c:showCatName val="0"/>
          <c:showSerName val="0"/>
          <c:showPercent val="0"/>
          <c:showBubbleSize val="0"/>
        </c:dLbls>
        <c:marker val="1"/>
        <c:smooth val="0"/>
        <c:axId val="2108895456"/>
        <c:axId val="2108890560"/>
      </c:lineChart>
      <c:dateAx>
        <c:axId val="2046458336"/>
        <c:scaling>
          <c:orientation val="minMax"/>
          <c:min val="33239"/>
        </c:scaling>
        <c:delete val="0"/>
        <c:axPos val="b"/>
        <c:numFmt formatCode="yyyy" sourceLinked="0"/>
        <c:majorTickMark val="out"/>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046458880"/>
        <c:crosses val="autoZero"/>
        <c:auto val="1"/>
        <c:lblOffset val="100"/>
        <c:baseTimeUnit val="months"/>
        <c:majorUnit val="24"/>
        <c:majorTimeUnit val="months"/>
      </c:dateAx>
      <c:valAx>
        <c:axId val="2046458880"/>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046458336"/>
        <c:crosses val="autoZero"/>
        <c:crossBetween val="between"/>
      </c:valAx>
      <c:valAx>
        <c:axId val="2108890560"/>
        <c:scaling>
          <c:orientation val="maxMin"/>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crossAx val="2108895456"/>
        <c:crosses val="max"/>
        <c:crossBetween val="between"/>
      </c:valAx>
      <c:dateAx>
        <c:axId val="2108895456"/>
        <c:scaling>
          <c:orientation val="minMax"/>
        </c:scaling>
        <c:delete val="1"/>
        <c:axPos val="t"/>
        <c:numFmt formatCode="m/d/yy" sourceLinked="1"/>
        <c:majorTickMark val="out"/>
        <c:minorTickMark val="none"/>
        <c:tickLblPos val="nextTo"/>
        <c:crossAx val="2108890560"/>
        <c:crosses val="autoZero"/>
        <c:auto val="1"/>
        <c:lblOffset val="100"/>
        <c:baseTimeUnit val="months"/>
      </c:date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mn-lt"/>
              <a:ea typeface="+mn-ea"/>
              <a:cs typeface="+mn-cs"/>
            </a:defRPr>
          </a:pPr>
          <a:endParaRPr lang="zh-TW"/>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solidFill>
            <a:schemeClr val="tx1"/>
          </a:solidFill>
        </a:defRPr>
      </a:pPr>
      <a:endParaRPr lang="zh-TW"/>
    </a:p>
  </c:txPr>
  <c:externalData r:id="rId3">
    <c:autoUpdate val="0"/>
  </c:externalData>
  <c:userShapes r:id="rId4"/>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工作表3!$C$23</c:f>
              <c:strCache>
                <c:ptCount val="1"/>
                <c:pt idx="0">
                  <c:v>MMF</c:v>
                </c:pt>
              </c:strCache>
            </c:strRef>
          </c:tx>
          <c:spPr>
            <a:solidFill>
              <a:schemeClr val="accent1"/>
            </a:solidFill>
            <a:ln>
              <a:noFill/>
            </a:ln>
            <a:effectLst/>
          </c:spPr>
          <c:invertIfNegative val="0"/>
          <c:cat>
            <c:strRef>
              <c:f>工作表3!$B$26:$B$40</c:f>
              <c:strCache>
                <c:ptCount val="15"/>
                <c:pt idx="0">
                  <c:v>12/28</c:v>
                </c:pt>
                <c:pt idx="1">
                  <c:v>01/04</c:v>
                </c:pt>
                <c:pt idx="2">
                  <c:v>01/11</c:v>
                </c:pt>
                <c:pt idx="3">
                  <c:v>01/18</c:v>
                </c:pt>
                <c:pt idx="4">
                  <c:v>01/25</c:v>
                </c:pt>
                <c:pt idx="5">
                  <c:v>02/01</c:v>
                </c:pt>
                <c:pt idx="6">
                  <c:v>02/08</c:v>
                </c:pt>
                <c:pt idx="7">
                  <c:v>02/15</c:v>
                </c:pt>
                <c:pt idx="8">
                  <c:v>0'2/22</c:v>
                </c:pt>
                <c:pt idx="9">
                  <c:v>03/01</c:v>
                </c:pt>
                <c:pt idx="10">
                  <c:v>03/08</c:v>
                </c:pt>
                <c:pt idx="11">
                  <c:v>03/15</c:v>
                </c:pt>
                <c:pt idx="12">
                  <c:v>03/22</c:v>
                </c:pt>
                <c:pt idx="13">
                  <c:v>03/29</c:v>
                </c:pt>
                <c:pt idx="14">
                  <c:v>04/05</c:v>
                </c:pt>
              </c:strCache>
            </c:strRef>
          </c:cat>
          <c:val>
            <c:numRef>
              <c:f>工作表3!$C$26:$C$40</c:f>
              <c:numCache>
                <c:formatCode>General</c:formatCode>
                <c:ptCount val="15"/>
                <c:pt idx="0">
                  <c:v>221.899999999996</c:v>
                </c:pt>
                <c:pt idx="1">
                  <c:v>791.40000000000327</c:v>
                </c:pt>
                <c:pt idx="2">
                  <c:v>-88.700000000008004</c:v>
                </c:pt>
                <c:pt idx="3">
                  <c:v>-20.69999999999709</c:v>
                </c:pt>
                <c:pt idx="4">
                  <c:v>160.69999999999709</c:v>
                </c:pt>
                <c:pt idx="5">
                  <c:v>21.400000000003274</c:v>
                </c:pt>
                <c:pt idx="6">
                  <c:v>-163.49999999999454</c:v>
                </c:pt>
                <c:pt idx="7">
                  <c:v>99.799999999995634</c:v>
                </c:pt>
                <c:pt idx="8">
                  <c:v>53.599999999996726</c:v>
                </c:pt>
                <c:pt idx="9">
                  <c:v>733.80000000000109</c:v>
                </c:pt>
                <c:pt idx="10">
                  <c:v>-0.19999999999527063</c:v>
                </c:pt>
                <c:pt idx="11">
                  <c:v>1209.2999999999938</c:v>
                </c:pt>
                <c:pt idx="12">
                  <c:v>1174.1000000000076</c:v>
                </c:pt>
                <c:pt idx="13">
                  <c:v>659.89999999999782</c:v>
                </c:pt>
                <c:pt idx="14">
                  <c:v>490.79899999999725</c:v>
                </c:pt>
              </c:numCache>
            </c:numRef>
          </c:val>
        </c:ser>
        <c:ser>
          <c:idx val="1"/>
          <c:order val="1"/>
          <c:tx>
            <c:strRef>
              <c:f>工作表3!$D$23</c:f>
              <c:strCache>
                <c:ptCount val="1"/>
                <c:pt idx="0">
                  <c:v>小銀行</c:v>
                </c:pt>
              </c:strCache>
            </c:strRef>
          </c:tx>
          <c:spPr>
            <a:solidFill>
              <a:schemeClr val="accent2"/>
            </a:solidFill>
            <a:ln>
              <a:noFill/>
            </a:ln>
            <a:effectLst/>
          </c:spPr>
          <c:invertIfNegative val="0"/>
          <c:cat>
            <c:strRef>
              <c:f>工作表3!$B$26:$B$40</c:f>
              <c:strCache>
                <c:ptCount val="15"/>
                <c:pt idx="0">
                  <c:v>12/28</c:v>
                </c:pt>
                <c:pt idx="1">
                  <c:v>01/04</c:v>
                </c:pt>
                <c:pt idx="2">
                  <c:v>01/11</c:v>
                </c:pt>
                <c:pt idx="3">
                  <c:v>01/18</c:v>
                </c:pt>
                <c:pt idx="4">
                  <c:v>01/25</c:v>
                </c:pt>
                <c:pt idx="5">
                  <c:v>02/01</c:v>
                </c:pt>
                <c:pt idx="6">
                  <c:v>02/08</c:v>
                </c:pt>
                <c:pt idx="7">
                  <c:v>02/15</c:v>
                </c:pt>
                <c:pt idx="8">
                  <c:v>0'2/22</c:v>
                </c:pt>
                <c:pt idx="9">
                  <c:v>03/01</c:v>
                </c:pt>
                <c:pt idx="10">
                  <c:v>03/08</c:v>
                </c:pt>
                <c:pt idx="11">
                  <c:v>03/15</c:v>
                </c:pt>
                <c:pt idx="12">
                  <c:v>03/22</c:v>
                </c:pt>
                <c:pt idx="13">
                  <c:v>03/29</c:v>
                </c:pt>
                <c:pt idx="14">
                  <c:v>04/05</c:v>
                </c:pt>
              </c:strCache>
            </c:strRef>
          </c:cat>
          <c:val>
            <c:numRef>
              <c:f>工作表3!$D$26:$D$40</c:f>
              <c:numCache>
                <c:formatCode>General</c:formatCode>
                <c:ptCount val="15"/>
                <c:pt idx="0">
                  <c:v>1.5599999999994907</c:v>
                </c:pt>
                <c:pt idx="1">
                  <c:v>41.989999999996144</c:v>
                </c:pt>
                <c:pt idx="2">
                  <c:v>-292.22999999999956</c:v>
                </c:pt>
                <c:pt idx="3">
                  <c:v>-121.66000000000167</c:v>
                </c:pt>
                <c:pt idx="4">
                  <c:v>-392.78000000000247</c:v>
                </c:pt>
                <c:pt idx="5">
                  <c:v>172.51000000000204</c:v>
                </c:pt>
                <c:pt idx="6">
                  <c:v>-39.329999999999927</c:v>
                </c:pt>
                <c:pt idx="7">
                  <c:v>1.2700000000040745</c:v>
                </c:pt>
                <c:pt idx="8">
                  <c:v>-51.150000000006912</c:v>
                </c:pt>
                <c:pt idx="9">
                  <c:v>258.89000000000124</c:v>
                </c:pt>
                <c:pt idx="10">
                  <c:v>-51.859999999996944</c:v>
                </c:pt>
                <c:pt idx="11">
                  <c:v>-1845.0600000000031</c:v>
                </c:pt>
                <c:pt idx="12">
                  <c:v>-475.87999999999738</c:v>
                </c:pt>
                <c:pt idx="13">
                  <c:v>257.68000000000029</c:v>
                </c:pt>
                <c:pt idx="14">
                  <c:v>282.20000000000255</c:v>
                </c:pt>
              </c:numCache>
            </c:numRef>
          </c:val>
        </c:ser>
        <c:dLbls>
          <c:showLegendKey val="0"/>
          <c:showVal val="0"/>
          <c:showCatName val="0"/>
          <c:showSerName val="0"/>
          <c:showPercent val="0"/>
          <c:showBubbleSize val="0"/>
        </c:dLbls>
        <c:gapWidth val="90"/>
        <c:overlap val="-27"/>
        <c:axId val="2108896544"/>
        <c:axId val="2108893824"/>
      </c:barChart>
      <c:catAx>
        <c:axId val="2108896544"/>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TW"/>
          </a:p>
        </c:txPr>
        <c:crossAx val="2108893824"/>
        <c:crosses val="autoZero"/>
        <c:auto val="1"/>
        <c:lblAlgn val="ctr"/>
        <c:lblOffset val="100"/>
        <c:tickLblSkip val="2"/>
        <c:noMultiLvlLbl val="0"/>
      </c:catAx>
      <c:valAx>
        <c:axId val="2108893824"/>
        <c:scaling>
          <c:orientation val="minMax"/>
          <c:max val="2000"/>
          <c:min val="-20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TW"/>
          </a:p>
        </c:txPr>
        <c:crossAx val="2108896544"/>
        <c:crosses val="autoZero"/>
        <c:crossBetween val="between"/>
      </c:valAx>
      <c:spPr>
        <a:noFill/>
        <a:ln>
          <a:noFill/>
        </a:ln>
        <a:effectLst/>
      </c:spPr>
    </c:plotArea>
    <c:legend>
      <c:legendPos val="b"/>
      <c:layout>
        <c:manualLayout>
          <c:xMode val="edge"/>
          <c:yMode val="edge"/>
          <c:x val="0.23993482064741908"/>
          <c:y val="6.807560513269173E-2"/>
          <c:w val="0.27013035870516183"/>
          <c:h val="8.9331802274715655E-2"/>
        </c:manualLayout>
      </c:layout>
      <c:overlay val="1"/>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工作表4!$G$2</c:f>
              <c:strCache>
                <c:ptCount val="1"/>
                <c:pt idx="0">
                  <c:v>MMF(左)</c:v>
                </c:pt>
              </c:strCache>
            </c:strRef>
          </c:tx>
          <c:spPr>
            <a:ln w="28575" cap="rnd">
              <a:solidFill>
                <a:schemeClr val="accent1"/>
              </a:solidFill>
              <a:round/>
            </a:ln>
            <a:effectLst/>
          </c:spPr>
          <c:marker>
            <c:symbol val="none"/>
          </c:marker>
          <c:cat>
            <c:numRef>
              <c:f>工作表4!$F$3:$F$17</c:f>
              <c:numCache>
                <c:formatCode>m/d/yyyy</c:formatCode>
                <c:ptCount val="15"/>
                <c:pt idx="0">
                  <c:v>45021</c:v>
                </c:pt>
                <c:pt idx="1">
                  <c:v>45014</c:v>
                </c:pt>
                <c:pt idx="2">
                  <c:v>45007</c:v>
                </c:pt>
                <c:pt idx="3">
                  <c:v>45000</c:v>
                </c:pt>
                <c:pt idx="4">
                  <c:v>44993</c:v>
                </c:pt>
                <c:pt idx="5">
                  <c:v>44986</c:v>
                </c:pt>
                <c:pt idx="6">
                  <c:v>44979</c:v>
                </c:pt>
                <c:pt idx="7">
                  <c:v>44972</c:v>
                </c:pt>
                <c:pt idx="8">
                  <c:v>44965</c:v>
                </c:pt>
                <c:pt idx="9">
                  <c:v>44958</c:v>
                </c:pt>
                <c:pt idx="10">
                  <c:v>44951</c:v>
                </c:pt>
                <c:pt idx="11">
                  <c:v>44944</c:v>
                </c:pt>
                <c:pt idx="12">
                  <c:v>44937</c:v>
                </c:pt>
                <c:pt idx="13">
                  <c:v>44930</c:v>
                </c:pt>
                <c:pt idx="14">
                  <c:v>44923</c:v>
                </c:pt>
              </c:numCache>
            </c:numRef>
          </c:cat>
          <c:val>
            <c:numRef>
              <c:f>工作表4!$G$3:$G$17</c:f>
              <c:numCache>
                <c:formatCode>General</c:formatCode>
                <c:ptCount val="15"/>
                <c:pt idx="0">
                  <c:v>5.2471299</c:v>
                </c:pt>
                <c:pt idx="1">
                  <c:v>5.1980500000000003</c:v>
                </c:pt>
                <c:pt idx="2">
                  <c:v>5.1320600000000001</c:v>
                </c:pt>
                <c:pt idx="3">
                  <c:v>5.0146499999999996</c:v>
                </c:pt>
                <c:pt idx="4">
                  <c:v>4.8937200000000001</c:v>
                </c:pt>
                <c:pt idx="5">
                  <c:v>4.8937400000000002</c:v>
                </c:pt>
                <c:pt idx="6">
                  <c:v>4.82036</c:v>
                </c:pt>
                <c:pt idx="7">
                  <c:v>4.8150000000000004</c:v>
                </c:pt>
                <c:pt idx="8">
                  <c:v>4.8050200000000007</c:v>
                </c:pt>
                <c:pt idx="9">
                  <c:v>4.8213699999999999</c:v>
                </c:pt>
                <c:pt idx="10">
                  <c:v>4.8192299999999992</c:v>
                </c:pt>
                <c:pt idx="11">
                  <c:v>4.8031600000000001</c:v>
                </c:pt>
                <c:pt idx="12">
                  <c:v>4.8052299999999999</c:v>
                </c:pt>
                <c:pt idx="13">
                  <c:v>4.8141000000000007</c:v>
                </c:pt>
                <c:pt idx="14">
                  <c:v>4.7349600000000001</c:v>
                </c:pt>
              </c:numCache>
            </c:numRef>
          </c:val>
          <c:smooth val="0"/>
        </c:ser>
        <c:dLbls>
          <c:showLegendKey val="0"/>
          <c:showVal val="0"/>
          <c:showCatName val="0"/>
          <c:showSerName val="0"/>
          <c:showPercent val="0"/>
          <c:showBubbleSize val="0"/>
        </c:dLbls>
        <c:marker val="1"/>
        <c:smooth val="0"/>
        <c:axId val="2108905248"/>
        <c:axId val="2108894368"/>
      </c:lineChart>
      <c:lineChart>
        <c:grouping val="standard"/>
        <c:varyColors val="0"/>
        <c:ser>
          <c:idx val="1"/>
          <c:order val="1"/>
          <c:tx>
            <c:strRef>
              <c:f>工作表4!$H$2</c:f>
              <c:strCache>
                <c:ptCount val="1"/>
                <c:pt idx="0">
                  <c:v>小銀行(右)</c:v>
                </c:pt>
              </c:strCache>
            </c:strRef>
          </c:tx>
          <c:spPr>
            <a:ln w="28575" cap="rnd">
              <a:solidFill>
                <a:schemeClr val="accent2"/>
              </a:solidFill>
              <a:round/>
            </a:ln>
            <a:effectLst/>
          </c:spPr>
          <c:marker>
            <c:symbol val="none"/>
          </c:marker>
          <c:cat>
            <c:numRef>
              <c:f>工作表4!$F$3:$F$17</c:f>
              <c:numCache>
                <c:formatCode>m/d/yyyy</c:formatCode>
                <c:ptCount val="15"/>
                <c:pt idx="0">
                  <c:v>45021</c:v>
                </c:pt>
                <c:pt idx="1">
                  <c:v>45014</c:v>
                </c:pt>
                <c:pt idx="2">
                  <c:v>45007</c:v>
                </c:pt>
                <c:pt idx="3">
                  <c:v>45000</c:v>
                </c:pt>
                <c:pt idx="4">
                  <c:v>44993</c:v>
                </c:pt>
                <c:pt idx="5">
                  <c:v>44986</c:v>
                </c:pt>
                <c:pt idx="6">
                  <c:v>44979</c:v>
                </c:pt>
                <c:pt idx="7">
                  <c:v>44972</c:v>
                </c:pt>
                <c:pt idx="8">
                  <c:v>44965</c:v>
                </c:pt>
                <c:pt idx="9">
                  <c:v>44958</c:v>
                </c:pt>
                <c:pt idx="10">
                  <c:v>44951</c:v>
                </c:pt>
                <c:pt idx="11">
                  <c:v>44944</c:v>
                </c:pt>
                <c:pt idx="12">
                  <c:v>44937</c:v>
                </c:pt>
                <c:pt idx="13">
                  <c:v>44930</c:v>
                </c:pt>
                <c:pt idx="14">
                  <c:v>44923</c:v>
                </c:pt>
              </c:numCache>
            </c:numRef>
          </c:cat>
          <c:val>
            <c:numRef>
              <c:f>工作表4!$H$3:$H$17</c:f>
              <c:numCache>
                <c:formatCode>General</c:formatCode>
                <c:ptCount val="15"/>
                <c:pt idx="0">
                  <c:v>5.3996440000000003</c:v>
                </c:pt>
                <c:pt idx="1">
                  <c:v>5.3714240000000002</c:v>
                </c:pt>
                <c:pt idx="2">
                  <c:v>5.345656</c:v>
                </c:pt>
                <c:pt idx="3">
                  <c:v>5.3932439999999993</c:v>
                </c:pt>
                <c:pt idx="4">
                  <c:v>5.57775</c:v>
                </c:pt>
                <c:pt idx="5">
                  <c:v>5.5829360000000001</c:v>
                </c:pt>
                <c:pt idx="6">
                  <c:v>5.5570469999999998</c:v>
                </c:pt>
                <c:pt idx="7">
                  <c:v>5.5621619999999998</c:v>
                </c:pt>
                <c:pt idx="8">
                  <c:v>5.5620349999999998</c:v>
                </c:pt>
                <c:pt idx="9">
                  <c:v>5.5659679999999998</c:v>
                </c:pt>
                <c:pt idx="10">
                  <c:v>5.5487169999999999</c:v>
                </c:pt>
                <c:pt idx="11">
                  <c:v>5.5879950000000003</c:v>
                </c:pt>
                <c:pt idx="12">
                  <c:v>5.6001609999999999</c:v>
                </c:pt>
                <c:pt idx="13">
                  <c:v>5.6293839999999999</c:v>
                </c:pt>
                <c:pt idx="14">
                  <c:v>5.6251850000000001</c:v>
                </c:pt>
              </c:numCache>
            </c:numRef>
          </c:val>
          <c:smooth val="0"/>
        </c:ser>
        <c:dLbls>
          <c:showLegendKey val="0"/>
          <c:showVal val="0"/>
          <c:showCatName val="0"/>
          <c:showSerName val="0"/>
          <c:showPercent val="0"/>
          <c:showBubbleSize val="0"/>
        </c:dLbls>
        <c:marker val="1"/>
        <c:smooth val="0"/>
        <c:axId val="2108891104"/>
        <c:axId val="2108897088"/>
      </c:lineChart>
      <c:dateAx>
        <c:axId val="2108905248"/>
        <c:scaling>
          <c:orientation val="minMax"/>
        </c:scaling>
        <c:delete val="0"/>
        <c:axPos val="b"/>
        <c:numFmt formatCode="mm/dd"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108894368"/>
        <c:crosses val="autoZero"/>
        <c:auto val="1"/>
        <c:lblOffset val="100"/>
        <c:baseTimeUnit val="days"/>
        <c:majorUnit val="14"/>
        <c:majorTimeUnit val="days"/>
      </c:dateAx>
      <c:valAx>
        <c:axId val="2108894368"/>
        <c:scaling>
          <c:orientation val="minMax"/>
          <c:max val="5.3"/>
          <c:min val="4.7"/>
        </c:scaling>
        <c:delete val="0"/>
        <c:axPos val="l"/>
        <c:majorGridlines>
          <c:spPr>
            <a:ln w="9525" cap="flat" cmpd="sng" algn="ctr">
              <a:solidFill>
                <a:schemeClr val="tx1">
                  <a:lumMod val="15000"/>
                  <a:lumOff val="85000"/>
                </a:schemeClr>
              </a:solidFill>
              <a:round/>
            </a:ln>
            <a:effectLst/>
          </c:spPr>
        </c:majorGridlines>
        <c:numFmt formatCode="#,##0.0_);[Red]\(#,##0.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108905248"/>
        <c:crosses val="autoZero"/>
        <c:crossBetween val="between"/>
      </c:valAx>
      <c:valAx>
        <c:axId val="2108897088"/>
        <c:scaling>
          <c:orientation val="minMax"/>
          <c:max val="5.7"/>
          <c:min val="5.3"/>
        </c:scaling>
        <c:delete val="0"/>
        <c:axPos val="r"/>
        <c:numFmt formatCode="#,##0.0_);[Red]\(#,##0.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2108891104"/>
        <c:crosses val="max"/>
        <c:crossBetween val="between"/>
      </c:valAx>
      <c:dateAx>
        <c:axId val="2108891104"/>
        <c:scaling>
          <c:orientation val="minMax"/>
        </c:scaling>
        <c:delete val="1"/>
        <c:axPos val="b"/>
        <c:numFmt formatCode="m/d/yyyy" sourceLinked="1"/>
        <c:majorTickMark val="out"/>
        <c:minorTickMark val="none"/>
        <c:tickLblPos val="nextTo"/>
        <c:crossAx val="2108897088"/>
        <c:crosses val="autoZero"/>
        <c:auto val="1"/>
        <c:lblOffset val="100"/>
        <c:baseTimeUnit val="days"/>
      </c:dateAx>
      <c:spPr>
        <a:noFill/>
        <a:ln>
          <a:noFill/>
        </a:ln>
        <a:effectLst/>
      </c:spPr>
    </c:plotArea>
    <c:legend>
      <c:legendPos val="b"/>
      <c:layout>
        <c:manualLayout>
          <c:xMode val="edge"/>
          <c:yMode val="edge"/>
          <c:x val="0.22361632554808905"/>
          <c:y val="9.8119426332115525E-2"/>
          <c:w val="0.47569707132945216"/>
          <c:h val="8.7530299719619106E-2"/>
        </c:manualLayout>
      </c:layout>
      <c:overlay val="1"/>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4">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2639372672853291E-2"/>
          <c:y val="3.0136986301369864E-2"/>
          <c:w val="0.90696779103014946"/>
          <c:h val="0.90475719987056424"/>
        </c:manualLayout>
      </c:layout>
      <c:lineChart>
        <c:grouping val="standard"/>
        <c:varyColors val="0"/>
        <c:ser>
          <c:idx val="0"/>
          <c:order val="0"/>
          <c:tx>
            <c:strRef>
              <c:f>不動產貸款!$R$1</c:f>
              <c:strCache>
                <c:ptCount val="1"/>
                <c:pt idx="0">
                  <c:v>商用不動產貸款拖欠率(LHS)</c:v>
                </c:pt>
              </c:strCache>
            </c:strRef>
          </c:tx>
          <c:spPr>
            <a:ln w="28575" cap="rnd">
              <a:solidFill>
                <a:srgbClr val="C00000"/>
              </a:solidFill>
              <a:round/>
            </a:ln>
            <a:effectLst/>
          </c:spPr>
          <c:marker>
            <c:symbol val="none"/>
          </c:marker>
          <c:cat>
            <c:numRef>
              <c:f>不動產貸款!$Q$2:$Q$173</c:f>
              <c:numCache>
                <c:formatCode>m/d/yy</c:formatCode>
                <c:ptCount val="172"/>
                <c:pt idx="0">
                  <c:v>44926</c:v>
                </c:pt>
                <c:pt idx="1">
                  <c:v>44834</c:v>
                </c:pt>
                <c:pt idx="2">
                  <c:v>44742</c:v>
                </c:pt>
                <c:pt idx="3">
                  <c:v>44651</c:v>
                </c:pt>
                <c:pt idx="4">
                  <c:v>44561</c:v>
                </c:pt>
                <c:pt idx="5">
                  <c:v>44469</c:v>
                </c:pt>
                <c:pt idx="6">
                  <c:v>44377</c:v>
                </c:pt>
                <c:pt idx="7">
                  <c:v>44286</c:v>
                </c:pt>
                <c:pt idx="8">
                  <c:v>44196</c:v>
                </c:pt>
                <c:pt idx="9">
                  <c:v>44104</c:v>
                </c:pt>
                <c:pt idx="10">
                  <c:v>44012</c:v>
                </c:pt>
                <c:pt idx="11">
                  <c:v>43921</c:v>
                </c:pt>
                <c:pt idx="12">
                  <c:v>43830</c:v>
                </c:pt>
                <c:pt idx="13">
                  <c:v>43738</c:v>
                </c:pt>
                <c:pt idx="14">
                  <c:v>43646</c:v>
                </c:pt>
                <c:pt idx="15">
                  <c:v>43555</c:v>
                </c:pt>
                <c:pt idx="16">
                  <c:v>43465</c:v>
                </c:pt>
                <c:pt idx="17">
                  <c:v>43373</c:v>
                </c:pt>
                <c:pt idx="18">
                  <c:v>43281</c:v>
                </c:pt>
                <c:pt idx="19">
                  <c:v>43190</c:v>
                </c:pt>
                <c:pt idx="20">
                  <c:v>43100</c:v>
                </c:pt>
                <c:pt idx="21">
                  <c:v>43008</c:v>
                </c:pt>
                <c:pt idx="22">
                  <c:v>42916</c:v>
                </c:pt>
                <c:pt idx="23">
                  <c:v>42825</c:v>
                </c:pt>
                <c:pt idx="24">
                  <c:v>42735</c:v>
                </c:pt>
                <c:pt idx="25">
                  <c:v>42643</c:v>
                </c:pt>
                <c:pt idx="26">
                  <c:v>42551</c:v>
                </c:pt>
                <c:pt idx="27">
                  <c:v>42460</c:v>
                </c:pt>
                <c:pt idx="28">
                  <c:v>42369</c:v>
                </c:pt>
                <c:pt idx="29">
                  <c:v>42277</c:v>
                </c:pt>
                <c:pt idx="30">
                  <c:v>42185</c:v>
                </c:pt>
                <c:pt idx="31">
                  <c:v>42094</c:v>
                </c:pt>
                <c:pt idx="32">
                  <c:v>42004</c:v>
                </c:pt>
                <c:pt idx="33">
                  <c:v>41912</c:v>
                </c:pt>
                <c:pt idx="34">
                  <c:v>41820</c:v>
                </c:pt>
                <c:pt idx="35">
                  <c:v>41729</c:v>
                </c:pt>
                <c:pt idx="36">
                  <c:v>41639</c:v>
                </c:pt>
                <c:pt idx="37">
                  <c:v>41547</c:v>
                </c:pt>
                <c:pt idx="38">
                  <c:v>41455</c:v>
                </c:pt>
                <c:pt idx="39">
                  <c:v>41364</c:v>
                </c:pt>
                <c:pt idx="40">
                  <c:v>41274</c:v>
                </c:pt>
                <c:pt idx="41">
                  <c:v>41182</c:v>
                </c:pt>
                <c:pt idx="42">
                  <c:v>41090</c:v>
                </c:pt>
                <c:pt idx="43">
                  <c:v>40999</c:v>
                </c:pt>
                <c:pt idx="44">
                  <c:v>40908</c:v>
                </c:pt>
                <c:pt idx="45">
                  <c:v>40816</c:v>
                </c:pt>
                <c:pt idx="46">
                  <c:v>40724</c:v>
                </c:pt>
                <c:pt idx="47">
                  <c:v>40633</c:v>
                </c:pt>
                <c:pt idx="48">
                  <c:v>40543</c:v>
                </c:pt>
                <c:pt idx="49">
                  <c:v>40451</c:v>
                </c:pt>
                <c:pt idx="50">
                  <c:v>40359</c:v>
                </c:pt>
                <c:pt idx="51">
                  <c:v>40268</c:v>
                </c:pt>
                <c:pt idx="52">
                  <c:v>40178</c:v>
                </c:pt>
                <c:pt idx="53">
                  <c:v>40086</c:v>
                </c:pt>
                <c:pt idx="54">
                  <c:v>39994</c:v>
                </c:pt>
                <c:pt idx="55">
                  <c:v>39903</c:v>
                </c:pt>
                <c:pt idx="56">
                  <c:v>39813</c:v>
                </c:pt>
                <c:pt idx="57">
                  <c:v>39721</c:v>
                </c:pt>
                <c:pt idx="58">
                  <c:v>39629</c:v>
                </c:pt>
                <c:pt idx="59">
                  <c:v>39538</c:v>
                </c:pt>
                <c:pt idx="60">
                  <c:v>39447</c:v>
                </c:pt>
                <c:pt idx="61">
                  <c:v>39355</c:v>
                </c:pt>
                <c:pt idx="62">
                  <c:v>39263</c:v>
                </c:pt>
                <c:pt idx="63">
                  <c:v>39172</c:v>
                </c:pt>
                <c:pt idx="64">
                  <c:v>39082</c:v>
                </c:pt>
                <c:pt idx="65">
                  <c:v>38990</c:v>
                </c:pt>
                <c:pt idx="66">
                  <c:v>38898</c:v>
                </c:pt>
                <c:pt idx="67">
                  <c:v>38807</c:v>
                </c:pt>
                <c:pt idx="68">
                  <c:v>38717</c:v>
                </c:pt>
                <c:pt idx="69">
                  <c:v>38625</c:v>
                </c:pt>
                <c:pt idx="70">
                  <c:v>38533</c:v>
                </c:pt>
                <c:pt idx="71">
                  <c:v>38442</c:v>
                </c:pt>
                <c:pt idx="72">
                  <c:v>38352</c:v>
                </c:pt>
                <c:pt idx="73">
                  <c:v>38260</c:v>
                </c:pt>
                <c:pt idx="74">
                  <c:v>38168</c:v>
                </c:pt>
                <c:pt idx="75">
                  <c:v>38077</c:v>
                </c:pt>
                <c:pt idx="76">
                  <c:v>37986</c:v>
                </c:pt>
                <c:pt idx="77">
                  <c:v>37894</c:v>
                </c:pt>
                <c:pt idx="78">
                  <c:v>37802</c:v>
                </c:pt>
                <c:pt idx="79">
                  <c:v>37711</c:v>
                </c:pt>
                <c:pt idx="80">
                  <c:v>37621</c:v>
                </c:pt>
                <c:pt idx="81">
                  <c:v>37529</c:v>
                </c:pt>
                <c:pt idx="82">
                  <c:v>37437</c:v>
                </c:pt>
                <c:pt idx="83">
                  <c:v>37346</c:v>
                </c:pt>
                <c:pt idx="84">
                  <c:v>37256</c:v>
                </c:pt>
                <c:pt idx="85">
                  <c:v>37164</c:v>
                </c:pt>
                <c:pt idx="86">
                  <c:v>37072</c:v>
                </c:pt>
                <c:pt idx="87">
                  <c:v>36981</c:v>
                </c:pt>
                <c:pt idx="88">
                  <c:v>36891</c:v>
                </c:pt>
                <c:pt idx="89">
                  <c:v>36799</c:v>
                </c:pt>
                <c:pt idx="90">
                  <c:v>36707</c:v>
                </c:pt>
                <c:pt idx="91">
                  <c:v>36616</c:v>
                </c:pt>
                <c:pt idx="92">
                  <c:v>36525</c:v>
                </c:pt>
                <c:pt idx="93">
                  <c:v>36433</c:v>
                </c:pt>
                <c:pt idx="94">
                  <c:v>36341</c:v>
                </c:pt>
                <c:pt idx="95">
                  <c:v>36250</c:v>
                </c:pt>
                <c:pt idx="96">
                  <c:v>36160</c:v>
                </c:pt>
                <c:pt idx="97">
                  <c:v>36068</c:v>
                </c:pt>
                <c:pt idx="98">
                  <c:v>35976</c:v>
                </c:pt>
                <c:pt idx="99">
                  <c:v>35885</c:v>
                </c:pt>
                <c:pt idx="100">
                  <c:v>35795</c:v>
                </c:pt>
                <c:pt idx="101">
                  <c:v>35703</c:v>
                </c:pt>
                <c:pt idx="102">
                  <c:v>35611</c:v>
                </c:pt>
                <c:pt idx="103">
                  <c:v>35520</c:v>
                </c:pt>
                <c:pt idx="104">
                  <c:v>35430</c:v>
                </c:pt>
                <c:pt idx="105">
                  <c:v>35338</c:v>
                </c:pt>
                <c:pt idx="106">
                  <c:v>35246</c:v>
                </c:pt>
                <c:pt idx="107">
                  <c:v>35155</c:v>
                </c:pt>
                <c:pt idx="108">
                  <c:v>35064</c:v>
                </c:pt>
                <c:pt idx="109">
                  <c:v>34972</c:v>
                </c:pt>
                <c:pt idx="110">
                  <c:v>34880</c:v>
                </c:pt>
                <c:pt idx="111">
                  <c:v>34789</c:v>
                </c:pt>
                <c:pt idx="112">
                  <c:v>34699</c:v>
                </c:pt>
                <c:pt idx="113">
                  <c:v>34607</c:v>
                </c:pt>
                <c:pt idx="114">
                  <c:v>34515</c:v>
                </c:pt>
                <c:pt idx="115">
                  <c:v>34424</c:v>
                </c:pt>
                <c:pt idx="116">
                  <c:v>34334</c:v>
                </c:pt>
                <c:pt idx="117">
                  <c:v>34242</c:v>
                </c:pt>
                <c:pt idx="118">
                  <c:v>34150</c:v>
                </c:pt>
                <c:pt idx="119">
                  <c:v>34059</c:v>
                </c:pt>
                <c:pt idx="120">
                  <c:v>33969</c:v>
                </c:pt>
                <c:pt idx="121">
                  <c:v>33877</c:v>
                </c:pt>
                <c:pt idx="122">
                  <c:v>33785</c:v>
                </c:pt>
                <c:pt idx="123">
                  <c:v>33694</c:v>
                </c:pt>
                <c:pt idx="124">
                  <c:v>33603</c:v>
                </c:pt>
                <c:pt idx="125">
                  <c:v>33511</c:v>
                </c:pt>
                <c:pt idx="126">
                  <c:v>33419</c:v>
                </c:pt>
                <c:pt idx="127">
                  <c:v>33328</c:v>
                </c:pt>
                <c:pt idx="128">
                  <c:v>33238</c:v>
                </c:pt>
                <c:pt idx="129">
                  <c:v>33144</c:v>
                </c:pt>
                <c:pt idx="130">
                  <c:v>33053</c:v>
                </c:pt>
                <c:pt idx="131">
                  <c:v>32962</c:v>
                </c:pt>
                <c:pt idx="132">
                  <c:v>32873</c:v>
                </c:pt>
                <c:pt idx="133">
                  <c:v>32781</c:v>
                </c:pt>
                <c:pt idx="134">
                  <c:v>32689</c:v>
                </c:pt>
                <c:pt idx="135">
                  <c:v>32598</c:v>
                </c:pt>
                <c:pt idx="136">
                  <c:v>32508</c:v>
                </c:pt>
                <c:pt idx="137">
                  <c:v>32416</c:v>
                </c:pt>
                <c:pt idx="138">
                  <c:v>32324</c:v>
                </c:pt>
                <c:pt idx="139">
                  <c:v>32233</c:v>
                </c:pt>
                <c:pt idx="140">
                  <c:v>32142</c:v>
                </c:pt>
                <c:pt idx="141">
                  <c:v>32050</c:v>
                </c:pt>
                <c:pt idx="142">
                  <c:v>31958</c:v>
                </c:pt>
                <c:pt idx="143">
                  <c:v>31867</c:v>
                </c:pt>
                <c:pt idx="144">
                  <c:v>31777</c:v>
                </c:pt>
                <c:pt idx="145">
                  <c:v>31685</c:v>
                </c:pt>
                <c:pt idx="146">
                  <c:v>31593</c:v>
                </c:pt>
                <c:pt idx="147">
                  <c:v>31502</c:v>
                </c:pt>
                <c:pt idx="148">
                  <c:v>31412</c:v>
                </c:pt>
                <c:pt idx="149">
                  <c:v>31320</c:v>
                </c:pt>
                <c:pt idx="150">
                  <c:v>31228</c:v>
                </c:pt>
                <c:pt idx="151">
                  <c:v>31137</c:v>
                </c:pt>
                <c:pt idx="152">
                  <c:v>31047</c:v>
                </c:pt>
                <c:pt idx="153">
                  <c:v>30955</c:v>
                </c:pt>
                <c:pt idx="154">
                  <c:v>30863</c:v>
                </c:pt>
                <c:pt idx="155">
                  <c:v>30772</c:v>
                </c:pt>
                <c:pt idx="156">
                  <c:v>30681</c:v>
                </c:pt>
                <c:pt idx="157">
                  <c:v>30589</c:v>
                </c:pt>
                <c:pt idx="158">
                  <c:v>30497</c:v>
                </c:pt>
                <c:pt idx="159">
                  <c:v>30406</c:v>
                </c:pt>
                <c:pt idx="160">
                  <c:v>30316</c:v>
                </c:pt>
                <c:pt idx="161">
                  <c:v>30224</c:v>
                </c:pt>
                <c:pt idx="162">
                  <c:v>30132</c:v>
                </c:pt>
                <c:pt idx="163">
                  <c:v>30041</c:v>
                </c:pt>
                <c:pt idx="164">
                  <c:v>29951</c:v>
                </c:pt>
                <c:pt idx="165">
                  <c:v>29859</c:v>
                </c:pt>
                <c:pt idx="166">
                  <c:v>29767</c:v>
                </c:pt>
                <c:pt idx="167">
                  <c:v>29676</c:v>
                </c:pt>
                <c:pt idx="168">
                  <c:v>29586</c:v>
                </c:pt>
                <c:pt idx="169">
                  <c:v>29494</c:v>
                </c:pt>
                <c:pt idx="170">
                  <c:v>29402</c:v>
                </c:pt>
                <c:pt idx="171">
                  <c:v>29311</c:v>
                </c:pt>
              </c:numCache>
            </c:numRef>
          </c:cat>
          <c:val>
            <c:numRef>
              <c:f>不動產貸款!$R$2:$R$173</c:f>
              <c:numCache>
                <c:formatCode>0.00%</c:formatCode>
                <c:ptCount val="172"/>
                <c:pt idx="0">
                  <c:v>6.8000000000000005E-3</c:v>
                </c:pt>
                <c:pt idx="1">
                  <c:v>6.5000000000000006E-3</c:v>
                </c:pt>
                <c:pt idx="2">
                  <c:v>7.1999999999999998E-3</c:v>
                </c:pt>
                <c:pt idx="3">
                  <c:v>7.4000000000000003E-3</c:v>
                </c:pt>
                <c:pt idx="4">
                  <c:v>7.9000000000000008E-3</c:v>
                </c:pt>
                <c:pt idx="5">
                  <c:v>8.6999999999999994E-3</c:v>
                </c:pt>
                <c:pt idx="6">
                  <c:v>9.3999999999999986E-3</c:v>
                </c:pt>
                <c:pt idx="7">
                  <c:v>1.01E-2</c:v>
                </c:pt>
                <c:pt idx="8">
                  <c:v>1.1299999999999999E-2</c:v>
                </c:pt>
                <c:pt idx="9">
                  <c:v>1.01E-2</c:v>
                </c:pt>
                <c:pt idx="10">
                  <c:v>9.1999999999999998E-3</c:v>
                </c:pt>
                <c:pt idx="11">
                  <c:v>8.199999999999999E-3</c:v>
                </c:pt>
                <c:pt idx="12">
                  <c:v>6.8000000000000005E-3</c:v>
                </c:pt>
                <c:pt idx="13">
                  <c:v>6.8000000000000005E-3</c:v>
                </c:pt>
                <c:pt idx="14">
                  <c:v>6.8000000000000005E-3</c:v>
                </c:pt>
                <c:pt idx="15">
                  <c:v>6.9999999999999993E-3</c:v>
                </c:pt>
                <c:pt idx="16">
                  <c:v>6.9999999999999993E-3</c:v>
                </c:pt>
                <c:pt idx="17">
                  <c:v>6.9999999999999993E-3</c:v>
                </c:pt>
                <c:pt idx="18">
                  <c:v>7.1999999999999998E-3</c:v>
                </c:pt>
                <c:pt idx="19">
                  <c:v>7.4000000000000003E-3</c:v>
                </c:pt>
                <c:pt idx="20">
                  <c:v>7.4999999999999997E-3</c:v>
                </c:pt>
                <c:pt idx="21">
                  <c:v>7.7000000000000002E-3</c:v>
                </c:pt>
                <c:pt idx="22">
                  <c:v>7.7000000000000002E-3</c:v>
                </c:pt>
                <c:pt idx="23">
                  <c:v>7.8000000000000005E-3</c:v>
                </c:pt>
                <c:pt idx="24">
                  <c:v>8.6E-3</c:v>
                </c:pt>
                <c:pt idx="25">
                  <c:v>8.6999999999999994E-3</c:v>
                </c:pt>
                <c:pt idx="26">
                  <c:v>9.1999999999999998E-3</c:v>
                </c:pt>
                <c:pt idx="27">
                  <c:v>9.5999999999999992E-3</c:v>
                </c:pt>
                <c:pt idx="28">
                  <c:v>1.0500000000000001E-2</c:v>
                </c:pt>
                <c:pt idx="29">
                  <c:v>1.15E-2</c:v>
                </c:pt>
                <c:pt idx="30">
                  <c:v>1.2800000000000001E-2</c:v>
                </c:pt>
                <c:pt idx="31">
                  <c:v>1.41E-2</c:v>
                </c:pt>
                <c:pt idx="32">
                  <c:v>1.5800000000000002E-2</c:v>
                </c:pt>
                <c:pt idx="33">
                  <c:v>1.78E-2</c:v>
                </c:pt>
                <c:pt idx="34">
                  <c:v>1.95E-2</c:v>
                </c:pt>
                <c:pt idx="35">
                  <c:v>2.18E-2</c:v>
                </c:pt>
                <c:pt idx="36">
                  <c:v>2.5099999999999997E-2</c:v>
                </c:pt>
                <c:pt idx="37">
                  <c:v>2.76E-2</c:v>
                </c:pt>
                <c:pt idx="38">
                  <c:v>3.2799999999999996E-2</c:v>
                </c:pt>
                <c:pt idx="39">
                  <c:v>3.73E-2</c:v>
                </c:pt>
                <c:pt idx="40">
                  <c:v>4.0899999999999999E-2</c:v>
                </c:pt>
                <c:pt idx="41">
                  <c:v>4.5899999999999996E-2</c:v>
                </c:pt>
                <c:pt idx="42">
                  <c:v>0.05</c:v>
                </c:pt>
                <c:pt idx="43">
                  <c:v>5.4400000000000004E-2</c:v>
                </c:pt>
                <c:pt idx="44">
                  <c:v>6.13E-2</c:v>
                </c:pt>
                <c:pt idx="45">
                  <c:v>6.7299999999999999E-2</c:v>
                </c:pt>
                <c:pt idx="46">
                  <c:v>7.0900000000000005E-2</c:v>
                </c:pt>
                <c:pt idx="47">
                  <c:v>7.4800000000000005E-2</c:v>
                </c:pt>
                <c:pt idx="48">
                  <c:v>8.0700000000000008E-2</c:v>
                </c:pt>
                <c:pt idx="49">
                  <c:v>8.4399999999999989E-2</c:v>
                </c:pt>
                <c:pt idx="50">
                  <c:v>8.7599999999999997E-2</c:v>
                </c:pt>
                <c:pt idx="51">
                  <c:v>8.9200000000000002E-2</c:v>
                </c:pt>
                <c:pt idx="52">
                  <c:v>8.5900000000000004E-2</c:v>
                </c:pt>
                <c:pt idx="53">
                  <c:v>8.5099999999999995E-2</c:v>
                </c:pt>
                <c:pt idx="54">
                  <c:v>7.85E-2</c:v>
                </c:pt>
                <c:pt idx="55">
                  <c:v>6.59E-2</c:v>
                </c:pt>
                <c:pt idx="56">
                  <c:v>5.4900000000000004E-2</c:v>
                </c:pt>
                <c:pt idx="57">
                  <c:v>4.7E-2</c:v>
                </c:pt>
                <c:pt idx="58">
                  <c:v>4.1500000000000002E-2</c:v>
                </c:pt>
                <c:pt idx="59">
                  <c:v>3.4700000000000002E-2</c:v>
                </c:pt>
                <c:pt idx="60">
                  <c:v>2.7200000000000002E-2</c:v>
                </c:pt>
                <c:pt idx="61">
                  <c:v>1.9799999999999998E-2</c:v>
                </c:pt>
                <c:pt idx="62">
                  <c:v>1.6299999999999999E-2</c:v>
                </c:pt>
                <c:pt idx="63">
                  <c:v>1.43E-2</c:v>
                </c:pt>
                <c:pt idx="64">
                  <c:v>1.32E-2</c:v>
                </c:pt>
                <c:pt idx="65">
                  <c:v>1.1299999999999999E-2</c:v>
                </c:pt>
                <c:pt idx="66">
                  <c:v>1.0200000000000001E-2</c:v>
                </c:pt>
                <c:pt idx="67">
                  <c:v>1.0200000000000001E-2</c:v>
                </c:pt>
                <c:pt idx="68">
                  <c:v>1.03E-2</c:v>
                </c:pt>
                <c:pt idx="69">
                  <c:v>1.09E-2</c:v>
                </c:pt>
                <c:pt idx="70">
                  <c:v>1.0500000000000001E-2</c:v>
                </c:pt>
                <c:pt idx="71">
                  <c:v>1.11E-2</c:v>
                </c:pt>
                <c:pt idx="72">
                  <c:v>1.11E-2</c:v>
                </c:pt>
                <c:pt idx="73">
                  <c:v>1.1699999999999999E-2</c:v>
                </c:pt>
                <c:pt idx="74">
                  <c:v>1.26E-2</c:v>
                </c:pt>
                <c:pt idx="75">
                  <c:v>1.24E-2</c:v>
                </c:pt>
                <c:pt idx="76">
                  <c:v>1.3899999999999999E-2</c:v>
                </c:pt>
                <c:pt idx="77">
                  <c:v>1.5100000000000001E-2</c:v>
                </c:pt>
                <c:pt idx="78">
                  <c:v>1.61E-2</c:v>
                </c:pt>
                <c:pt idx="79">
                  <c:v>1.6399999999999998E-2</c:v>
                </c:pt>
                <c:pt idx="80">
                  <c:v>1.6299999999999999E-2</c:v>
                </c:pt>
                <c:pt idx="81">
                  <c:v>1.67E-2</c:v>
                </c:pt>
                <c:pt idx="82">
                  <c:v>1.7600000000000001E-2</c:v>
                </c:pt>
                <c:pt idx="83">
                  <c:v>1.8000000000000002E-2</c:v>
                </c:pt>
                <c:pt idx="84">
                  <c:v>1.9099999999999999E-2</c:v>
                </c:pt>
                <c:pt idx="85">
                  <c:v>1.9299999999999998E-2</c:v>
                </c:pt>
                <c:pt idx="86">
                  <c:v>1.7299999999999999E-2</c:v>
                </c:pt>
                <c:pt idx="87">
                  <c:v>1.5900000000000001E-2</c:v>
                </c:pt>
                <c:pt idx="88">
                  <c:v>1.52E-2</c:v>
                </c:pt>
                <c:pt idx="89">
                  <c:v>1.47E-2</c:v>
                </c:pt>
                <c:pt idx="90">
                  <c:v>1.44E-2</c:v>
                </c:pt>
                <c:pt idx="91">
                  <c:v>1.4800000000000001E-2</c:v>
                </c:pt>
                <c:pt idx="92">
                  <c:v>1.4800000000000001E-2</c:v>
                </c:pt>
                <c:pt idx="93">
                  <c:v>1.5300000000000001E-2</c:v>
                </c:pt>
                <c:pt idx="94">
                  <c:v>1.83E-2</c:v>
                </c:pt>
                <c:pt idx="95">
                  <c:v>1.9E-2</c:v>
                </c:pt>
                <c:pt idx="96">
                  <c:v>1.9699999999999999E-2</c:v>
                </c:pt>
                <c:pt idx="97">
                  <c:v>1.9400000000000001E-2</c:v>
                </c:pt>
                <c:pt idx="98">
                  <c:v>2.0299999999999999E-2</c:v>
                </c:pt>
                <c:pt idx="99">
                  <c:v>2.12E-2</c:v>
                </c:pt>
                <c:pt idx="100">
                  <c:v>2.2200000000000001E-2</c:v>
                </c:pt>
                <c:pt idx="101">
                  <c:v>2.2700000000000001E-2</c:v>
                </c:pt>
                <c:pt idx="102">
                  <c:v>2.3700000000000002E-2</c:v>
                </c:pt>
                <c:pt idx="103">
                  <c:v>2.58E-2</c:v>
                </c:pt>
                <c:pt idx="104">
                  <c:v>2.8900000000000002E-2</c:v>
                </c:pt>
                <c:pt idx="105">
                  <c:v>3.0200000000000001E-2</c:v>
                </c:pt>
                <c:pt idx="106">
                  <c:v>3.1800000000000002E-2</c:v>
                </c:pt>
                <c:pt idx="107">
                  <c:v>3.3099999999999997E-2</c:v>
                </c:pt>
                <c:pt idx="108">
                  <c:v>3.4099999999999998E-2</c:v>
                </c:pt>
                <c:pt idx="109">
                  <c:v>3.8199999999999998E-2</c:v>
                </c:pt>
                <c:pt idx="110">
                  <c:v>4.0599999999999997E-2</c:v>
                </c:pt>
                <c:pt idx="111">
                  <c:v>4.3400000000000001E-2</c:v>
                </c:pt>
                <c:pt idx="112">
                  <c:v>4.3099999999999999E-2</c:v>
                </c:pt>
                <c:pt idx="113">
                  <c:v>4.8899999999999999E-2</c:v>
                </c:pt>
                <c:pt idx="114">
                  <c:v>5.4299999999999994E-2</c:v>
                </c:pt>
                <c:pt idx="115">
                  <c:v>6.0100000000000001E-2</c:v>
                </c:pt>
                <c:pt idx="116">
                  <c:v>6.7799999999999999E-2</c:v>
                </c:pt>
                <c:pt idx="117">
                  <c:v>7.3899999999999993E-2</c:v>
                </c:pt>
                <c:pt idx="118">
                  <c:v>8.2400000000000001E-2</c:v>
                </c:pt>
                <c:pt idx="119">
                  <c:v>8.9800000000000005E-2</c:v>
                </c:pt>
                <c:pt idx="120">
                  <c:v>9.5399999999999985E-2</c:v>
                </c:pt>
                <c:pt idx="121">
                  <c:v>0.10339999999999999</c:v>
                </c:pt>
                <c:pt idx="122">
                  <c:v>0.10490000000000001</c:v>
                </c:pt>
                <c:pt idx="123">
                  <c:v>0.10800000000000001</c:v>
                </c:pt>
                <c:pt idx="124">
                  <c:v>0.1157</c:v>
                </c:pt>
                <c:pt idx="125">
                  <c:v>0.11410000000000001</c:v>
                </c:pt>
                <c:pt idx="126">
                  <c:v>0.1182</c:v>
                </c:pt>
                <c:pt idx="127">
                  <c:v>0.12130000000000001</c:v>
                </c:pt>
                <c:pt idx="128">
                  <c:v>5.2999999999999999E-2</c:v>
                </c:pt>
                <c:pt idx="129">
                  <c:v>5.1999999999999998E-2</c:v>
                </c:pt>
                <c:pt idx="130">
                  <c:v>5.0999999999999997E-2</c:v>
                </c:pt>
                <c:pt idx="131">
                  <c:v>0.05</c:v>
                </c:pt>
                <c:pt idx="132">
                  <c:v>4.9800000000000004E-2</c:v>
                </c:pt>
                <c:pt idx="133">
                  <c:v>4.8600000000000004E-2</c:v>
                </c:pt>
                <c:pt idx="134">
                  <c:v>4.5499999999999999E-2</c:v>
                </c:pt>
                <c:pt idx="135">
                  <c:v>4.7300000000000002E-2</c:v>
                </c:pt>
                <c:pt idx="136">
                  <c:v>4.7E-2</c:v>
                </c:pt>
                <c:pt idx="137">
                  <c:v>4.7E-2</c:v>
                </c:pt>
                <c:pt idx="138">
                  <c:v>4.8799999999999996E-2</c:v>
                </c:pt>
                <c:pt idx="139">
                  <c:v>4.8600000000000004E-2</c:v>
                </c:pt>
                <c:pt idx="140">
                  <c:v>4.9000000000000002E-2</c:v>
                </c:pt>
                <c:pt idx="141">
                  <c:v>4.7E-2</c:v>
                </c:pt>
                <c:pt idx="142">
                  <c:v>5.0599999999999999E-2</c:v>
                </c:pt>
                <c:pt idx="143">
                  <c:v>5.2300000000000006E-2</c:v>
                </c:pt>
                <c:pt idx="144">
                  <c:v>5.3099999999999994E-2</c:v>
                </c:pt>
                <c:pt idx="145">
                  <c:v>5.5099999999999996E-2</c:v>
                </c:pt>
                <c:pt idx="146">
                  <c:v>5.6799999999999996E-2</c:v>
                </c:pt>
                <c:pt idx="147">
                  <c:v>5.7300000000000004E-2</c:v>
                </c:pt>
                <c:pt idx="148">
                  <c:v>5.7000000000000002E-2</c:v>
                </c:pt>
                <c:pt idx="149">
                  <c:v>5.7599999999999998E-2</c:v>
                </c:pt>
                <c:pt idx="150">
                  <c:v>5.7999999999999996E-2</c:v>
                </c:pt>
                <c:pt idx="151">
                  <c:v>6.0700000000000004E-2</c:v>
                </c:pt>
                <c:pt idx="152">
                  <c:v>5.8200000000000002E-2</c:v>
                </c:pt>
                <c:pt idx="153">
                  <c:v>5.9299999999999999E-2</c:v>
                </c:pt>
                <c:pt idx="154">
                  <c:v>5.4900000000000004E-2</c:v>
                </c:pt>
                <c:pt idx="155">
                  <c:v>5.3899999999999997E-2</c:v>
                </c:pt>
                <c:pt idx="156">
                  <c:v>5.7000000000000002E-2</c:v>
                </c:pt>
                <c:pt idx="157">
                  <c:v>5.3800000000000001E-2</c:v>
                </c:pt>
                <c:pt idx="158">
                  <c:v>5.5899999999999998E-2</c:v>
                </c:pt>
                <c:pt idx="159">
                  <c:v>5.7000000000000002E-2</c:v>
                </c:pt>
                <c:pt idx="160">
                  <c:v>5.74E-2</c:v>
                </c:pt>
                <c:pt idx="161">
                  <c:v>5.5899999999999998E-2</c:v>
                </c:pt>
                <c:pt idx="162">
                  <c:v>5.5E-2</c:v>
                </c:pt>
                <c:pt idx="163">
                  <c:v>5.2600000000000001E-2</c:v>
                </c:pt>
                <c:pt idx="164">
                  <c:v>5.2199999999999996E-2</c:v>
                </c:pt>
                <c:pt idx="165">
                  <c:v>5.3499999999999999E-2</c:v>
                </c:pt>
                <c:pt idx="166">
                  <c:v>5.2000000000000005E-2</c:v>
                </c:pt>
                <c:pt idx="167">
                  <c:v>5.1900000000000002E-2</c:v>
                </c:pt>
                <c:pt idx="168">
                  <c:v>5.0499999999999996E-2</c:v>
                </c:pt>
                <c:pt idx="169">
                  <c:v>5.0300000000000004E-2</c:v>
                </c:pt>
                <c:pt idx="170">
                  <c:v>4.9500000000000002E-2</c:v>
                </c:pt>
                <c:pt idx="171">
                  <c:v>4.82E-2</c:v>
                </c:pt>
              </c:numCache>
            </c:numRef>
          </c:val>
          <c:smooth val="0"/>
          <c:extLst xmlns:c16r2="http://schemas.microsoft.com/office/drawing/2015/06/chart">
            <c:ext xmlns:c16="http://schemas.microsoft.com/office/drawing/2014/chart" uri="{C3380CC4-5D6E-409C-BE32-E72D297353CC}">
              <c16:uniqueId val="{00000000-757C-814C-B9EF-68B06E002C45}"/>
            </c:ext>
          </c:extLst>
        </c:ser>
        <c:dLbls>
          <c:showLegendKey val="0"/>
          <c:showVal val="0"/>
          <c:showCatName val="0"/>
          <c:showSerName val="0"/>
          <c:showPercent val="0"/>
          <c:showBubbleSize val="0"/>
        </c:dLbls>
        <c:marker val="1"/>
        <c:smooth val="0"/>
        <c:axId val="2108902528"/>
        <c:axId val="2108896000"/>
      </c:lineChart>
      <c:lineChart>
        <c:grouping val="standard"/>
        <c:varyColors val="0"/>
        <c:ser>
          <c:idx val="1"/>
          <c:order val="1"/>
          <c:tx>
            <c:strRef>
              <c:f>不動產貸款!$S$1</c:f>
              <c:strCache>
                <c:ptCount val="1"/>
                <c:pt idx="0">
                  <c:v>ISM製造業PMI(RHS)</c:v>
                </c:pt>
              </c:strCache>
            </c:strRef>
          </c:tx>
          <c:spPr>
            <a:ln w="28575" cap="rnd">
              <a:solidFill>
                <a:schemeClr val="accent4"/>
              </a:solidFill>
              <a:round/>
            </a:ln>
            <a:effectLst/>
          </c:spPr>
          <c:marker>
            <c:symbol val="none"/>
          </c:marker>
          <c:cat>
            <c:numRef>
              <c:f>不動產貸款!$Q$2:$Q$173</c:f>
              <c:numCache>
                <c:formatCode>m/d/yy</c:formatCode>
                <c:ptCount val="172"/>
                <c:pt idx="0">
                  <c:v>44926</c:v>
                </c:pt>
                <c:pt idx="1">
                  <c:v>44834</c:v>
                </c:pt>
                <c:pt idx="2">
                  <c:v>44742</c:v>
                </c:pt>
                <c:pt idx="3">
                  <c:v>44651</c:v>
                </c:pt>
                <c:pt idx="4">
                  <c:v>44561</c:v>
                </c:pt>
                <c:pt idx="5">
                  <c:v>44469</c:v>
                </c:pt>
                <c:pt idx="6">
                  <c:v>44377</c:v>
                </c:pt>
                <c:pt idx="7">
                  <c:v>44286</c:v>
                </c:pt>
                <c:pt idx="8">
                  <c:v>44196</c:v>
                </c:pt>
                <c:pt idx="9">
                  <c:v>44104</c:v>
                </c:pt>
                <c:pt idx="10">
                  <c:v>44012</c:v>
                </c:pt>
                <c:pt idx="11">
                  <c:v>43921</c:v>
                </c:pt>
                <c:pt idx="12">
                  <c:v>43830</c:v>
                </c:pt>
                <c:pt idx="13">
                  <c:v>43738</c:v>
                </c:pt>
                <c:pt idx="14">
                  <c:v>43646</c:v>
                </c:pt>
                <c:pt idx="15">
                  <c:v>43555</c:v>
                </c:pt>
                <c:pt idx="16">
                  <c:v>43465</c:v>
                </c:pt>
                <c:pt idx="17">
                  <c:v>43373</c:v>
                </c:pt>
                <c:pt idx="18">
                  <c:v>43281</c:v>
                </c:pt>
                <c:pt idx="19">
                  <c:v>43190</c:v>
                </c:pt>
                <c:pt idx="20">
                  <c:v>43100</c:v>
                </c:pt>
                <c:pt idx="21">
                  <c:v>43008</c:v>
                </c:pt>
                <c:pt idx="22">
                  <c:v>42916</c:v>
                </c:pt>
                <c:pt idx="23">
                  <c:v>42825</c:v>
                </c:pt>
                <c:pt idx="24">
                  <c:v>42735</c:v>
                </c:pt>
                <c:pt idx="25">
                  <c:v>42643</c:v>
                </c:pt>
                <c:pt idx="26">
                  <c:v>42551</c:v>
                </c:pt>
                <c:pt idx="27">
                  <c:v>42460</c:v>
                </c:pt>
                <c:pt idx="28">
                  <c:v>42369</c:v>
                </c:pt>
                <c:pt idx="29">
                  <c:v>42277</c:v>
                </c:pt>
                <c:pt idx="30">
                  <c:v>42185</c:v>
                </c:pt>
                <c:pt idx="31">
                  <c:v>42094</c:v>
                </c:pt>
                <c:pt idx="32">
                  <c:v>42004</c:v>
                </c:pt>
                <c:pt idx="33">
                  <c:v>41912</c:v>
                </c:pt>
                <c:pt idx="34">
                  <c:v>41820</c:v>
                </c:pt>
                <c:pt idx="35">
                  <c:v>41729</c:v>
                </c:pt>
                <c:pt idx="36">
                  <c:v>41639</c:v>
                </c:pt>
                <c:pt idx="37">
                  <c:v>41547</c:v>
                </c:pt>
                <c:pt idx="38">
                  <c:v>41455</c:v>
                </c:pt>
                <c:pt idx="39">
                  <c:v>41364</c:v>
                </c:pt>
                <c:pt idx="40">
                  <c:v>41274</c:v>
                </c:pt>
                <c:pt idx="41">
                  <c:v>41182</c:v>
                </c:pt>
                <c:pt idx="42">
                  <c:v>41090</c:v>
                </c:pt>
                <c:pt idx="43">
                  <c:v>40999</c:v>
                </c:pt>
                <c:pt idx="44">
                  <c:v>40908</c:v>
                </c:pt>
                <c:pt idx="45">
                  <c:v>40816</c:v>
                </c:pt>
                <c:pt idx="46">
                  <c:v>40724</c:v>
                </c:pt>
                <c:pt idx="47">
                  <c:v>40633</c:v>
                </c:pt>
                <c:pt idx="48">
                  <c:v>40543</c:v>
                </c:pt>
                <c:pt idx="49">
                  <c:v>40451</c:v>
                </c:pt>
                <c:pt idx="50">
                  <c:v>40359</c:v>
                </c:pt>
                <c:pt idx="51">
                  <c:v>40268</c:v>
                </c:pt>
                <c:pt idx="52">
                  <c:v>40178</c:v>
                </c:pt>
                <c:pt idx="53">
                  <c:v>40086</c:v>
                </c:pt>
                <c:pt idx="54">
                  <c:v>39994</c:v>
                </c:pt>
                <c:pt idx="55">
                  <c:v>39903</c:v>
                </c:pt>
                <c:pt idx="56">
                  <c:v>39813</c:v>
                </c:pt>
                <c:pt idx="57">
                  <c:v>39721</c:v>
                </c:pt>
                <c:pt idx="58">
                  <c:v>39629</c:v>
                </c:pt>
                <c:pt idx="59">
                  <c:v>39538</c:v>
                </c:pt>
                <c:pt idx="60">
                  <c:v>39447</c:v>
                </c:pt>
                <c:pt idx="61">
                  <c:v>39355</c:v>
                </c:pt>
                <c:pt idx="62">
                  <c:v>39263</c:v>
                </c:pt>
                <c:pt idx="63">
                  <c:v>39172</c:v>
                </c:pt>
                <c:pt idx="64">
                  <c:v>39082</c:v>
                </c:pt>
                <c:pt idx="65">
                  <c:v>38990</c:v>
                </c:pt>
                <c:pt idx="66">
                  <c:v>38898</c:v>
                </c:pt>
                <c:pt idx="67">
                  <c:v>38807</c:v>
                </c:pt>
                <c:pt idx="68">
                  <c:v>38717</c:v>
                </c:pt>
                <c:pt idx="69">
                  <c:v>38625</c:v>
                </c:pt>
                <c:pt idx="70">
                  <c:v>38533</c:v>
                </c:pt>
                <c:pt idx="71">
                  <c:v>38442</c:v>
                </c:pt>
                <c:pt idx="72">
                  <c:v>38352</c:v>
                </c:pt>
                <c:pt idx="73">
                  <c:v>38260</c:v>
                </c:pt>
                <c:pt idx="74">
                  <c:v>38168</c:v>
                </c:pt>
                <c:pt idx="75">
                  <c:v>38077</c:v>
                </c:pt>
                <c:pt idx="76">
                  <c:v>37986</c:v>
                </c:pt>
                <c:pt idx="77">
                  <c:v>37894</c:v>
                </c:pt>
                <c:pt idx="78">
                  <c:v>37802</c:v>
                </c:pt>
                <c:pt idx="79">
                  <c:v>37711</c:v>
                </c:pt>
                <c:pt idx="80">
                  <c:v>37621</c:v>
                </c:pt>
                <c:pt idx="81">
                  <c:v>37529</c:v>
                </c:pt>
                <c:pt idx="82">
                  <c:v>37437</c:v>
                </c:pt>
                <c:pt idx="83">
                  <c:v>37346</c:v>
                </c:pt>
                <c:pt idx="84">
                  <c:v>37256</c:v>
                </c:pt>
                <c:pt idx="85">
                  <c:v>37164</c:v>
                </c:pt>
                <c:pt idx="86">
                  <c:v>37072</c:v>
                </c:pt>
                <c:pt idx="87">
                  <c:v>36981</c:v>
                </c:pt>
                <c:pt idx="88">
                  <c:v>36891</c:v>
                </c:pt>
                <c:pt idx="89">
                  <c:v>36799</c:v>
                </c:pt>
                <c:pt idx="90">
                  <c:v>36707</c:v>
                </c:pt>
                <c:pt idx="91">
                  <c:v>36616</c:v>
                </c:pt>
                <c:pt idx="92">
                  <c:v>36525</c:v>
                </c:pt>
                <c:pt idx="93">
                  <c:v>36433</c:v>
                </c:pt>
                <c:pt idx="94">
                  <c:v>36341</c:v>
                </c:pt>
                <c:pt idx="95">
                  <c:v>36250</c:v>
                </c:pt>
                <c:pt idx="96">
                  <c:v>36160</c:v>
                </c:pt>
                <c:pt idx="97">
                  <c:v>36068</c:v>
                </c:pt>
                <c:pt idx="98">
                  <c:v>35976</c:v>
                </c:pt>
                <c:pt idx="99">
                  <c:v>35885</c:v>
                </c:pt>
                <c:pt idx="100">
                  <c:v>35795</c:v>
                </c:pt>
                <c:pt idx="101">
                  <c:v>35703</c:v>
                </c:pt>
                <c:pt idx="102">
                  <c:v>35611</c:v>
                </c:pt>
                <c:pt idx="103">
                  <c:v>35520</c:v>
                </c:pt>
                <c:pt idx="104">
                  <c:v>35430</c:v>
                </c:pt>
                <c:pt idx="105">
                  <c:v>35338</c:v>
                </c:pt>
                <c:pt idx="106">
                  <c:v>35246</c:v>
                </c:pt>
                <c:pt idx="107">
                  <c:v>35155</c:v>
                </c:pt>
                <c:pt idx="108">
                  <c:v>35064</c:v>
                </c:pt>
                <c:pt idx="109">
                  <c:v>34972</c:v>
                </c:pt>
                <c:pt idx="110">
                  <c:v>34880</c:v>
                </c:pt>
                <c:pt idx="111">
                  <c:v>34789</c:v>
                </c:pt>
                <c:pt idx="112">
                  <c:v>34699</c:v>
                </c:pt>
                <c:pt idx="113">
                  <c:v>34607</c:v>
                </c:pt>
                <c:pt idx="114">
                  <c:v>34515</c:v>
                </c:pt>
                <c:pt idx="115">
                  <c:v>34424</c:v>
                </c:pt>
                <c:pt idx="116">
                  <c:v>34334</c:v>
                </c:pt>
                <c:pt idx="117">
                  <c:v>34242</c:v>
                </c:pt>
                <c:pt idx="118">
                  <c:v>34150</c:v>
                </c:pt>
                <c:pt idx="119">
                  <c:v>34059</c:v>
                </c:pt>
                <c:pt idx="120">
                  <c:v>33969</c:v>
                </c:pt>
                <c:pt idx="121">
                  <c:v>33877</c:v>
                </c:pt>
                <c:pt idx="122">
                  <c:v>33785</c:v>
                </c:pt>
                <c:pt idx="123">
                  <c:v>33694</c:v>
                </c:pt>
                <c:pt idx="124">
                  <c:v>33603</c:v>
                </c:pt>
                <c:pt idx="125">
                  <c:v>33511</c:v>
                </c:pt>
                <c:pt idx="126">
                  <c:v>33419</c:v>
                </c:pt>
                <c:pt idx="127">
                  <c:v>33328</c:v>
                </c:pt>
                <c:pt idx="128">
                  <c:v>33238</c:v>
                </c:pt>
                <c:pt idx="129">
                  <c:v>33144</c:v>
                </c:pt>
                <c:pt idx="130">
                  <c:v>33053</c:v>
                </c:pt>
                <c:pt idx="131">
                  <c:v>32962</c:v>
                </c:pt>
                <c:pt idx="132">
                  <c:v>32873</c:v>
                </c:pt>
                <c:pt idx="133">
                  <c:v>32781</c:v>
                </c:pt>
                <c:pt idx="134">
                  <c:v>32689</c:v>
                </c:pt>
                <c:pt idx="135">
                  <c:v>32598</c:v>
                </c:pt>
                <c:pt idx="136">
                  <c:v>32508</c:v>
                </c:pt>
                <c:pt idx="137">
                  <c:v>32416</c:v>
                </c:pt>
                <c:pt idx="138">
                  <c:v>32324</c:v>
                </c:pt>
                <c:pt idx="139">
                  <c:v>32233</c:v>
                </c:pt>
                <c:pt idx="140">
                  <c:v>32142</c:v>
                </c:pt>
                <c:pt idx="141">
                  <c:v>32050</c:v>
                </c:pt>
                <c:pt idx="142">
                  <c:v>31958</c:v>
                </c:pt>
                <c:pt idx="143">
                  <c:v>31867</c:v>
                </c:pt>
                <c:pt idx="144">
                  <c:v>31777</c:v>
                </c:pt>
                <c:pt idx="145">
                  <c:v>31685</c:v>
                </c:pt>
                <c:pt idx="146">
                  <c:v>31593</c:v>
                </c:pt>
                <c:pt idx="147">
                  <c:v>31502</c:v>
                </c:pt>
                <c:pt idx="148">
                  <c:v>31412</c:v>
                </c:pt>
                <c:pt idx="149">
                  <c:v>31320</c:v>
                </c:pt>
                <c:pt idx="150">
                  <c:v>31228</c:v>
                </c:pt>
                <c:pt idx="151">
                  <c:v>31137</c:v>
                </c:pt>
                <c:pt idx="152">
                  <c:v>31047</c:v>
                </c:pt>
                <c:pt idx="153">
                  <c:v>30955</c:v>
                </c:pt>
                <c:pt idx="154">
                  <c:v>30863</c:v>
                </c:pt>
                <c:pt idx="155">
                  <c:v>30772</c:v>
                </c:pt>
                <c:pt idx="156">
                  <c:v>30681</c:v>
                </c:pt>
                <c:pt idx="157">
                  <c:v>30589</c:v>
                </c:pt>
                <c:pt idx="158">
                  <c:v>30497</c:v>
                </c:pt>
                <c:pt idx="159">
                  <c:v>30406</c:v>
                </c:pt>
                <c:pt idx="160">
                  <c:v>30316</c:v>
                </c:pt>
                <c:pt idx="161">
                  <c:v>30224</c:v>
                </c:pt>
                <c:pt idx="162">
                  <c:v>30132</c:v>
                </c:pt>
                <c:pt idx="163">
                  <c:v>30041</c:v>
                </c:pt>
                <c:pt idx="164">
                  <c:v>29951</c:v>
                </c:pt>
                <c:pt idx="165">
                  <c:v>29859</c:v>
                </c:pt>
                <c:pt idx="166">
                  <c:v>29767</c:v>
                </c:pt>
                <c:pt idx="167">
                  <c:v>29676</c:v>
                </c:pt>
                <c:pt idx="168">
                  <c:v>29586</c:v>
                </c:pt>
                <c:pt idx="169">
                  <c:v>29494</c:v>
                </c:pt>
                <c:pt idx="170">
                  <c:v>29402</c:v>
                </c:pt>
                <c:pt idx="171">
                  <c:v>29311</c:v>
                </c:pt>
              </c:numCache>
            </c:numRef>
          </c:cat>
          <c:val>
            <c:numRef>
              <c:f>不動產貸款!$S$2:$S$173</c:f>
              <c:numCache>
                <c:formatCode>General</c:formatCode>
                <c:ptCount val="172"/>
                <c:pt idx="0">
                  <c:v>48.4</c:v>
                </c:pt>
                <c:pt idx="1">
                  <c:v>51</c:v>
                </c:pt>
                <c:pt idx="2">
                  <c:v>53.1</c:v>
                </c:pt>
                <c:pt idx="3">
                  <c:v>57</c:v>
                </c:pt>
                <c:pt idx="4">
                  <c:v>58.6</c:v>
                </c:pt>
                <c:pt idx="5">
                  <c:v>60.7</c:v>
                </c:pt>
                <c:pt idx="6">
                  <c:v>61.1</c:v>
                </c:pt>
                <c:pt idx="7">
                  <c:v>63.8</c:v>
                </c:pt>
                <c:pt idx="8">
                  <c:v>60.2</c:v>
                </c:pt>
                <c:pt idx="9">
                  <c:v>55.5</c:v>
                </c:pt>
                <c:pt idx="10">
                  <c:v>52.6</c:v>
                </c:pt>
                <c:pt idx="11">
                  <c:v>49</c:v>
                </c:pt>
                <c:pt idx="12">
                  <c:v>47.9</c:v>
                </c:pt>
                <c:pt idx="13">
                  <c:v>48.1</c:v>
                </c:pt>
                <c:pt idx="14">
                  <c:v>51.5</c:v>
                </c:pt>
                <c:pt idx="15">
                  <c:v>54.9</c:v>
                </c:pt>
                <c:pt idx="16">
                  <c:v>54.9</c:v>
                </c:pt>
                <c:pt idx="17">
                  <c:v>59.3</c:v>
                </c:pt>
                <c:pt idx="18">
                  <c:v>59.9</c:v>
                </c:pt>
                <c:pt idx="19">
                  <c:v>58.8</c:v>
                </c:pt>
                <c:pt idx="20">
                  <c:v>59.7</c:v>
                </c:pt>
                <c:pt idx="21">
                  <c:v>60</c:v>
                </c:pt>
                <c:pt idx="22">
                  <c:v>56.2</c:v>
                </c:pt>
                <c:pt idx="23">
                  <c:v>56.5</c:v>
                </c:pt>
                <c:pt idx="24">
                  <c:v>54.4</c:v>
                </c:pt>
                <c:pt idx="25">
                  <c:v>51.1</c:v>
                </c:pt>
                <c:pt idx="26">
                  <c:v>52.2</c:v>
                </c:pt>
                <c:pt idx="27">
                  <c:v>51</c:v>
                </c:pt>
                <c:pt idx="28">
                  <c:v>48.7</c:v>
                </c:pt>
                <c:pt idx="29">
                  <c:v>50.1</c:v>
                </c:pt>
                <c:pt idx="30">
                  <c:v>52.5</c:v>
                </c:pt>
                <c:pt idx="31">
                  <c:v>52.1</c:v>
                </c:pt>
                <c:pt idx="32">
                  <c:v>55.7</c:v>
                </c:pt>
                <c:pt idx="33">
                  <c:v>55.7</c:v>
                </c:pt>
                <c:pt idx="34">
                  <c:v>55</c:v>
                </c:pt>
                <c:pt idx="35">
                  <c:v>55.9</c:v>
                </c:pt>
                <c:pt idx="36">
                  <c:v>56.5</c:v>
                </c:pt>
                <c:pt idx="37">
                  <c:v>54.6</c:v>
                </c:pt>
                <c:pt idx="38">
                  <c:v>51.1</c:v>
                </c:pt>
                <c:pt idx="39">
                  <c:v>51.9</c:v>
                </c:pt>
                <c:pt idx="40">
                  <c:v>50.1</c:v>
                </c:pt>
                <c:pt idx="41">
                  <c:v>50.8</c:v>
                </c:pt>
                <c:pt idx="42">
                  <c:v>49.5</c:v>
                </c:pt>
                <c:pt idx="43">
                  <c:v>53.5</c:v>
                </c:pt>
                <c:pt idx="44">
                  <c:v>53</c:v>
                </c:pt>
                <c:pt idx="45">
                  <c:v>53.7</c:v>
                </c:pt>
                <c:pt idx="46">
                  <c:v>55.8</c:v>
                </c:pt>
                <c:pt idx="47">
                  <c:v>58.4</c:v>
                </c:pt>
                <c:pt idx="48">
                  <c:v>56.6</c:v>
                </c:pt>
                <c:pt idx="49">
                  <c:v>55.3</c:v>
                </c:pt>
                <c:pt idx="50">
                  <c:v>56.5</c:v>
                </c:pt>
                <c:pt idx="51">
                  <c:v>58.8</c:v>
                </c:pt>
                <c:pt idx="52">
                  <c:v>55.8</c:v>
                </c:pt>
                <c:pt idx="53">
                  <c:v>54.9</c:v>
                </c:pt>
                <c:pt idx="54">
                  <c:v>46.3</c:v>
                </c:pt>
                <c:pt idx="55">
                  <c:v>37.200000000000003</c:v>
                </c:pt>
                <c:pt idx="56">
                  <c:v>34.5</c:v>
                </c:pt>
                <c:pt idx="57">
                  <c:v>47.2</c:v>
                </c:pt>
                <c:pt idx="58">
                  <c:v>49.9</c:v>
                </c:pt>
                <c:pt idx="59">
                  <c:v>49.7</c:v>
                </c:pt>
                <c:pt idx="60">
                  <c:v>50.1</c:v>
                </c:pt>
                <c:pt idx="61">
                  <c:v>53.8</c:v>
                </c:pt>
                <c:pt idx="62">
                  <c:v>54</c:v>
                </c:pt>
                <c:pt idx="63">
                  <c:v>52.8</c:v>
                </c:pt>
                <c:pt idx="64">
                  <c:v>51.4</c:v>
                </c:pt>
                <c:pt idx="65">
                  <c:v>52.2</c:v>
                </c:pt>
                <c:pt idx="66">
                  <c:v>52</c:v>
                </c:pt>
                <c:pt idx="67">
                  <c:v>54.3</c:v>
                </c:pt>
                <c:pt idx="68">
                  <c:v>55.1</c:v>
                </c:pt>
                <c:pt idx="69">
                  <c:v>56.8</c:v>
                </c:pt>
                <c:pt idx="70">
                  <c:v>52.4</c:v>
                </c:pt>
                <c:pt idx="71">
                  <c:v>55.2</c:v>
                </c:pt>
                <c:pt idx="72">
                  <c:v>57.2</c:v>
                </c:pt>
                <c:pt idx="73">
                  <c:v>57.4</c:v>
                </c:pt>
                <c:pt idx="74">
                  <c:v>60.5</c:v>
                </c:pt>
                <c:pt idx="75">
                  <c:v>60.6</c:v>
                </c:pt>
                <c:pt idx="76">
                  <c:v>60.1</c:v>
                </c:pt>
                <c:pt idx="77">
                  <c:v>52.4</c:v>
                </c:pt>
                <c:pt idx="78">
                  <c:v>49</c:v>
                </c:pt>
                <c:pt idx="79">
                  <c:v>46.3</c:v>
                </c:pt>
                <c:pt idx="80">
                  <c:v>51.6</c:v>
                </c:pt>
                <c:pt idx="81">
                  <c:v>50.5</c:v>
                </c:pt>
                <c:pt idx="82">
                  <c:v>53.6</c:v>
                </c:pt>
                <c:pt idx="83">
                  <c:v>52.4</c:v>
                </c:pt>
                <c:pt idx="84">
                  <c:v>45.3</c:v>
                </c:pt>
                <c:pt idx="85">
                  <c:v>46.2</c:v>
                </c:pt>
                <c:pt idx="86">
                  <c:v>43.2</c:v>
                </c:pt>
                <c:pt idx="87">
                  <c:v>43.1</c:v>
                </c:pt>
                <c:pt idx="88">
                  <c:v>43.9</c:v>
                </c:pt>
                <c:pt idx="89">
                  <c:v>49.7</c:v>
                </c:pt>
                <c:pt idx="90">
                  <c:v>51.4</c:v>
                </c:pt>
                <c:pt idx="91">
                  <c:v>54.9</c:v>
                </c:pt>
                <c:pt idx="92">
                  <c:v>57.8</c:v>
                </c:pt>
                <c:pt idx="93">
                  <c:v>57</c:v>
                </c:pt>
                <c:pt idx="94">
                  <c:v>55.8</c:v>
                </c:pt>
                <c:pt idx="95">
                  <c:v>52.4</c:v>
                </c:pt>
                <c:pt idx="96">
                  <c:v>46.8</c:v>
                </c:pt>
                <c:pt idx="97">
                  <c:v>48.7</c:v>
                </c:pt>
                <c:pt idx="98">
                  <c:v>48.9</c:v>
                </c:pt>
                <c:pt idx="99">
                  <c:v>52.9</c:v>
                </c:pt>
                <c:pt idx="100">
                  <c:v>54.5</c:v>
                </c:pt>
                <c:pt idx="101">
                  <c:v>53.9</c:v>
                </c:pt>
                <c:pt idx="102">
                  <c:v>54.9</c:v>
                </c:pt>
                <c:pt idx="103">
                  <c:v>53.8</c:v>
                </c:pt>
                <c:pt idx="104">
                  <c:v>55.2</c:v>
                </c:pt>
                <c:pt idx="105">
                  <c:v>51.1</c:v>
                </c:pt>
                <c:pt idx="106">
                  <c:v>53.6</c:v>
                </c:pt>
                <c:pt idx="107">
                  <c:v>46.9</c:v>
                </c:pt>
                <c:pt idx="108">
                  <c:v>46.2</c:v>
                </c:pt>
                <c:pt idx="109">
                  <c:v>48.1</c:v>
                </c:pt>
                <c:pt idx="110">
                  <c:v>45.9</c:v>
                </c:pt>
                <c:pt idx="111">
                  <c:v>52.1</c:v>
                </c:pt>
                <c:pt idx="112">
                  <c:v>56.1</c:v>
                </c:pt>
                <c:pt idx="113">
                  <c:v>59</c:v>
                </c:pt>
                <c:pt idx="114">
                  <c:v>58.8</c:v>
                </c:pt>
                <c:pt idx="115">
                  <c:v>56.9</c:v>
                </c:pt>
                <c:pt idx="116">
                  <c:v>55.6</c:v>
                </c:pt>
                <c:pt idx="117">
                  <c:v>50.8</c:v>
                </c:pt>
                <c:pt idx="118">
                  <c:v>49.6</c:v>
                </c:pt>
                <c:pt idx="119">
                  <c:v>53.5</c:v>
                </c:pt>
                <c:pt idx="120">
                  <c:v>54.2</c:v>
                </c:pt>
                <c:pt idx="121">
                  <c:v>49.7</c:v>
                </c:pt>
                <c:pt idx="122">
                  <c:v>53.6</c:v>
                </c:pt>
                <c:pt idx="123">
                  <c:v>54.6</c:v>
                </c:pt>
                <c:pt idx="124">
                  <c:v>46.8</c:v>
                </c:pt>
                <c:pt idx="125">
                  <c:v>54.9</c:v>
                </c:pt>
                <c:pt idx="126">
                  <c:v>50.3</c:v>
                </c:pt>
                <c:pt idx="127">
                  <c:v>40.700000000000003</c:v>
                </c:pt>
                <c:pt idx="128">
                  <c:v>40.799999999999997</c:v>
                </c:pt>
                <c:pt idx="129">
                  <c:v>44.5</c:v>
                </c:pt>
                <c:pt idx="130">
                  <c:v>49.2</c:v>
                </c:pt>
                <c:pt idx="131">
                  <c:v>49.9</c:v>
                </c:pt>
                <c:pt idx="132">
                  <c:v>47.4</c:v>
                </c:pt>
                <c:pt idx="133">
                  <c:v>46</c:v>
                </c:pt>
                <c:pt idx="134">
                  <c:v>47.3</c:v>
                </c:pt>
                <c:pt idx="135">
                  <c:v>51.5</c:v>
                </c:pt>
                <c:pt idx="136">
                  <c:v>56</c:v>
                </c:pt>
                <c:pt idx="137">
                  <c:v>54.5</c:v>
                </c:pt>
                <c:pt idx="138">
                  <c:v>59.3</c:v>
                </c:pt>
                <c:pt idx="139">
                  <c:v>54.6</c:v>
                </c:pt>
                <c:pt idx="140">
                  <c:v>61</c:v>
                </c:pt>
                <c:pt idx="141">
                  <c:v>60</c:v>
                </c:pt>
                <c:pt idx="142">
                  <c:v>57.4</c:v>
                </c:pt>
                <c:pt idx="143">
                  <c:v>55</c:v>
                </c:pt>
                <c:pt idx="144">
                  <c:v>50.5</c:v>
                </c:pt>
                <c:pt idx="145">
                  <c:v>52.4</c:v>
                </c:pt>
                <c:pt idx="146">
                  <c:v>50.5</c:v>
                </c:pt>
                <c:pt idx="147">
                  <c:v>51</c:v>
                </c:pt>
                <c:pt idx="148">
                  <c:v>50.7</c:v>
                </c:pt>
                <c:pt idx="149">
                  <c:v>49.9</c:v>
                </c:pt>
                <c:pt idx="150">
                  <c:v>47.8</c:v>
                </c:pt>
                <c:pt idx="151">
                  <c:v>47.8</c:v>
                </c:pt>
                <c:pt idx="152">
                  <c:v>50.6</c:v>
                </c:pt>
                <c:pt idx="153">
                  <c:v>50</c:v>
                </c:pt>
                <c:pt idx="154">
                  <c:v>58.1</c:v>
                </c:pt>
                <c:pt idx="155">
                  <c:v>58.9</c:v>
                </c:pt>
                <c:pt idx="156">
                  <c:v>69.900000000000006</c:v>
                </c:pt>
                <c:pt idx="157">
                  <c:v>62.5</c:v>
                </c:pt>
                <c:pt idx="158">
                  <c:v>57.5</c:v>
                </c:pt>
                <c:pt idx="159">
                  <c:v>53.9</c:v>
                </c:pt>
                <c:pt idx="160">
                  <c:v>42.8</c:v>
                </c:pt>
                <c:pt idx="161">
                  <c:v>38.799999999999997</c:v>
                </c:pt>
                <c:pt idx="162">
                  <c:v>38.299999999999997</c:v>
                </c:pt>
                <c:pt idx="163">
                  <c:v>36.799999999999997</c:v>
                </c:pt>
                <c:pt idx="164">
                  <c:v>37.799999999999997</c:v>
                </c:pt>
                <c:pt idx="165">
                  <c:v>42.5</c:v>
                </c:pt>
                <c:pt idx="166">
                  <c:v>50.7</c:v>
                </c:pt>
                <c:pt idx="167">
                  <c:v>49.6</c:v>
                </c:pt>
                <c:pt idx="168">
                  <c:v>53</c:v>
                </c:pt>
                <c:pt idx="169">
                  <c:v>50.1</c:v>
                </c:pt>
                <c:pt idx="170">
                  <c:v>30.3</c:v>
                </c:pt>
                <c:pt idx="171">
                  <c:v>43.6</c:v>
                </c:pt>
              </c:numCache>
            </c:numRef>
          </c:val>
          <c:smooth val="0"/>
          <c:extLst xmlns:c16r2="http://schemas.microsoft.com/office/drawing/2015/06/chart">
            <c:ext xmlns:c16="http://schemas.microsoft.com/office/drawing/2014/chart" uri="{C3380CC4-5D6E-409C-BE32-E72D297353CC}">
              <c16:uniqueId val="{00000001-757C-814C-B9EF-68B06E002C45}"/>
            </c:ext>
          </c:extLst>
        </c:ser>
        <c:dLbls>
          <c:showLegendKey val="0"/>
          <c:showVal val="0"/>
          <c:showCatName val="0"/>
          <c:showSerName val="0"/>
          <c:showPercent val="0"/>
          <c:showBubbleSize val="0"/>
        </c:dLbls>
        <c:marker val="1"/>
        <c:smooth val="0"/>
        <c:axId val="2108900352"/>
        <c:axId val="2108904160"/>
      </c:lineChart>
      <c:dateAx>
        <c:axId val="2108902528"/>
        <c:scaling>
          <c:orientation val="minMax"/>
          <c:min val="31778"/>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TW"/>
          </a:p>
        </c:txPr>
        <c:crossAx val="2108896000"/>
        <c:crosses val="autoZero"/>
        <c:auto val="1"/>
        <c:lblOffset val="100"/>
        <c:baseTimeUnit val="months"/>
        <c:majorUnit val="5"/>
        <c:majorTimeUnit val="years"/>
      </c:dateAx>
      <c:valAx>
        <c:axId val="2108896000"/>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TW"/>
          </a:p>
        </c:txPr>
        <c:crossAx val="2108902528"/>
        <c:crosses val="autoZero"/>
        <c:crossBetween val="between"/>
        <c:majorUnit val="3.0000000000000006E-2"/>
      </c:valAx>
      <c:valAx>
        <c:axId val="2108904160"/>
        <c:scaling>
          <c:orientation val="minMax"/>
          <c:max val="70"/>
          <c:min val="3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TW"/>
          </a:p>
        </c:txPr>
        <c:crossAx val="2108900352"/>
        <c:crosses val="max"/>
        <c:crossBetween val="between"/>
        <c:majorUnit val="10"/>
      </c:valAx>
      <c:dateAx>
        <c:axId val="2108900352"/>
        <c:scaling>
          <c:orientation val="minMax"/>
        </c:scaling>
        <c:delete val="1"/>
        <c:axPos val="b"/>
        <c:numFmt formatCode="m/d/yy" sourceLinked="1"/>
        <c:majorTickMark val="out"/>
        <c:minorTickMark val="none"/>
        <c:tickLblPos val="nextTo"/>
        <c:crossAx val="2108904160"/>
        <c:crosses val="autoZero"/>
        <c:auto val="1"/>
        <c:lblOffset val="100"/>
        <c:baseTimeUnit val="months"/>
      </c:dateAx>
      <c:spPr>
        <a:noFill/>
        <a:ln>
          <a:noFill/>
        </a:ln>
        <a:effectLst/>
      </c:spPr>
    </c:plotArea>
    <c:legend>
      <c:legendPos val="b"/>
      <c:layout>
        <c:manualLayout>
          <c:xMode val="edge"/>
          <c:yMode val="edge"/>
          <c:x val="6.7103726207452433E-2"/>
          <c:y val="2.444293292709742E-3"/>
          <c:w val="0.61614036828073659"/>
          <c:h val="0.14748904471005203"/>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zh-TW"/>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1000">
          <a:solidFill>
            <a:schemeClr val="tx1"/>
          </a:solidFill>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0.93867</cdr:x>
      <cdr:y>0.17518</cdr:y>
    </cdr:from>
    <cdr:to>
      <cdr:x>0.96087</cdr:x>
      <cdr:y>0.34059</cdr:y>
    </cdr:to>
    <cdr:cxnSp macro="">
      <cdr:nvCxnSpPr>
        <cdr:cNvPr id="3" name="直線箭頭接點 2">
          <a:extLst xmlns:a="http://schemas.openxmlformats.org/drawingml/2006/main">
            <a:ext uri="{FF2B5EF4-FFF2-40B4-BE49-F238E27FC236}">
              <a16:creationId xmlns="" xmlns:a16="http://schemas.microsoft.com/office/drawing/2014/main" id="{1B69D42F-92EF-D645-898C-4D9B32848950}"/>
            </a:ext>
          </a:extLst>
        </cdr:cNvPr>
        <cdr:cNvCxnSpPr/>
      </cdr:nvCxnSpPr>
      <cdr:spPr bwMode="auto">
        <a:xfrm xmlns:a="http://schemas.openxmlformats.org/drawingml/2006/main">
          <a:off x="7715200" y="576064"/>
          <a:ext cx="182460" cy="543916"/>
        </a:xfrm>
        <a:prstGeom xmlns:a="http://schemas.openxmlformats.org/drawingml/2006/main" prst="straightConnector1">
          <a:avLst/>
        </a:prstGeom>
        <a:solidFill xmlns:a="http://schemas.openxmlformats.org/drawingml/2006/main">
          <a:schemeClr val="accent1"/>
        </a:solidFill>
        <a:ln xmlns:a="http://schemas.openxmlformats.org/drawingml/2006/main" w="19050" cap="flat" cmpd="sng" algn="ctr">
          <a:solidFill>
            <a:srgbClr val="FF0000"/>
          </a:solidFill>
          <a:prstDash val="sysDot"/>
          <a:round/>
          <a:headEnd type="none" w="med" len="med"/>
          <a:tailEnd type="stealth"/>
        </a:ln>
        <a:effectLst xmlns:a="http://schemas.openxmlformats.org/drawingml/2006/main"/>
        <a:extLst xmlns:a="http://schemas.openxmlformats.org/drawingml/2006/main">
          <a:ext uri="{AF507438-7753-43E0-B8FC-AC1667EBCBE1}">
            <a14:hiddenEffects xmlns:a14="http://schemas.microsoft.com/office/drawing/2010/main">
              <a:effectLst>
                <a:outerShdw dist="35921" dir="2700000" algn="ctr" rotWithShape="0">
                  <a:schemeClr val="bg2"/>
                </a:outerShdw>
              </a:effectLst>
            </a14:hiddenEffects>
          </a:ext>
        </a:extLst>
      </cdr:spPr>
    </cdr:cxnSp>
  </cdr:relSizeAnchor>
</c:userShapes>
</file>

<file path=ppt/drawings/drawing2.xml><?xml version="1.0" encoding="utf-8"?>
<c:userShapes xmlns:c="http://schemas.openxmlformats.org/drawingml/2006/chart">
  <cdr:relSizeAnchor xmlns:cdr="http://schemas.openxmlformats.org/drawingml/2006/chartDrawing">
    <cdr:from>
      <cdr:x>0.90626</cdr:x>
      <cdr:y>0.30294</cdr:y>
    </cdr:from>
    <cdr:to>
      <cdr:x>0.93122</cdr:x>
      <cdr:y>0.41945</cdr:y>
    </cdr:to>
    <cdr:cxnSp macro="">
      <cdr:nvCxnSpPr>
        <cdr:cNvPr id="3" name="直線箭頭接點 2">
          <a:extLst xmlns:a="http://schemas.openxmlformats.org/drawingml/2006/main">
            <a:ext uri="{FF2B5EF4-FFF2-40B4-BE49-F238E27FC236}">
              <a16:creationId xmlns="" xmlns:a16="http://schemas.microsoft.com/office/drawing/2014/main" id="{3ECA3BCD-C82C-1D4D-A91B-CEB00FFD8F8E}"/>
            </a:ext>
          </a:extLst>
        </cdr:cNvPr>
        <cdr:cNvCxnSpPr/>
      </cdr:nvCxnSpPr>
      <cdr:spPr>
        <a:xfrm xmlns:a="http://schemas.openxmlformats.org/drawingml/2006/main">
          <a:off x="3660703" y="699247"/>
          <a:ext cx="100853" cy="268941"/>
        </a:xfrm>
        <a:prstGeom xmlns:a="http://schemas.openxmlformats.org/drawingml/2006/main" prst="straightConnector1">
          <a:avLst/>
        </a:prstGeom>
        <a:ln xmlns:a="http://schemas.openxmlformats.org/drawingml/2006/main" w="12700">
          <a:solidFill>
            <a:srgbClr val="FF0000"/>
          </a:solidFill>
          <a:tailEnd type="stealt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0.59499</cdr:x>
      <cdr:y>0.04428</cdr:y>
    </cdr:from>
    <cdr:to>
      <cdr:x>0.94454</cdr:x>
      <cdr:y>0.30296</cdr:y>
    </cdr:to>
    <cdr:sp macro="" textlink="">
      <cdr:nvSpPr>
        <cdr:cNvPr id="4" name="文字方塊 3">
          <a:extLst xmlns:a="http://schemas.openxmlformats.org/drawingml/2006/main">
            <a:ext uri="{FF2B5EF4-FFF2-40B4-BE49-F238E27FC236}">
              <a16:creationId xmlns="" xmlns:a16="http://schemas.microsoft.com/office/drawing/2014/main" id="{C5CEFDF0-4CD1-6143-A419-4605BFEB954F}"/>
            </a:ext>
          </a:extLst>
        </cdr:cNvPr>
        <cdr:cNvSpPr txBox="1"/>
      </cdr:nvSpPr>
      <cdr:spPr>
        <a:xfrm xmlns:a="http://schemas.openxmlformats.org/drawingml/2006/main">
          <a:off x="2403403" y="102198"/>
          <a:ext cx="1411941" cy="597105"/>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pPr algn="just"/>
          <a:r>
            <a:rPr lang="en-US" altLang="zh-TW" sz="1100" dirty="0">
              <a:solidFill>
                <a:srgbClr val="FF0000"/>
              </a:solidFill>
            </a:rPr>
            <a:t>SVB</a:t>
          </a:r>
          <a:r>
            <a:rPr lang="zh-TW" altLang="en-US" sz="1100" dirty="0">
              <a:solidFill>
                <a:srgbClr val="FF0000"/>
              </a:solidFill>
            </a:rPr>
            <a:t>事件後，市場持續下修</a:t>
          </a:r>
          <a:r>
            <a:rPr lang="en-US" altLang="zh-TW" sz="1100" dirty="0">
              <a:solidFill>
                <a:srgbClr val="FF0000"/>
              </a:solidFill>
            </a:rPr>
            <a:t>1Q23</a:t>
          </a:r>
          <a:r>
            <a:rPr lang="zh-TW" altLang="en-US" sz="1100" dirty="0">
              <a:solidFill>
                <a:srgbClr val="FF0000"/>
              </a:solidFill>
            </a:rPr>
            <a:t>企業財報預估</a:t>
          </a:r>
        </a:p>
      </cdr:txBody>
    </cdr:sp>
  </cdr:relSizeAnchor>
</c:userShapes>
</file>

<file path=ppt/drawings/drawing3.xml><?xml version="1.0" encoding="utf-8"?>
<c:userShapes xmlns:c="http://schemas.openxmlformats.org/drawingml/2006/chart">
  <cdr:relSizeAnchor xmlns:cdr="http://schemas.openxmlformats.org/drawingml/2006/chartDrawing">
    <cdr:from>
      <cdr:x>0.17399</cdr:x>
      <cdr:y>0.70294</cdr:y>
    </cdr:from>
    <cdr:to>
      <cdr:x>0.26702</cdr:x>
      <cdr:y>0.80129</cdr:y>
    </cdr:to>
    <cdr:sp macro="" textlink="">
      <cdr:nvSpPr>
        <cdr:cNvPr id="2" name="文字方塊 1">
          <a:extLst xmlns:a="http://schemas.openxmlformats.org/drawingml/2006/main">
            <a:ext uri="{FF2B5EF4-FFF2-40B4-BE49-F238E27FC236}">
              <a16:creationId xmlns:a16="http://schemas.microsoft.com/office/drawing/2014/main" xmlns="" id="{96037ED1-FD37-41E0-BC8D-3D71D6E7915E}"/>
            </a:ext>
          </a:extLst>
        </cdr:cNvPr>
        <cdr:cNvSpPr txBox="1"/>
      </cdr:nvSpPr>
      <cdr:spPr>
        <a:xfrm xmlns:a="http://schemas.openxmlformats.org/drawingml/2006/main">
          <a:off x="1346857" y="2756666"/>
          <a:ext cx="720080" cy="38570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zh-TW" altLang="en-US"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9575" cy="498475"/>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56038" y="0"/>
            <a:ext cx="2949575" cy="498475"/>
          </a:xfrm>
          <a:prstGeom prst="rect">
            <a:avLst/>
          </a:prstGeom>
        </p:spPr>
        <p:txBody>
          <a:bodyPr vert="horz" lIns="91440" tIns="45720" rIns="91440" bIns="45720" rtlCol="0"/>
          <a:lstStyle>
            <a:lvl1pPr algn="r">
              <a:defRPr sz="1200"/>
            </a:lvl1pPr>
          </a:lstStyle>
          <a:p>
            <a:fld id="{E240D9C0-4E38-4650-B852-64260C7C277A}" type="datetimeFigureOut">
              <a:rPr lang="zh-TW" altLang="en-US" smtClean="0"/>
              <a:t>2023/4/25</a:t>
            </a:fld>
            <a:endParaRPr lang="zh-TW" altLang="en-US"/>
          </a:p>
        </p:txBody>
      </p:sp>
      <p:sp>
        <p:nvSpPr>
          <p:cNvPr id="4" name="頁尾版面配置區 3"/>
          <p:cNvSpPr>
            <a:spLocks noGrp="1"/>
          </p:cNvSpPr>
          <p:nvPr>
            <p:ph type="ftr" sz="quarter" idx="2"/>
          </p:nvPr>
        </p:nvSpPr>
        <p:spPr>
          <a:xfrm>
            <a:off x="0" y="9440863"/>
            <a:ext cx="2949575" cy="498475"/>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56038" y="9440863"/>
            <a:ext cx="2949575" cy="498475"/>
          </a:xfrm>
          <a:prstGeom prst="rect">
            <a:avLst/>
          </a:prstGeom>
        </p:spPr>
        <p:txBody>
          <a:bodyPr vert="horz" lIns="91440" tIns="45720" rIns="91440" bIns="45720" rtlCol="0" anchor="b"/>
          <a:lstStyle>
            <a:lvl1pPr algn="r">
              <a:defRPr sz="1200"/>
            </a:lvl1pPr>
          </a:lstStyle>
          <a:p>
            <a:fld id="{F9F974B7-8ADD-4A15-9C79-35F42E662B5A}" type="slidenum">
              <a:rPr lang="zh-TW" altLang="en-US" smtClean="0"/>
              <a:t>‹#›</a:t>
            </a:fld>
            <a:endParaRPr lang="zh-TW" altLang="en-US"/>
          </a:p>
        </p:txBody>
      </p:sp>
    </p:spTree>
    <p:extLst>
      <p:ext uri="{BB962C8B-B14F-4D97-AF65-F5344CB8AC3E}">
        <p14:creationId xmlns:p14="http://schemas.microsoft.com/office/powerpoint/2010/main" val="10267110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4" y="0"/>
            <a:ext cx="2949786" cy="496967"/>
          </a:xfrm>
          <a:prstGeom prst="rect">
            <a:avLst/>
          </a:prstGeom>
        </p:spPr>
        <p:txBody>
          <a:bodyPr vert="horz" lIns="91413" tIns="45705" rIns="91413" bIns="45705" rtlCol="0"/>
          <a:lstStyle>
            <a:lvl1pPr algn="l">
              <a:defRPr sz="1200"/>
            </a:lvl1pPr>
          </a:lstStyle>
          <a:p>
            <a:endParaRPr lang="zh-TW" altLang="en-US"/>
          </a:p>
        </p:txBody>
      </p:sp>
      <p:sp>
        <p:nvSpPr>
          <p:cNvPr id="3" name="日期版面配置區 2"/>
          <p:cNvSpPr>
            <a:spLocks noGrp="1"/>
          </p:cNvSpPr>
          <p:nvPr>
            <p:ph type="dt" idx="1"/>
          </p:nvPr>
        </p:nvSpPr>
        <p:spPr>
          <a:xfrm>
            <a:off x="3855839" y="0"/>
            <a:ext cx="2949786" cy="496967"/>
          </a:xfrm>
          <a:prstGeom prst="rect">
            <a:avLst/>
          </a:prstGeom>
        </p:spPr>
        <p:txBody>
          <a:bodyPr vert="horz" lIns="91413" tIns="45705" rIns="91413" bIns="45705" rtlCol="0"/>
          <a:lstStyle>
            <a:lvl1pPr algn="r">
              <a:defRPr sz="1200"/>
            </a:lvl1pPr>
          </a:lstStyle>
          <a:p>
            <a:fld id="{35708A9D-C909-4D66-A4DC-8E952B844F82}" type="datetimeFigureOut">
              <a:rPr lang="zh-TW" altLang="en-US" smtClean="0"/>
              <a:t>2023/4/25</a:t>
            </a:fld>
            <a:endParaRPr lang="zh-TW" altLang="en-US"/>
          </a:p>
        </p:txBody>
      </p:sp>
      <p:sp>
        <p:nvSpPr>
          <p:cNvPr id="4" name="投影片圖像版面配置區 3"/>
          <p:cNvSpPr>
            <a:spLocks noGrp="1" noRot="1" noChangeAspect="1"/>
          </p:cNvSpPr>
          <p:nvPr>
            <p:ph type="sldImg" idx="2"/>
          </p:nvPr>
        </p:nvSpPr>
        <p:spPr>
          <a:xfrm>
            <a:off x="920750" y="746125"/>
            <a:ext cx="4965700" cy="3725863"/>
          </a:xfrm>
          <a:prstGeom prst="rect">
            <a:avLst/>
          </a:prstGeom>
          <a:noFill/>
          <a:ln w="12700">
            <a:solidFill>
              <a:prstClr val="black"/>
            </a:solidFill>
          </a:ln>
        </p:spPr>
        <p:txBody>
          <a:bodyPr vert="horz" lIns="91413" tIns="45705" rIns="91413" bIns="45705" rtlCol="0" anchor="ctr"/>
          <a:lstStyle/>
          <a:p>
            <a:endParaRPr lang="zh-TW" altLang="en-US"/>
          </a:p>
        </p:txBody>
      </p:sp>
      <p:sp>
        <p:nvSpPr>
          <p:cNvPr id="5" name="備忘稿版面配置區 4"/>
          <p:cNvSpPr>
            <a:spLocks noGrp="1"/>
          </p:cNvSpPr>
          <p:nvPr>
            <p:ph type="body" sz="quarter" idx="3"/>
          </p:nvPr>
        </p:nvSpPr>
        <p:spPr>
          <a:xfrm>
            <a:off x="680721" y="4721186"/>
            <a:ext cx="5445760" cy="4472702"/>
          </a:xfrm>
          <a:prstGeom prst="rect">
            <a:avLst/>
          </a:prstGeom>
        </p:spPr>
        <p:txBody>
          <a:bodyPr vert="horz" lIns="91413" tIns="45705" rIns="91413" bIns="45705"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4" y="9440649"/>
            <a:ext cx="2949786" cy="496967"/>
          </a:xfrm>
          <a:prstGeom prst="rect">
            <a:avLst/>
          </a:prstGeom>
        </p:spPr>
        <p:txBody>
          <a:bodyPr vert="horz" lIns="91413" tIns="45705" rIns="91413" bIns="45705"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55839" y="9440649"/>
            <a:ext cx="2949786" cy="496967"/>
          </a:xfrm>
          <a:prstGeom prst="rect">
            <a:avLst/>
          </a:prstGeom>
        </p:spPr>
        <p:txBody>
          <a:bodyPr vert="horz" lIns="91413" tIns="45705" rIns="91413" bIns="45705" rtlCol="0" anchor="b"/>
          <a:lstStyle>
            <a:lvl1pPr algn="r">
              <a:defRPr sz="1200"/>
            </a:lvl1pPr>
          </a:lstStyle>
          <a:p>
            <a:fld id="{677EE9C5-7ACF-43E8-ABC9-16737D2E075F}" type="slidenum">
              <a:rPr lang="zh-TW" altLang="en-US" smtClean="0"/>
              <a:t>‹#›</a:t>
            </a:fld>
            <a:endParaRPr lang="zh-TW" altLang="en-US"/>
          </a:p>
        </p:txBody>
      </p:sp>
    </p:spTree>
    <p:extLst>
      <p:ext uri="{BB962C8B-B14F-4D97-AF65-F5344CB8AC3E}">
        <p14:creationId xmlns:p14="http://schemas.microsoft.com/office/powerpoint/2010/main" val="2251939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77EE9C5-7ACF-43E8-ABC9-16737D2E075F}" type="slidenum">
              <a:rPr lang="zh-TW" altLang="en-US" smtClean="0"/>
              <a:t>1</a:t>
            </a:fld>
            <a:endParaRPr lang="zh-TW" altLang="en-US"/>
          </a:p>
        </p:txBody>
      </p:sp>
    </p:spTree>
    <p:extLst>
      <p:ext uri="{BB962C8B-B14F-4D97-AF65-F5344CB8AC3E}">
        <p14:creationId xmlns:p14="http://schemas.microsoft.com/office/powerpoint/2010/main" val="1927737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dirty="0">
              <a:ea typeface="新細明體" charset="-120"/>
            </a:endParaRPr>
          </a:p>
        </p:txBody>
      </p:sp>
    </p:spTree>
    <p:extLst>
      <p:ext uri="{BB962C8B-B14F-4D97-AF65-F5344CB8AC3E}">
        <p14:creationId xmlns:p14="http://schemas.microsoft.com/office/powerpoint/2010/main" val="1074338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dirty="0">
                <a:latin typeface="微軟正黑體" panose="020B0604030504040204" pitchFamily="34" charset="-120"/>
                <a:ea typeface="微軟正黑體" panose="020B0604030504040204" pitchFamily="34" charset="-120"/>
              </a:rPr>
              <a:t>印度購油：</a:t>
            </a:r>
            <a:r>
              <a:rPr lang="en-US" altLang="zh-TW" sz="1200" dirty="0">
                <a:latin typeface="微軟正黑體" panose="020B0604030504040204" pitchFamily="34" charset="-120"/>
                <a:ea typeface="微軟正黑體" panose="020B0604030504040204" pitchFamily="34" charset="-120"/>
              </a:rPr>
              <a:t>https://www.bloomberg.com/news/articles/2023-03-01/india-is-buying-russian-oil-below-the-western-price-cap-officials-say?leadSource=uverify%20wall</a:t>
            </a:r>
            <a:endParaRPr lang="zh-TW" altLang="en-US" sz="1200" dirty="0">
              <a:latin typeface="微軟正黑體" panose="020B0604030504040204" pitchFamily="34" charset="-120"/>
              <a:ea typeface="微軟正黑體" panose="020B0604030504040204" pitchFamily="34" charset="-120"/>
            </a:endParaRPr>
          </a:p>
        </p:txBody>
      </p:sp>
      <p:sp>
        <p:nvSpPr>
          <p:cNvPr id="4" name="投影片編號版面配置區 3"/>
          <p:cNvSpPr>
            <a:spLocks noGrp="1"/>
          </p:cNvSpPr>
          <p:nvPr>
            <p:ph type="sldNum" sz="quarter" idx="5"/>
          </p:nvPr>
        </p:nvSpPr>
        <p:spPr/>
        <p:txBody>
          <a:bodyPr/>
          <a:lstStyle/>
          <a:p>
            <a:fld id="{677EE9C5-7ACF-43E8-ABC9-16737D2E075F}" type="slidenum">
              <a:rPr lang="zh-TW" altLang="en-US" smtClean="0"/>
              <a:t>16</a:t>
            </a:fld>
            <a:endParaRPr lang="zh-TW" altLang="en-US"/>
          </a:p>
        </p:txBody>
      </p:sp>
    </p:spTree>
    <p:extLst>
      <p:ext uri="{BB962C8B-B14F-4D97-AF65-F5344CB8AC3E}">
        <p14:creationId xmlns:p14="http://schemas.microsoft.com/office/powerpoint/2010/main" val="7113251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a:p>
        </p:txBody>
      </p:sp>
      <p:sp>
        <p:nvSpPr>
          <p:cNvPr id="4" name="投影片編號版面配置區 3"/>
          <p:cNvSpPr>
            <a:spLocks noGrp="1"/>
          </p:cNvSpPr>
          <p:nvPr>
            <p:ph type="sldNum" sz="quarter" idx="10"/>
          </p:nvPr>
        </p:nvSpPr>
        <p:spPr/>
        <p:txBody>
          <a:bodyPr/>
          <a:lstStyle/>
          <a:p>
            <a:fld id="{677EE9C5-7ACF-43E8-ABC9-16737D2E075F}" type="slidenum">
              <a:rPr lang="zh-TW" altLang="en-US" smtClean="0"/>
              <a:t>18</a:t>
            </a:fld>
            <a:endParaRPr lang="zh-TW" altLang="en-US"/>
          </a:p>
        </p:txBody>
      </p:sp>
    </p:spTree>
    <p:extLst>
      <p:ext uri="{BB962C8B-B14F-4D97-AF65-F5344CB8AC3E}">
        <p14:creationId xmlns:p14="http://schemas.microsoft.com/office/powerpoint/2010/main" val="8289975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defTabSz="906079">
              <a:defRPr/>
            </a:pPr>
            <a:endParaRPr lang="zh-TW" altLang="en-US" dirty="0"/>
          </a:p>
        </p:txBody>
      </p:sp>
      <p:sp>
        <p:nvSpPr>
          <p:cNvPr id="4" name="投影片編號版面配置區 3"/>
          <p:cNvSpPr>
            <a:spLocks noGrp="1"/>
          </p:cNvSpPr>
          <p:nvPr>
            <p:ph type="sldNum" sz="quarter" idx="10"/>
          </p:nvPr>
        </p:nvSpPr>
        <p:spPr/>
        <p:txBody>
          <a:bodyPr/>
          <a:lstStyle/>
          <a:p>
            <a:fld id="{677EE9C5-7ACF-43E8-ABC9-16737D2E075F}" type="slidenum">
              <a:rPr lang="zh-TW" altLang="en-US" smtClean="0"/>
              <a:pPr/>
              <a:t>20</a:t>
            </a:fld>
            <a:endParaRPr lang="zh-TW" altLang="en-US"/>
          </a:p>
        </p:txBody>
      </p:sp>
    </p:spTree>
    <p:extLst>
      <p:ext uri="{BB962C8B-B14F-4D97-AF65-F5344CB8AC3E}">
        <p14:creationId xmlns:p14="http://schemas.microsoft.com/office/powerpoint/2010/main" val="2642801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xfrm>
            <a:off x="919163" y="749300"/>
            <a:ext cx="4967287" cy="3725863"/>
          </a:xfrm>
          <a:ln/>
        </p:spPr>
      </p:sp>
      <p:sp>
        <p:nvSpPr>
          <p:cNvPr id="96259" name="Rectangle 3"/>
          <p:cNvSpPr>
            <a:spLocks noGrp="1" noChangeArrowheads="1"/>
          </p:cNvSpPr>
          <p:nvPr>
            <p:ph type="body" idx="1"/>
          </p:nvPr>
        </p:nvSpPr>
        <p:spPr>
          <a:xfrm>
            <a:off x="680616" y="4721656"/>
            <a:ext cx="5445977" cy="447131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TW" altLang="en-US"/>
          </a:p>
        </p:txBody>
      </p:sp>
    </p:spTree>
    <p:extLst>
      <p:ext uri="{BB962C8B-B14F-4D97-AF65-F5344CB8AC3E}">
        <p14:creationId xmlns:p14="http://schemas.microsoft.com/office/powerpoint/2010/main" val="529391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1_標題投影片">
    <p:spTree>
      <p:nvGrpSpPr>
        <p:cNvPr id="1" name=""/>
        <p:cNvGrpSpPr/>
        <p:nvPr/>
      </p:nvGrpSpPr>
      <p:grpSpPr>
        <a:xfrm>
          <a:off x="0" y="0"/>
          <a:ext cx="0" cy="0"/>
          <a:chOff x="0" y="0"/>
          <a:chExt cx="0" cy="0"/>
        </a:xfrm>
      </p:grpSpPr>
      <p:pic>
        <p:nvPicPr>
          <p:cNvPr id="2051" name="Picture 3" descr="C:\Users\angel.cheng\Desktop\BA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9464"/>
            <a:ext cx="9144000" cy="25176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winnit\Desktop\log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564" y="908720"/>
            <a:ext cx="2088232" cy="700945"/>
          </a:xfrm>
          <a:prstGeom prst="rect">
            <a:avLst/>
          </a:prstGeom>
          <a:noFill/>
          <a:extLst>
            <a:ext uri="{909E8E84-426E-40DD-AFC4-6F175D3DCCD1}">
              <a14:hiddenFill xmlns:a14="http://schemas.microsoft.com/office/drawing/2010/main">
                <a:solidFill>
                  <a:srgbClr val="FFFFFF"/>
                </a:solidFill>
              </a14:hiddenFill>
            </a:ext>
          </a:extLst>
        </p:spPr>
      </p:pic>
      <p:sp>
        <p:nvSpPr>
          <p:cNvPr id="9" name="文字版面配置區 35"/>
          <p:cNvSpPr>
            <a:spLocks noGrp="1"/>
          </p:cNvSpPr>
          <p:nvPr>
            <p:ph type="body" sz="quarter" idx="10"/>
          </p:nvPr>
        </p:nvSpPr>
        <p:spPr>
          <a:xfrm>
            <a:off x="1259632" y="4653136"/>
            <a:ext cx="5473352" cy="1511448"/>
          </a:xfrm>
          <a:prstGeom prst="rect">
            <a:avLst/>
          </a:prstGeom>
        </p:spPr>
        <p:txBody>
          <a:bodyPr>
            <a:normAutofit/>
          </a:bodyPr>
          <a:lstStyle>
            <a:lvl1pPr>
              <a:defRPr sz="1800">
                <a:latin typeface="微軟正黑體" pitchFamily="34" charset="-120"/>
                <a:ea typeface="微軟正黑體" pitchFamily="34" charset="-120"/>
              </a:defRPr>
            </a:lvl1pPr>
          </a:lstStyle>
          <a:p>
            <a:pPr lvl="0"/>
            <a:r>
              <a:rPr lang="zh-TW" altLang="en-US"/>
              <a:t>按一下以編輯母片文字樣式</a:t>
            </a:r>
          </a:p>
        </p:txBody>
      </p:sp>
      <p:sp>
        <p:nvSpPr>
          <p:cNvPr id="11" name="副標題 2"/>
          <p:cNvSpPr>
            <a:spLocks noGrp="1"/>
          </p:cNvSpPr>
          <p:nvPr>
            <p:ph type="subTitle" idx="1"/>
          </p:nvPr>
        </p:nvSpPr>
        <p:spPr>
          <a:xfrm>
            <a:off x="1331640" y="3501008"/>
            <a:ext cx="7200800" cy="432048"/>
          </a:xfrm>
          <a:prstGeom prst="rect">
            <a:avLst/>
          </a:prstGeom>
        </p:spPr>
        <p:txBody>
          <a:bodyPr>
            <a:noAutofit/>
          </a:bodyPr>
          <a:lstStyle>
            <a:lvl1pPr marL="0" marR="0" indent="0" algn="r" defTabSz="914400" rtl="0" eaLnBrk="1" fontAlgn="auto" latinLnBrk="0" hangingPunct="1">
              <a:lnSpc>
                <a:spcPct val="100000"/>
              </a:lnSpc>
              <a:spcBef>
                <a:spcPct val="20000"/>
              </a:spcBef>
              <a:spcAft>
                <a:spcPts val="0"/>
              </a:spcAft>
              <a:buClrTx/>
              <a:buSzTx/>
              <a:buFontTx/>
              <a:buNone/>
              <a:tabLst/>
              <a:defRPr sz="2400" b="1">
                <a:solidFill>
                  <a:schemeClr val="tx1">
                    <a:lumMod val="95000"/>
                    <a:lumOff val="5000"/>
                  </a:schemeClr>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zh-TW" altLang="en-US" dirty="0"/>
          </a:p>
        </p:txBody>
      </p:sp>
      <p:sp>
        <p:nvSpPr>
          <p:cNvPr id="12" name="文字方塊 11"/>
          <p:cNvSpPr txBox="1"/>
          <p:nvPr/>
        </p:nvSpPr>
        <p:spPr>
          <a:xfrm>
            <a:off x="6882597" y="1609665"/>
            <a:ext cx="2016224" cy="307777"/>
          </a:xfrm>
          <a:prstGeom prst="rect">
            <a:avLst/>
          </a:prstGeom>
          <a:noFill/>
        </p:spPr>
        <p:txBody>
          <a:bodyPr wrap="square" rtlCol="0">
            <a:spAutoFit/>
          </a:bodyPr>
          <a:lstStyle/>
          <a:p>
            <a:r>
              <a:rPr lang="zh-TW" altLang="en-US" sz="1400" b="0" dirty="0">
                <a:solidFill>
                  <a:schemeClr val="tx1">
                    <a:lumMod val="85000"/>
                    <a:lumOff val="15000"/>
                  </a:schemeClr>
                </a:solidFill>
                <a:latin typeface="微軟正黑體" pitchFamily="34" charset="-120"/>
                <a:ea typeface="微軟正黑體" pitchFamily="34" charset="-120"/>
              </a:rPr>
              <a:t>誠信 </a:t>
            </a:r>
            <a:r>
              <a:rPr lang="en-US" altLang="zh-TW" sz="1400" b="0" dirty="0">
                <a:solidFill>
                  <a:schemeClr val="tx1">
                    <a:lumMod val="85000"/>
                    <a:lumOff val="15000"/>
                  </a:schemeClr>
                </a:solidFill>
                <a:latin typeface="微軟正黑體" pitchFamily="34" charset="-120"/>
                <a:ea typeface="微軟正黑體" pitchFamily="34" charset="-120"/>
              </a:rPr>
              <a:t>‧</a:t>
            </a:r>
            <a:r>
              <a:rPr lang="zh-TW" altLang="en-US" sz="1400" b="0" dirty="0">
                <a:solidFill>
                  <a:schemeClr val="tx1">
                    <a:lumMod val="85000"/>
                    <a:lumOff val="15000"/>
                  </a:schemeClr>
                </a:solidFill>
                <a:latin typeface="微軟正黑體" pitchFamily="34" charset="-120"/>
                <a:ea typeface="微軟正黑體" pitchFamily="34" charset="-120"/>
              </a:rPr>
              <a:t> 承諾 </a:t>
            </a:r>
            <a:r>
              <a:rPr lang="en-US" altLang="zh-TW" sz="1400" b="0" dirty="0">
                <a:solidFill>
                  <a:schemeClr val="tx1">
                    <a:lumMod val="85000"/>
                    <a:lumOff val="15000"/>
                  </a:schemeClr>
                </a:solidFill>
                <a:latin typeface="微軟正黑體" pitchFamily="34" charset="-120"/>
                <a:ea typeface="微軟正黑體" pitchFamily="34" charset="-120"/>
              </a:rPr>
              <a:t>‧</a:t>
            </a:r>
            <a:r>
              <a:rPr lang="zh-TW" altLang="en-US" sz="1400" b="0" dirty="0">
                <a:solidFill>
                  <a:schemeClr val="tx1">
                    <a:lumMod val="85000"/>
                    <a:lumOff val="15000"/>
                  </a:schemeClr>
                </a:solidFill>
                <a:latin typeface="微軟正黑體" pitchFamily="34" charset="-120"/>
                <a:ea typeface="微軟正黑體" pitchFamily="34" charset="-120"/>
              </a:rPr>
              <a:t> 創新 </a:t>
            </a:r>
            <a:r>
              <a:rPr lang="en-US" altLang="zh-TW" sz="1400" b="0" dirty="0">
                <a:solidFill>
                  <a:schemeClr val="tx1">
                    <a:lumMod val="85000"/>
                    <a:lumOff val="15000"/>
                  </a:schemeClr>
                </a:solidFill>
                <a:latin typeface="微軟正黑體" pitchFamily="34" charset="-120"/>
                <a:ea typeface="微軟正黑體" pitchFamily="34" charset="-120"/>
              </a:rPr>
              <a:t>‧</a:t>
            </a:r>
            <a:r>
              <a:rPr lang="zh-TW" altLang="en-US" sz="1400" b="0" dirty="0">
                <a:solidFill>
                  <a:schemeClr val="tx1">
                    <a:lumMod val="85000"/>
                    <a:lumOff val="15000"/>
                  </a:schemeClr>
                </a:solidFill>
                <a:latin typeface="微軟正黑體" pitchFamily="34" charset="-120"/>
                <a:ea typeface="微軟正黑體" pitchFamily="34" charset="-120"/>
              </a:rPr>
              <a:t> 合作</a:t>
            </a:r>
          </a:p>
        </p:txBody>
      </p:sp>
      <p:sp>
        <p:nvSpPr>
          <p:cNvPr id="13" name="文字版面配置區 35"/>
          <p:cNvSpPr>
            <a:spLocks noGrp="1"/>
          </p:cNvSpPr>
          <p:nvPr>
            <p:ph type="body" sz="quarter" idx="11"/>
          </p:nvPr>
        </p:nvSpPr>
        <p:spPr>
          <a:xfrm>
            <a:off x="231540" y="6381328"/>
            <a:ext cx="2520280" cy="360040"/>
          </a:xfrm>
          <a:prstGeom prst="rect">
            <a:avLst/>
          </a:prstGeom>
        </p:spPr>
        <p:txBody>
          <a:bodyPr>
            <a:normAutofit/>
          </a:bodyPr>
          <a:lstStyle>
            <a:lvl1pPr marL="0" indent="0">
              <a:buFontTx/>
              <a:buNone/>
              <a:defRPr sz="1400">
                <a:solidFill>
                  <a:srgbClr val="FF0000"/>
                </a:solidFill>
                <a:latin typeface="微軟正黑體" pitchFamily="34" charset="-120"/>
                <a:ea typeface="微軟正黑體" pitchFamily="34" charset="-120"/>
              </a:defRPr>
            </a:lvl1pPr>
          </a:lstStyle>
          <a:p>
            <a:pPr lvl="0"/>
            <a:r>
              <a:rPr lang="zh-TW" altLang="en-US"/>
              <a:t>按一下以編輯母片文字樣式</a:t>
            </a:r>
          </a:p>
        </p:txBody>
      </p:sp>
      <p:sp>
        <p:nvSpPr>
          <p:cNvPr id="17" name="標題 1"/>
          <p:cNvSpPr>
            <a:spLocks noGrp="1"/>
          </p:cNvSpPr>
          <p:nvPr>
            <p:ph type="ctrTitle"/>
          </p:nvPr>
        </p:nvSpPr>
        <p:spPr>
          <a:xfrm>
            <a:off x="1331640" y="2852936"/>
            <a:ext cx="7198568" cy="576064"/>
          </a:xfrm>
          <a:prstGeom prst="rect">
            <a:avLst/>
          </a:prstGeom>
        </p:spPr>
        <p:txBody>
          <a:bodyPr>
            <a:noAutofit/>
          </a:bodyPr>
          <a:lstStyle>
            <a:lvl1pPr algn="r">
              <a:defRPr sz="4000" b="1">
                <a:solidFill>
                  <a:schemeClr val="tx1">
                    <a:lumMod val="95000"/>
                    <a:lumOff val="5000"/>
                  </a:schemeClr>
                </a:solidFill>
                <a:latin typeface="微軟正黑體" pitchFamily="34" charset="-120"/>
                <a:ea typeface="微軟正黑體" pitchFamily="34" charset="-120"/>
              </a:defRPr>
            </a:lvl1pPr>
          </a:lstStyle>
          <a:p>
            <a:r>
              <a:rPr lang="zh-TW" altLang="en-US"/>
              <a:t>按一下以編輯母片標題樣式</a:t>
            </a:r>
            <a:endParaRPr lang="zh-TW" altLang="en-US" dirty="0"/>
          </a:p>
        </p:txBody>
      </p:sp>
      <p:pic>
        <p:nvPicPr>
          <p:cNvPr id="10" name="Picture 3" descr="C:\Users\angel.cheng\Desktop\BA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9464"/>
            <a:ext cx="9144000" cy="25176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winnit\Desktop\logo-r.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7564" y="908720"/>
            <a:ext cx="2088232" cy="700945"/>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p:cNvSpPr txBox="1"/>
          <p:nvPr userDrawn="1"/>
        </p:nvSpPr>
        <p:spPr>
          <a:xfrm>
            <a:off x="6882597" y="1609665"/>
            <a:ext cx="2016224" cy="307777"/>
          </a:xfrm>
          <a:prstGeom prst="rect">
            <a:avLst/>
          </a:prstGeom>
          <a:noFill/>
        </p:spPr>
        <p:txBody>
          <a:bodyPr wrap="square" rtlCol="0">
            <a:spAutoFit/>
          </a:bodyPr>
          <a:lstStyle/>
          <a:p>
            <a:r>
              <a:rPr lang="zh-TW" altLang="en-US" sz="1400" b="0" dirty="0">
                <a:solidFill>
                  <a:schemeClr val="tx1">
                    <a:lumMod val="85000"/>
                    <a:lumOff val="15000"/>
                  </a:schemeClr>
                </a:solidFill>
                <a:latin typeface="微軟正黑體" pitchFamily="34" charset="-120"/>
                <a:ea typeface="微軟正黑體" pitchFamily="34" charset="-120"/>
              </a:rPr>
              <a:t>誠信 </a:t>
            </a:r>
            <a:r>
              <a:rPr lang="en-US" altLang="zh-TW" sz="1400" b="0" dirty="0">
                <a:solidFill>
                  <a:schemeClr val="tx1">
                    <a:lumMod val="85000"/>
                    <a:lumOff val="15000"/>
                  </a:schemeClr>
                </a:solidFill>
                <a:latin typeface="微軟正黑體" pitchFamily="34" charset="-120"/>
                <a:ea typeface="微軟正黑體" pitchFamily="34" charset="-120"/>
              </a:rPr>
              <a:t>‧</a:t>
            </a:r>
            <a:r>
              <a:rPr lang="zh-TW" altLang="en-US" sz="1400" b="0" dirty="0">
                <a:solidFill>
                  <a:schemeClr val="tx1">
                    <a:lumMod val="85000"/>
                    <a:lumOff val="15000"/>
                  </a:schemeClr>
                </a:solidFill>
                <a:latin typeface="微軟正黑體" pitchFamily="34" charset="-120"/>
                <a:ea typeface="微軟正黑體" pitchFamily="34" charset="-120"/>
              </a:rPr>
              <a:t> 承諾 </a:t>
            </a:r>
            <a:r>
              <a:rPr lang="en-US" altLang="zh-TW" sz="1400" b="0" dirty="0">
                <a:solidFill>
                  <a:schemeClr val="tx1">
                    <a:lumMod val="85000"/>
                    <a:lumOff val="15000"/>
                  </a:schemeClr>
                </a:solidFill>
                <a:latin typeface="微軟正黑體" pitchFamily="34" charset="-120"/>
                <a:ea typeface="微軟正黑體" pitchFamily="34" charset="-120"/>
              </a:rPr>
              <a:t>‧</a:t>
            </a:r>
            <a:r>
              <a:rPr lang="zh-TW" altLang="en-US" sz="1400" b="0" dirty="0">
                <a:solidFill>
                  <a:schemeClr val="tx1">
                    <a:lumMod val="85000"/>
                    <a:lumOff val="15000"/>
                  </a:schemeClr>
                </a:solidFill>
                <a:latin typeface="微軟正黑體" pitchFamily="34" charset="-120"/>
                <a:ea typeface="微軟正黑體" pitchFamily="34" charset="-120"/>
              </a:rPr>
              <a:t> 創新 </a:t>
            </a:r>
            <a:r>
              <a:rPr lang="en-US" altLang="zh-TW" sz="1400" b="0" dirty="0">
                <a:solidFill>
                  <a:schemeClr val="tx1">
                    <a:lumMod val="85000"/>
                    <a:lumOff val="15000"/>
                  </a:schemeClr>
                </a:solidFill>
                <a:latin typeface="微軟正黑體" pitchFamily="34" charset="-120"/>
                <a:ea typeface="微軟正黑體" pitchFamily="34" charset="-120"/>
              </a:rPr>
              <a:t>‧</a:t>
            </a:r>
            <a:r>
              <a:rPr lang="zh-TW" altLang="en-US" sz="1400" b="0" dirty="0">
                <a:solidFill>
                  <a:schemeClr val="tx1">
                    <a:lumMod val="85000"/>
                    <a:lumOff val="15000"/>
                  </a:schemeClr>
                </a:solidFill>
                <a:latin typeface="微軟正黑體" pitchFamily="34" charset="-120"/>
                <a:ea typeface="微軟正黑體" pitchFamily="34" charset="-120"/>
              </a:rPr>
              <a:t> 合作</a:t>
            </a:r>
          </a:p>
        </p:txBody>
      </p:sp>
    </p:spTree>
    <p:extLst>
      <p:ext uri="{BB962C8B-B14F-4D97-AF65-F5344CB8AC3E}">
        <p14:creationId xmlns:p14="http://schemas.microsoft.com/office/powerpoint/2010/main" val="549964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9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0" y="692696"/>
            <a:ext cx="9144000" cy="504056"/>
          </a:xfrm>
          <a:prstGeom prst="rect">
            <a:avLst/>
          </a:prstGeom>
        </p:spPr>
        <p:txBody>
          <a:bodyPr>
            <a:noAutofit/>
          </a:bodyPr>
          <a:lstStyle>
            <a:lvl1pPr algn="l">
              <a:defRPr sz="2800" b="1">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1" name="內容版面配置區 3"/>
          <p:cNvSpPr>
            <a:spLocks noGrp="1"/>
          </p:cNvSpPr>
          <p:nvPr>
            <p:ph sz="half" idx="16"/>
          </p:nvPr>
        </p:nvSpPr>
        <p:spPr>
          <a:xfrm>
            <a:off x="4644009" y="1700808"/>
            <a:ext cx="4032448" cy="3024336"/>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編輯母片文字樣式
第二層
第三層
第四層
第五層</a:t>
            </a:r>
            <a:endParaRPr lang="zh-TW" altLang="en-US" dirty="0"/>
          </a:p>
        </p:txBody>
      </p:sp>
      <p:sp>
        <p:nvSpPr>
          <p:cNvPr id="12" name="文字版面配置區 2"/>
          <p:cNvSpPr>
            <a:spLocks noGrp="1"/>
          </p:cNvSpPr>
          <p:nvPr>
            <p:ph type="body" sz="quarter" idx="18"/>
          </p:nvPr>
        </p:nvSpPr>
        <p:spPr>
          <a:xfrm>
            <a:off x="467545" y="1268760"/>
            <a:ext cx="4031679" cy="360040"/>
          </a:xfrm>
          <a:prstGeom prst="rect">
            <a:avLst/>
          </a:prstGeom>
        </p:spPr>
        <p:txBody>
          <a:bodyPr>
            <a:noAutofit/>
          </a:bodyPr>
          <a:lstStyle>
            <a:lvl1pPr marL="285750" indent="-28575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13" name="文字版面配置區 2"/>
          <p:cNvSpPr>
            <a:spLocks noGrp="1"/>
          </p:cNvSpPr>
          <p:nvPr>
            <p:ph type="body" sz="quarter" idx="19"/>
          </p:nvPr>
        </p:nvSpPr>
        <p:spPr>
          <a:xfrm>
            <a:off x="4644778" y="1268760"/>
            <a:ext cx="4031679" cy="360040"/>
          </a:xfrm>
          <a:prstGeom prst="rect">
            <a:avLst/>
          </a:prstGeom>
        </p:spPr>
        <p:txBody>
          <a:bodyPr>
            <a:noAutofit/>
          </a:bodyPr>
          <a:lstStyle>
            <a:lvl1pPr marL="342900" indent="-34290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17" name="文字版面配置區 7"/>
          <p:cNvSpPr>
            <a:spLocks noGrp="1"/>
          </p:cNvSpPr>
          <p:nvPr>
            <p:ph type="body" sz="quarter" idx="12"/>
          </p:nvPr>
        </p:nvSpPr>
        <p:spPr>
          <a:xfrm>
            <a:off x="467544" y="6571085"/>
            <a:ext cx="8208912" cy="288032"/>
          </a:xfrm>
          <a:prstGeom prst="rect">
            <a:avLst/>
          </a:prstGeom>
        </p:spPr>
        <p:txBody>
          <a:bodyPr>
            <a:normAutofit/>
          </a:bodyPr>
          <a:lstStyle>
            <a:lvl1pPr marL="0" indent="0">
              <a:buFontTx/>
              <a:buNone/>
              <a:defRPr sz="1200">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編輯母片文字樣式
第二層
第三層
第四層
第五層</a:t>
            </a:r>
            <a:endParaRPr lang="zh-TW" altLang="en-US" dirty="0"/>
          </a:p>
        </p:txBody>
      </p:sp>
      <p:sp>
        <p:nvSpPr>
          <p:cNvPr id="14" name="投影片編號版面配置區 1">
            <a:extLst>
              <a:ext uri="{FF2B5EF4-FFF2-40B4-BE49-F238E27FC236}">
                <a16:creationId xmlns:a16="http://schemas.microsoft.com/office/drawing/2014/main" xmlns="" id="{9C5E6C9B-670E-D846-93DE-22A4172917B8}"/>
              </a:ext>
            </a:extLst>
          </p:cNvPr>
          <p:cNvSpPr>
            <a:spLocks noGrp="1"/>
          </p:cNvSpPr>
          <p:nvPr>
            <p:ph type="sldNum" sz="quarter" idx="22"/>
          </p:nvPr>
        </p:nvSpPr>
        <p:spPr>
          <a:xfrm>
            <a:off x="0" y="6576439"/>
            <a:ext cx="395064" cy="288032"/>
          </a:xfrm>
        </p:spPr>
        <p:txBody>
          <a:bodyPr/>
          <a:lstStyle/>
          <a:p>
            <a:fld id="{415482FC-CF5F-466A-B8B6-BC3733E92023}" type="slidenum">
              <a:rPr lang="zh-TW" altLang="en-US" smtClean="0"/>
              <a:pPr/>
              <a:t>‹#›</a:t>
            </a:fld>
            <a:endParaRPr lang="zh-TW" altLang="en-US" dirty="0"/>
          </a:p>
        </p:txBody>
      </p:sp>
    </p:spTree>
    <p:extLst>
      <p:ext uri="{BB962C8B-B14F-4D97-AF65-F5344CB8AC3E}">
        <p14:creationId xmlns:p14="http://schemas.microsoft.com/office/powerpoint/2010/main" val="1332052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11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3" y="4797152"/>
            <a:ext cx="4031679" cy="1152128"/>
          </a:xfrm>
          <a:prstGeom prst="rect">
            <a:avLst/>
          </a:prstGeom>
        </p:spPr>
        <p:txBody>
          <a:bodyPr>
            <a:normAutofit/>
          </a:bodyPr>
          <a:lstStyle>
            <a:lvl1pPr marL="342900" indent="-342900" algn="l">
              <a:buFont typeface="Arial" pitchFamily="34" charset="0"/>
              <a:buChar char="•"/>
              <a:defRPr sz="16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4" y="1268760"/>
            <a:ext cx="4031679" cy="360040"/>
          </a:xfrm>
          <a:prstGeom prst="rect">
            <a:avLst/>
          </a:prstGeom>
        </p:spPr>
        <p:txBody>
          <a:bodyPr>
            <a:noAutofit/>
          </a:bodyPr>
          <a:lstStyle>
            <a:lvl1pPr marL="285750" indent="-28575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7" y="1268760"/>
            <a:ext cx="4031679" cy="360040"/>
          </a:xfrm>
          <a:prstGeom prst="rect">
            <a:avLst/>
          </a:prstGeom>
        </p:spPr>
        <p:txBody>
          <a:bodyPr>
            <a:noAutofit/>
          </a:bodyPr>
          <a:lstStyle>
            <a:lvl1pPr marL="342900" indent="-34290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77" y="4797152"/>
            <a:ext cx="4031679" cy="1152128"/>
          </a:xfrm>
          <a:prstGeom prst="rect">
            <a:avLst/>
          </a:prstGeom>
        </p:spPr>
        <p:txBody>
          <a:bodyPr>
            <a:normAutofit/>
          </a:bodyPr>
          <a:lstStyle>
            <a:lvl1pPr marL="342900" indent="-342900" algn="l">
              <a:buFont typeface="Arial" pitchFamily="34" charset="0"/>
              <a:buChar char="•"/>
              <a:defRPr sz="16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12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4" name="投影片編號版面配置區 1"/>
          <p:cNvSpPr>
            <a:spLocks noGrp="1"/>
          </p:cNvSpPr>
          <p:nvPr>
            <p:ph type="sldNum" sz="quarter" idx="22"/>
          </p:nvPr>
        </p:nvSpPr>
        <p:spPr>
          <a:xfrm>
            <a:off x="144488" y="6381328"/>
            <a:ext cx="395064" cy="288032"/>
          </a:xfrm>
        </p:spPr>
        <p:txBody>
          <a:bodyPr/>
          <a:lstStyle/>
          <a:p>
            <a:fld id="{415482FC-CF5F-466A-B8B6-BC3733E92023}" type="slidenum">
              <a:rPr lang="zh-TW" altLang="en-US" smtClean="0"/>
              <a:pPr/>
              <a:t>‹#›</a:t>
            </a:fld>
            <a:endParaRPr lang="zh-TW" altLang="en-US" dirty="0"/>
          </a:p>
        </p:txBody>
      </p:sp>
    </p:spTree>
    <p:extLst>
      <p:ext uri="{BB962C8B-B14F-4D97-AF65-F5344CB8AC3E}">
        <p14:creationId xmlns:p14="http://schemas.microsoft.com/office/powerpoint/2010/main" val="19150094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sz="2800"/>
            </a:lvl1pPr>
          </a:lstStyle>
          <a:p>
            <a:r>
              <a:rPr lang="zh-TW" altLang="en-US"/>
              <a:t>按一下以編輯母片標題樣式</a:t>
            </a:r>
            <a:endParaRPr lang="zh-TW" altLang="en-US" dirty="0"/>
          </a:p>
        </p:txBody>
      </p:sp>
      <p:sp>
        <p:nvSpPr>
          <p:cNvPr id="3" name="內容版面配置區 2"/>
          <p:cNvSpPr>
            <a:spLocks noGrp="1"/>
          </p:cNvSpPr>
          <p:nvPr>
            <p:ph idx="1"/>
          </p:nvPr>
        </p:nvSpPr>
        <p:spPr/>
        <p:txBody>
          <a:bodyPr/>
          <a:lstStyle/>
          <a:p>
            <a:pPr lvl="0"/>
            <a:r>
              <a:rPr lang="zh-TW" altLang="en-US"/>
              <a:t>編輯母片文字樣式
第二層
第三層
第四層
第五層</a:t>
            </a:r>
          </a:p>
        </p:txBody>
      </p:sp>
      <p:sp>
        <p:nvSpPr>
          <p:cNvPr id="4" name="Rectangle 38"/>
          <p:cNvSpPr>
            <a:spLocks noGrp="1" noChangeArrowheads="1"/>
          </p:cNvSpPr>
          <p:nvPr>
            <p:ph type="sldNum" sz="quarter" idx="10"/>
          </p:nvPr>
        </p:nvSpPr>
        <p:spPr/>
        <p:txBody>
          <a:bodyPr/>
          <a:lstStyle>
            <a:lvl1pPr fontAlgn="auto">
              <a:spcBef>
                <a:spcPts val="0"/>
              </a:spcBef>
              <a:spcAft>
                <a:spcPts val="0"/>
              </a:spcAft>
              <a:defRPr kumimoji="0"/>
            </a:lvl1pPr>
          </a:lstStyle>
          <a:p>
            <a:pPr>
              <a:defRPr/>
            </a:pPr>
            <a:fld id="{E1479E3E-AD3C-4BBC-B3B3-AF387E957E55}" type="slidenum">
              <a:rPr lang="en-US" altLang="zh-TW"/>
              <a:pPr>
                <a:defRPr/>
              </a:pPr>
              <a:t>‹#›</a:t>
            </a:fld>
            <a:endParaRPr lang="en-US" altLang="zh-TW"/>
          </a:p>
        </p:txBody>
      </p:sp>
      <p:sp>
        <p:nvSpPr>
          <p:cNvPr id="5" name="文字版面配置區 7">
            <a:extLst>
              <a:ext uri="{FF2B5EF4-FFF2-40B4-BE49-F238E27FC236}">
                <a16:creationId xmlns:a16="http://schemas.microsoft.com/office/drawing/2014/main" xmlns="" id="{5B06197A-6BE6-E949-BFCB-655610A578B2}"/>
              </a:ext>
            </a:extLst>
          </p:cNvPr>
          <p:cNvSpPr>
            <a:spLocks noGrp="1"/>
          </p:cNvSpPr>
          <p:nvPr>
            <p:ph type="body" sz="quarter" idx="12"/>
          </p:nvPr>
        </p:nvSpPr>
        <p:spPr>
          <a:xfrm>
            <a:off x="477497" y="6565987"/>
            <a:ext cx="7427168" cy="271391"/>
          </a:xfrm>
        </p:spPr>
        <p:txBody>
          <a:bodyPr>
            <a:noAutofit/>
          </a:bodyPr>
          <a:lstStyle>
            <a:lvl1pPr marL="0" indent="0">
              <a:buNone/>
              <a:defRPr sz="900"/>
            </a:lvl1pPr>
          </a:lstStyle>
          <a:p>
            <a:r>
              <a:rPr lang="zh-TW" altLang="en-US">
                <a:solidFill>
                  <a:srgbClr val="000000"/>
                </a:solidFill>
              </a:rPr>
              <a:t>編輯母片文字樣式
第二層
第三層
第四層
第五層</a:t>
            </a:r>
            <a:endParaRPr lang="en-US" altLang="zh-TW" dirty="0">
              <a:solidFill>
                <a:srgbClr val="000000"/>
              </a:solidFill>
            </a:endParaRPr>
          </a:p>
        </p:txBody>
      </p:sp>
    </p:spTree>
    <p:extLst>
      <p:ext uri="{BB962C8B-B14F-4D97-AF65-F5344CB8AC3E}">
        <p14:creationId xmlns:p14="http://schemas.microsoft.com/office/powerpoint/2010/main" val="265267252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sz="2800"/>
            </a:lvl1pPr>
          </a:lstStyle>
          <a:p>
            <a:r>
              <a:rPr lang="zh-TW" altLang="en-US"/>
              <a:t>按一下以編輯母片標題樣式</a:t>
            </a:r>
            <a:endParaRPr lang="zh-TW" altLang="en-US" dirty="0"/>
          </a:p>
        </p:txBody>
      </p:sp>
      <p:sp>
        <p:nvSpPr>
          <p:cNvPr id="3" name="Rectangle 38"/>
          <p:cNvSpPr>
            <a:spLocks noGrp="1" noChangeArrowheads="1"/>
          </p:cNvSpPr>
          <p:nvPr>
            <p:ph type="sldNum" sz="quarter" idx="10"/>
          </p:nvPr>
        </p:nvSpPr>
        <p:spPr/>
        <p:txBody>
          <a:bodyPr/>
          <a:lstStyle>
            <a:lvl1pPr fontAlgn="auto">
              <a:spcBef>
                <a:spcPts val="0"/>
              </a:spcBef>
              <a:spcAft>
                <a:spcPts val="0"/>
              </a:spcAft>
              <a:defRPr kumimoji="0"/>
            </a:lvl1pPr>
          </a:lstStyle>
          <a:p>
            <a:pPr>
              <a:defRPr/>
            </a:pPr>
            <a:fld id="{8A6BB031-9F46-4198-8429-70D2518FBFBC}" type="slidenum">
              <a:rPr lang="en-US" altLang="zh-TW"/>
              <a:pPr>
                <a:defRPr/>
              </a:pPr>
              <a:t>‹#›</a:t>
            </a:fld>
            <a:endParaRPr lang="en-US" altLang="zh-TW"/>
          </a:p>
        </p:txBody>
      </p:sp>
      <p:sp>
        <p:nvSpPr>
          <p:cNvPr id="4" name="文字版面配置區 7">
            <a:extLst>
              <a:ext uri="{FF2B5EF4-FFF2-40B4-BE49-F238E27FC236}">
                <a16:creationId xmlns:a16="http://schemas.microsoft.com/office/drawing/2014/main" xmlns="" id="{56E621D4-797B-0148-9B9A-94584A60615A}"/>
              </a:ext>
            </a:extLst>
          </p:cNvPr>
          <p:cNvSpPr>
            <a:spLocks noGrp="1"/>
          </p:cNvSpPr>
          <p:nvPr>
            <p:ph type="body" sz="quarter" idx="12"/>
          </p:nvPr>
        </p:nvSpPr>
        <p:spPr>
          <a:xfrm>
            <a:off x="477497" y="6565987"/>
            <a:ext cx="7427168" cy="271391"/>
          </a:xfrm>
        </p:spPr>
        <p:txBody>
          <a:bodyPr>
            <a:noAutofit/>
          </a:bodyPr>
          <a:lstStyle>
            <a:lvl1pPr marL="0" indent="0">
              <a:buNone/>
              <a:defRPr sz="900"/>
            </a:lvl1pPr>
          </a:lstStyle>
          <a:p>
            <a:r>
              <a:rPr lang="zh-TW" altLang="en-US">
                <a:solidFill>
                  <a:srgbClr val="000000"/>
                </a:solidFill>
              </a:rPr>
              <a:t>編輯母片文字樣式
第二層
第三層
第四層
第五層</a:t>
            </a:r>
            <a:endParaRPr lang="en-US" altLang="zh-TW" dirty="0">
              <a:solidFill>
                <a:srgbClr val="000000"/>
              </a:solidFill>
            </a:endParaRPr>
          </a:p>
        </p:txBody>
      </p:sp>
      <p:sp>
        <p:nvSpPr>
          <p:cNvPr id="5" name="文字版面配置區 2">
            <a:extLst>
              <a:ext uri="{FF2B5EF4-FFF2-40B4-BE49-F238E27FC236}">
                <a16:creationId xmlns:a16="http://schemas.microsoft.com/office/drawing/2014/main" xmlns="" id="{E6CCB939-E798-774A-91ED-E4BEE022A7E9}"/>
              </a:ext>
            </a:extLst>
          </p:cNvPr>
          <p:cNvSpPr>
            <a:spLocks noGrp="1"/>
          </p:cNvSpPr>
          <p:nvPr>
            <p:ph type="body" sz="quarter" idx="18"/>
          </p:nvPr>
        </p:nvSpPr>
        <p:spPr>
          <a:xfrm>
            <a:off x="467546" y="1124744"/>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Tree>
    <p:extLst>
      <p:ext uri="{BB962C8B-B14F-4D97-AF65-F5344CB8AC3E}">
        <p14:creationId xmlns:p14="http://schemas.microsoft.com/office/powerpoint/2010/main" val="23908368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43"/>
            <a:ext cx="8219256" cy="633412"/>
          </a:xfrm>
        </p:spPr>
        <p:txBody>
          <a:bodyPr/>
          <a:lstStyle>
            <a:lvl1pPr>
              <a:defRPr sz="2800"/>
            </a:lvl1pPr>
          </a:lstStyle>
          <a:p>
            <a:r>
              <a:rPr lang="zh-TW" altLang="en-US"/>
              <a:t>按一下以編輯母片標題樣式</a:t>
            </a:r>
            <a:endParaRPr lang="zh-TW" altLang="en-US" dirty="0"/>
          </a:p>
        </p:txBody>
      </p:sp>
      <p:sp>
        <p:nvSpPr>
          <p:cNvPr id="3" name="Rectangle 38"/>
          <p:cNvSpPr>
            <a:spLocks noGrp="1" noChangeArrowheads="1"/>
          </p:cNvSpPr>
          <p:nvPr>
            <p:ph type="sldNum" sz="quarter" idx="10"/>
          </p:nvPr>
        </p:nvSpPr>
        <p:spPr/>
        <p:txBody>
          <a:bodyPr/>
          <a:lstStyle>
            <a:lvl1pPr fontAlgn="auto">
              <a:spcBef>
                <a:spcPts val="0"/>
              </a:spcBef>
              <a:spcAft>
                <a:spcPts val="0"/>
              </a:spcAft>
              <a:defRPr kumimoji="0"/>
            </a:lvl1pPr>
          </a:lstStyle>
          <a:p>
            <a:pPr>
              <a:defRPr/>
            </a:pPr>
            <a:fld id="{8A6BB031-9F46-4198-8429-70D2518FBFBC}" type="slidenum">
              <a:rPr lang="en-US" altLang="zh-TW"/>
              <a:pPr>
                <a:defRPr/>
              </a:pPr>
              <a:t>‹#›</a:t>
            </a:fld>
            <a:endParaRPr lang="en-US" altLang="zh-TW"/>
          </a:p>
        </p:txBody>
      </p:sp>
      <p:sp>
        <p:nvSpPr>
          <p:cNvPr id="4" name="文字版面配置區 7">
            <a:extLst>
              <a:ext uri="{FF2B5EF4-FFF2-40B4-BE49-F238E27FC236}">
                <a16:creationId xmlns:a16="http://schemas.microsoft.com/office/drawing/2014/main" xmlns="" id="{73F750F9-1CE4-F1AE-BDF6-7612E73D49F0}"/>
              </a:ext>
            </a:extLst>
          </p:cNvPr>
          <p:cNvSpPr>
            <a:spLocks noGrp="1"/>
          </p:cNvSpPr>
          <p:nvPr>
            <p:ph type="body" sz="quarter" idx="12"/>
          </p:nvPr>
        </p:nvSpPr>
        <p:spPr>
          <a:xfrm>
            <a:off x="477497" y="6565987"/>
            <a:ext cx="7427168" cy="271391"/>
          </a:xfrm>
        </p:spPr>
        <p:txBody>
          <a:bodyPr>
            <a:noAutofit/>
          </a:bodyPr>
          <a:lstStyle>
            <a:lvl1pPr marL="0" indent="0">
              <a:buNone/>
              <a:defRPr sz="900"/>
            </a:lvl1pPr>
          </a:lstStyle>
          <a:p>
            <a:r>
              <a:rPr lang="zh-TW" altLang="en-US">
                <a:solidFill>
                  <a:srgbClr val="000000"/>
                </a:solidFill>
              </a:rPr>
              <a:t>編輯母片文字樣式
第二層
第三層
第四層
第五層</a:t>
            </a:r>
            <a:endParaRPr lang="en-US" altLang="zh-TW" dirty="0">
              <a:solidFill>
                <a:srgbClr val="000000"/>
              </a:solidFill>
            </a:endParaRPr>
          </a:p>
        </p:txBody>
      </p:sp>
      <p:sp>
        <p:nvSpPr>
          <p:cNvPr id="5" name="文字版面配置區 2">
            <a:extLst>
              <a:ext uri="{FF2B5EF4-FFF2-40B4-BE49-F238E27FC236}">
                <a16:creationId xmlns:a16="http://schemas.microsoft.com/office/drawing/2014/main" xmlns="" id="{857E843C-2BE9-0C79-CB88-43072EC96E28}"/>
              </a:ext>
            </a:extLst>
          </p:cNvPr>
          <p:cNvSpPr>
            <a:spLocks noGrp="1"/>
          </p:cNvSpPr>
          <p:nvPr>
            <p:ph type="body" sz="quarter" idx="18"/>
          </p:nvPr>
        </p:nvSpPr>
        <p:spPr>
          <a:xfrm>
            <a:off x="467546" y="1124744"/>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6" name="文字版面配置區 2">
            <a:extLst>
              <a:ext uri="{FF2B5EF4-FFF2-40B4-BE49-F238E27FC236}">
                <a16:creationId xmlns:a16="http://schemas.microsoft.com/office/drawing/2014/main" xmlns="" id="{409B60F9-E3AF-B362-A34C-5D063A8D08D5}"/>
              </a:ext>
            </a:extLst>
          </p:cNvPr>
          <p:cNvSpPr>
            <a:spLocks noGrp="1"/>
          </p:cNvSpPr>
          <p:nvPr>
            <p:ph type="body" sz="quarter" idx="19"/>
          </p:nvPr>
        </p:nvSpPr>
        <p:spPr>
          <a:xfrm>
            <a:off x="4572001" y="1124744"/>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7" name="文字版面配置區 2">
            <a:extLst>
              <a:ext uri="{FF2B5EF4-FFF2-40B4-BE49-F238E27FC236}">
                <a16:creationId xmlns:a16="http://schemas.microsoft.com/office/drawing/2014/main" xmlns="" id="{F191DC6A-9DD5-4674-20F1-8BA13840FF57}"/>
              </a:ext>
            </a:extLst>
          </p:cNvPr>
          <p:cNvSpPr>
            <a:spLocks noGrp="1"/>
          </p:cNvSpPr>
          <p:nvPr>
            <p:ph type="body" sz="quarter" idx="20"/>
          </p:nvPr>
        </p:nvSpPr>
        <p:spPr>
          <a:xfrm>
            <a:off x="467546" y="4005064"/>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8" name="文字版面配置區 2">
            <a:extLst>
              <a:ext uri="{FF2B5EF4-FFF2-40B4-BE49-F238E27FC236}">
                <a16:creationId xmlns:a16="http://schemas.microsoft.com/office/drawing/2014/main" xmlns="" id="{EECF0840-4795-6060-6396-7D43E1A6ABD9}"/>
              </a:ext>
            </a:extLst>
          </p:cNvPr>
          <p:cNvSpPr>
            <a:spLocks noGrp="1"/>
          </p:cNvSpPr>
          <p:nvPr>
            <p:ph type="body" sz="quarter" idx="21"/>
          </p:nvPr>
        </p:nvSpPr>
        <p:spPr>
          <a:xfrm>
            <a:off x="4572001" y="4005064"/>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Tree>
    <p:extLst>
      <p:ext uri="{BB962C8B-B14F-4D97-AF65-F5344CB8AC3E}">
        <p14:creationId xmlns:p14="http://schemas.microsoft.com/office/powerpoint/2010/main" val="317154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1_標題及圖表">
    <p:spTree>
      <p:nvGrpSpPr>
        <p:cNvPr id="1" name=""/>
        <p:cNvGrpSpPr/>
        <p:nvPr/>
      </p:nvGrpSpPr>
      <p:grpSpPr>
        <a:xfrm>
          <a:off x="0" y="0"/>
          <a:ext cx="0" cy="0"/>
          <a:chOff x="0" y="0"/>
          <a:chExt cx="0" cy="0"/>
        </a:xfrm>
      </p:grpSpPr>
      <p:sp>
        <p:nvSpPr>
          <p:cNvPr id="4" name="Rectangle 14"/>
          <p:cNvSpPr>
            <a:spLocks noGrp="1" noChangeArrowheads="1"/>
          </p:cNvSpPr>
          <p:nvPr>
            <p:ph type="sldNum" sz="quarter" idx="10"/>
          </p:nvPr>
        </p:nvSpPr>
        <p:spPr>
          <a:ln/>
        </p:spPr>
        <p:txBody>
          <a:bodyPr/>
          <a:lstStyle>
            <a:lvl1pPr>
              <a:defRPr/>
            </a:lvl1pPr>
          </a:lstStyle>
          <a:p>
            <a:pPr>
              <a:defRPr/>
            </a:pPr>
            <a:fld id="{A8FDBD36-44F1-4AF8-B042-41EC48081817}" type="slidenum">
              <a:rPr lang="en-US" altLang="zh-TW">
                <a:solidFill>
                  <a:srgbClr val="000000"/>
                </a:solidFill>
              </a:rPr>
              <a:pPr>
                <a:defRPr/>
              </a:pPr>
              <a:t>‹#›</a:t>
            </a:fld>
            <a:endParaRPr lang="en-US" altLang="zh-TW" dirty="0">
              <a:solidFill>
                <a:srgbClr val="000000"/>
              </a:solidFill>
            </a:endParaRPr>
          </a:p>
        </p:txBody>
      </p:sp>
      <p:sp>
        <p:nvSpPr>
          <p:cNvPr id="5"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dirty="0"/>
              <a:t>按一下以編輯母片標題樣式</a:t>
            </a:r>
          </a:p>
        </p:txBody>
      </p:sp>
      <p:sp>
        <p:nvSpPr>
          <p:cNvPr id="6" name="內容版面配置區 3"/>
          <p:cNvSpPr>
            <a:spLocks noGrp="1"/>
          </p:cNvSpPr>
          <p:nvPr>
            <p:ph sz="half" idx="2"/>
          </p:nvPr>
        </p:nvSpPr>
        <p:spPr>
          <a:xfrm>
            <a:off x="467544" y="1268760"/>
            <a:ext cx="8219256" cy="5040560"/>
          </a:xfrm>
          <a:prstGeom prst="rect">
            <a:avLst/>
          </a:prstGeom>
        </p:spPr>
        <p:txBody>
          <a:bodyPr/>
          <a:lstStyle>
            <a:lvl1pPr>
              <a:defRPr sz="2400">
                <a:latin typeface="微軟正黑體" pitchFamily="34" charset="-120"/>
                <a:ea typeface="微軟正黑體" pitchFamily="34" charset="-120"/>
              </a:defRPr>
            </a:lvl1pPr>
            <a:lvl2pPr>
              <a:defRPr sz="2000" b="0">
                <a:latin typeface="微軟正黑體" pitchFamily="34" charset="-120"/>
                <a:ea typeface="微軟正黑體" pitchFamily="34" charset="-120"/>
              </a:defRPr>
            </a:lvl2pPr>
            <a:lvl3pPr>
              <a:defRPr sz="1800">
                <a:latin typeface="微軟正黑體" pitchFamily="34" charset="-120"/>
                <a:ea typeface="微軟正黑體" pitchFamily="34" charset="-120"/>
              </a:defRPr>
            </a:lvl3pPr>
            <a:lvl4pPr>
              <a:defRPr sz="16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Tree>
    <p:extLst>
      <p:ext uri="{BB962C8B-B14F-4D97-AF65-F5344CB8AC3E}">
        <p14:creationId xmlns:p14="http://schemas.microsoft.com/office/powerpoint/2010/main" val="14176345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0" y="692696"/>
            <a:ext cx="9144000" cy="504056"/>
          </a:xfrm>
          <a:prstGeom prst="rect">
            <a:avLst/>
          </a:prstGeom>
        </p:spPr>
        <p:txBody>
          <a:bodyPr>
            <a:noAutofit/>
          </a:bodyPr>
          <a:lstStyle>
            <a:lvl1pPr algn="l">
              <a:defRPr sz="2800" b="1">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6" name="內容版面配置區 3"/>
          <p:cNvSpPr>
            <a:spLocks noGrp="1"/>
          </p:cNvSpPr>
          <p:nvPr>
            <p:ph sz="half" idx="2"/>
          </p:nvPr>
        </p:nvSpPr>
        <p:spPr>
          <a:xfrm>
            <a:off x="474562" y="1687397"/>
            <a:ext cx="4031680" cy="2004928"/>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編輯母片文字樣式
第二層
第三層
第四層
第五層</a:t>
            </a:r>
            <a:endParaRPr lang="zh-TW" altLang="en-US" dirty="0"/>
          </a:p>
        </p:txBody>
      </p:sp>
      <p:sp>
        <p:nvSpPr>
          <p:cNvPr id="7" name="內容版面配置區 3"/>
          <p:cNvSpPr>
            <a:spLocks noGrp="1"/>
          </p:cNvSpPr>
          <p:nvPr>
            <p:ph sz="half" idx="16"/>
          </p:nvPr>
        </p:nvSpPr>
        <p:spPr>
          <a:xfrm>
            <a:off x="4651027" y="1687396"/>
            <a:ext cx="4032448" cy="2004929"/>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編輯母片文字樣式
第二層
第三層
第四層
第五層</a:t>
            </a:r>
            <a:endParaRPr lang="zh-TW" altLang="en-US" dirty="0"/>
          </a:p>
        </p:txBody>
      </p:sp>
      <p:sp>
        <p:nvSpPr>
          <p:cNvPr id="8" name="文字版面配置區 2"/>
          <p:cNvSpPr>
            <a:spLocks noGrp="1"/>
          </p:cNvSpPr>
          <p:nvPr>
            <p:ph type="body" sz="quarter" idx="17"/>
          </p:nvPr>
        </p:nvSpPr>
        <p:spPr>
          <a:xfrm>
            <a:off x="474563" y="1255348"/>
            <a:ext cx="4031679" cy="360040"/>
          </a:xfrm>
          <a:prstGeom prst="rect">
            <a:avLst/>
          </a:prstGeom>
        </p:spPr>
        <p:txBody>
          <a:bodyPr>
            <a:noAutofit/>
          </a:bodyPr>
          <a:lstStyle>
            <a:lvl1pPr marL="285750" indent="-28575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13" name="文字版面配置區 2"/>
          <p:cNvSpPr>
            <a:spLocks noGrp="1"/>
          </p:cNvSpPr>
          <p:nvPr>
            <p:ph type="body" sz="quarter" idx="18"/>
          </p:nvPr>
        </p:nvSpPr>
        <p:spPr>
          <a:xfrm>
            <a:off x="4651796" y="1255348"/>
            <a:ext cx="4031679" cy="360040"/>
          </a:xfrm>
          <a:prstGeom prst="rect">
            <a:avLst/>
          </a:prstGeom>
        </p:spPr>
        <p:txBody>
          <a:bodyPr>
            <a:noAutofit/>
          </a:bodyPr>
          <a:lstStyle>
            <a:lvl1pPr marL="342900" indent="-34290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15" name="文字版面配置區 7"/>
          <p:cNvSpPr>
            <a:spLocks noGrp="1"/>
          </p:cNvSpPr>
          <p:nvPr>
            <p:ph type="body" sz="quarter" idx="12"/>
          </p:nvPr>
        </p:nvSpPr>
        <p:spPr>
          <a:xfrm>
            <a:off x="467544" y="6549611"/>
            <a:ext cx="8208912" cy="288032"/>
          </a:xfrm>
          <a:prstGeom prst="rect">
            <a:avLst/>
          </a:prstGeom>
        </p:spPr>
        <p:txBody>
          <a:bodyPr>
            <a:normAutofit/>
          </a:bodyPr>
          <a:lstStyle>
            <a:lvl1pPr marL="0" indent="0">
              <a:buFontTx/>
              <a:buNone/>
              <a:defRPr sz="1200">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2" name="投影片編號版面配置區 1"/>
          <p:cNvSpPr>
            <a:spLocks noGrp="1"/>
          </p:cNvSpPr>
          <p:nvPr>
            <p:ph type="sldNum" sz="quarter" idx="19"/>
          </p:nvPr>
        </p:nvSpPr>
        <p:spPr>
          <a:xfrm>
            <a:off x="0" y="6576439"/>
            <a:ext cx="395064" cy="288032"/>
          </a:xfrm>
        </p:spPr>
        <p:txBody>
          <a:bodyPr/>
          <a:lstStyle/>
          <a:p>
            <a:fld id="{415482FC-CF5F-466A-B8B6-BC3733E92023}" type="slidenum">
              <a:rPr lang="zh-TW" altLang="en-US" smtClean="0"/>
              <a:pPr/>
              <a:t>‹#›</a:t>
            </a:fld>
            <a:endParaRPr lang="zh-TW" altLang="en-US" dirty="0"/>
          </a:p>
        </p:txBody>
      </p:sp>
      <p:sp>
        <p:nvSpPr>
          <p:cNvPr id="21" name="內容版面配置區 3">
            <a:extLst>
              <a:ext uri="{FF2B5EF4-FFF2-40B4-BE49-F238E27FC236}">
                <a16:creationId xmlns:a16="http://schemas.microsoft.com/office/drawing/2014/main" xmlns="" id="{6883B151-9D24-9E4D-9667-671019E1E1EF}"/>
              </a:ext>
            </a:extLst>
          </p:cNvPr>
          <p:cNvSpPr>
            <a:spLocks noGrp="1"/>
          </p:cNvSpPr>
          <p:nvPr>
            <p:ph sz="half" idx="20"/>
          </p:nvPr>
        </p:nvSpPr>
        <p:spPr>
          <a:xfrm>
            <a:off x="474562" y="4304391"/>
            <a:ext cx="4031680" cy="2004928"/>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編輯母片文字樣式
第二層
第三層
第四層
第五層</a:t>
            </a:r>
            <a:endParaRPr lang="zh-TW" altLang="en-US" dirty="0"/>
          </a:p>
        </p:txBody>
      </p:sp>
      <p:sp>
        <p:nvSpPr>
          <p:cNvPr id="22" name="內容版面配置區 3">
            <a:extLst>
              <a:ext uri="{FF2B5EF4-FFF2-40B4-BE49-F238E27FC236}">
                <a16:creationId xmlns:a16="http://schemas.microsoft.com/office/drawing/2014/main" xmlns="" id="{55D36445-A29F-424B-A3AA-AC07832174A1}"/>
              </a:ext>
            </a:extLst>
          </p:cNvPr>
          <p:cNvSpPr>
            <a:spLocks noGrp="1"/>
          </p:cNvSpPr>
          <p:nvPr>
            <p:ph sz="half" idx="21"/>
          </p:nvPr>
        </p:nvSpPr>
        <p:spPr>
          <a:xfrm>
            <a:off x="4651027" y="4304390"/>
            <a:ext cx="4032448" cy="2004929"/>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編輯母片文字樣式
第二層
第三層
第四層
第五層</a:t>
            </a:r>
            <a:endParaRPr lang="zh-TW" altLang="en-US" dirty="0"/>
          </a:p>
        </p:txBody>
      </p:sp>
      <p:sp>
        <p:nvSpPr>
          <p:cNvPr id="23" name="文字版面配置區 2">
            <a:extLst>
              <a:ext uri="{FF2B5EF4-FFF2-40B4-BE49-F238E27FC236}">
                <a16:creationId xmlns:a16="http://schemas.microsoft.com/office/drawing/2014/main" xmlns="" id="{18D9A2F0-1885-D14D-8821-F3F831ACF8D8}"/>
              </a:ext>
            </a:extLst>
          </p:cNvPr>
          <p:cNvSpPr>
            <a:spLocks noGrp="1"/>
          </p:cNvSpPr>
          <p:nvPr>
            <p:ph type="body" sz="quarter" idx="22"/>
          </p:nvPr>
        </p:nvSpPr>
        <p:spPr>
          <a:xfrm>
            <a:off x="474563" y="3872342"/>
            <a:ext cx="4031679" cy="360040"/>
          </a:xfrm>
          <a:prstGeom prst="rect">
            <a:avLst/>
          </a:prstGeom>
        </p:spPr>
        <p:txBody>
          <a:bodyPr>
            <a:noAutofit/>
          </a:bodyPr>
          <a:lstStyle>
            <a:lvl1pPr marL="285750" indent="-28575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24" name="文字版面配置區 2">
            <a:extLst>
              <a:ext uri="{FF2B5EF4-FFF2-40B4-BE49-F238E27FC236}">
                <a16:creationId xmlns:a16="http://schemas.microsoft.com/office/drawing/2014/main" xmlns="" id="{9BCDCE16-AFD8-5243-BC0E-63D6F140D147}"/>
              </a:ext>
            </a:extLst>
          </p:cNvPr>
          <p:cNvSpPr>
            <a:spLocks noGrp="1"/>
          </p:cNvSpPr>
          <p:nvPr>
            <p:ph type="body" sz="quarter" idx="23"/>
          </p:nvPr>
        </p:nvSpPr>
        <p:spPr>
          <a:xfrm>
            <a:off x="4651796" y="3872342"/>
            <a:ext cx="4031679" cy="360040"/>
          </a:xfrm>
          <a:prstGeom prst="rect">
            <a:avLst/>
          </a:prstGeom>
        </p:spPr>
        <p:txBody>
          <a:bodyPr>
            <a:noAutofit/>
          </a:bodyPr>
          <a:lstStyle>
            <a:lvl1pPr marL="342900" indent="-34290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Tree>
    <p:extLst>
      <p:ext uri="{BB962C8B-B14F-4D97-AF65-F5344CB8AC3E}">
        <p14:creationId xmlns:p14="http://schemas.microsoft.com/office/powerpoint/2010/main" val="2690113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標題及物件">
    <p:spTree>
      <p:nvGrpSpPr>
        <p:cNvPr id="1" name=""/>
        <p:cNvGrpSpPr/>
        <p:nvPr/>
      </p:nvGrpSpPr>
      <p:grpSpPr>
        <a:xfrm>
          <a:off x="0" y="0"/>
          <a:ext cx="0" cy="0"/>
          <a:chOff x="0" y="0"/>
          <a:chExt cx="0" cy="0"/>
        </a:xfrm>
      </p:grpSpPr>
      <p:sp>
        <p:nvSpPr>
          <p:cNvPr id="9" name="標題 1"/>
          <p:cNvSpPr>
            <a:spLocks noGrp="1"/>
          </p:cNvSpPr>
          <p:nvPr>
            <p:ph type="title"/>
          </p:nvPr>
        </p:nvSpPr>
        <p:spPr>
          <a:xfrm>
            <a:off x="0" y="692696"/>
            <a:ext cx="9144000" cy="504056"/>
          </a:xfrm>
          <a:prstGeom prst="rect">
            <a:avLst/>
          </a:prstGeom>
        </p:spPr>
        <p:txBody>
          <a:bodyPr>
            <a:noAutofit/>
          </a:bodyPr>
          <a:lstStyle>
            <a:lvl1pPr algn="l">
              <a:defRPr sz="2800" b="1">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內容版面配置區 3"/>
          <p:cNvSpPr>
            <a:spLocks noGrp="1"/>
          </p:cNvSpPr>
          <p:nvPr>
            <p:ph sz="half" idx="2"/>
          </p:nvPr>
        </p:nvSpPr>
        <p:spPr>
          <a:xfrm>
            <a:off x="467544" y="1673984"/>
            <a:ext cx="8219256" cy="4635336"/>
          </a:xfrm>
          <a:prstGeom prst="rect">
            <a:avLst/>
          </a:prstGeom>
        </p:spPr>
        <p:txBody>
          <a:bodyPr/>
          <a:lstStyle>
            <a:lvl1pPr>
              <a:defRPr sz="2400">
                <a:latin typeface="微軟正黑體" pitchFamily="34" charset="-120"/>
                <a:ea typeface="微軟正黑體" pitchFamily="34" charset="-120"/>
              </a:defRPr>
            </a:lvl1pPr>
            <a:lvl2pPr>
              <a:defRPr sz="2000" b="0">
                <a:latin typeface="微軟正黑體" pitchFamily="34" charset="-120"/>
                <a:ea typeface="微軟正黑體" pitchFamily="34" charset="-120"/>
              </a:defRPr>
            </a:lvl2pPr>
            <a:lvl3pPr>
              <a:defRPr sz="1800">
                <a:latin typeface="微軟正黑體" pitchFamily="34" charset="-120"/>
                <a:ea typeface="微軟正黑體" pitchFamily="34" charset="-120"/>
              </a:defRPr>
            </a:lvl3pPr>
            <a:lvl4pPr>
              <a:defRPr sz="16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編輯母片文字樣式
第二層
第三層
第四層
第五層</a:t>
            </a:r>
            <a:endParaRPr lang="zh-TW" altLang="en-US" dirty="0"/>
          </a:p>
        </p:txBody>
      </p:sp>
      <p:sp>
        <p:nvSpPr>
          <p:cNvPr id="5" name="文字版面配置區 7">
            <a:extLst>
              <a:ext uri="{FF2B5EF4-FFF2-40B4-BE49-F238E27FC236}">
                <a16:creationId xmlns="" xmlns:a16="http://schemas.microsoft.com/office/drawing/2014/main" id="{84B0A6B7-E8DF-C748-B439-09CA277F554C}"/>
              </a:ext>
            </a:extLst>
          </p:cNvPr>
          <p:cNvSpPr>
            <a:spLocks noGrp="1"/>
          </p:cNvSpPr>
          <p:nvPr>
            <p:ph type="body" sz="quarter" idx="14"/>
          </p:nvPr>
        </p:nvSpPr>
        <p:spPr>
          <a:xfrm>
            <a:off x="457200" y="6582660"/>
            <a:ext cx="8208912" cy="288032"/>
          </a:xfrm>
          <a:prstGeom prst="rect">
            <a:avLst/>
          </a:prstGeom>
        </p:spPr>
        <p:txBody>
          <a:bodyPr>
            <a:normAutofit/>
          </a:bodyPr>
          <a:lstStyle>
            <a:lvl1pPr marL="0" indent="0">
              <a:buFontTx/>
              <a:buNone/>
              <a:defRPr sz="1200">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6" name="投影片編號版面配置區 1">
            <a:extLst>
              <a:ext uri="{FF2B5EF4-FFF2-40B4-BE49-F238E27FC236}">
                <a16:creationId xmlns="" xmlns:a16="http://schemas.microsoft.com/office/drawing/2014/main" id="{3FE38ADE-7CED-294B-87D6-00B0AA6BFB85}"/>
              </a:ext>
            </a:extLst>
          </p:cNvPr>
          <p:cNvSpPr>
            <a:spLocks noGrp="1"/>
          </p:cNvSpPr>
          <p:nvPr>
            <p:ph type="sldNum" sz="quarter" idx="19"/>
          </p:nvPr>
        </p:nvSpPr>
        <p:spPr>
          <a:xfrm>
            <a:off x="0" y="6576439"/>
            <a:ext cx="395064" cy="288032"/>
          </a:xfrm>
        </p:spPr>
        <p:txBody>
          <a:bodyPr/>
          <a:lstStyle/>
          <a:p>
            <a:fld id="{415482FC-CF5F-466A-B8B6-BC3733E92023}" type="slidenum">
              <a:rPr lang="zh-TW" altLang="en-US" smtClean="0"/>
              <a:pPr/>
              <a:t>‹#›</a:t>
            </a:fld>
            <a:endParaRPr lang="zh-TW" altLang="en-US" dirty="0"/>
          </a:p>
        </p:txBody>
      </p:sp>
      <p:sp>
        <p:nvSpPr>
          <p:cNvPr id="7" name="文字版面配置區 2">
            <a:extLst>
              <a:ext uri="{FF2B5EF4-FFF2-40B4-BE49-F238E27FC236}">
                <a16:creationId xmlns="" xmlns:a16="http://schemas.microsoft.com/office/drawing/2014/main" id="{160CFA19-F79E-EA48-B50F-0912049A3C3B}"/>
              </a:ext>
            </a:extLst>
          </p:cNvPr>
          <p:cNvSpPr>
            <a:spLocks noGrp="1"/>
          </p:cNvSpPr>
          <p:nvPr>
            <p:ph type="body" sz="quarter" idx="17"/>
          </p:nvPr>
        </p:nvSpPr>
        <p:spPr>
          <a:xfrm>
            <a:off x="474563" y="1255348"/>
            <a:ext cx="4031679" cy="360040"/>
          </a:xfrm>
          <a:prstGeom prst="rect">
            <a:avLst/>
          </a:prstGeom>
        </p:spPr>
        <p:txBody>
          <a:bodyPr>
            <a:noAutofit/>
          </a:bodyPr>
          <a:lstStyle>
            <a:lvl1pPr marL="285750" indent="-28575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Tree>
    <p:extLst>
      <p:ext uri="{BB962C8B-B14F-4D97-AF65-F5344CB8AC3E}">
        <p14:creationId xmlns:p14="http://schemas.microsoft.com/office/powerpoint/2010/main" val="11073454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標題投影片">
    <p:spTree>
      <p:nvGrpSpPr>
        <p:cNvPr id="1" name=""/>
        <p:cNvGrpSpPr/>
        <p:nvPr/>
      </p:nvGrpSpPr>
      <p:grpSpPr>
        <a:xfrm>
          <a:off x="0" y="0"/>
          <a:ext cx="0" cy="0"/>
          <a:chOff x="0" y="0"/>
          <a:chExt cx="0" cy="0"/>
        </a:xfrm>
      </p:grpSpPr>
      <p:pic>
        <p:nvPicPr>
          <p:cNvPr id="2051" name="Picture 3" descr="C:\Users\angel.cheng\Desktop\BA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9464"/>
            <a:ext cx="9144000" cy="25176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winnit\Desktop\log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564" y="908720"/>
            <a:ext cx="2088232" cy="700945"/>
          </a:xfrm>
          <a:prstGeom prst="rect">
            <a:avLst/>
          </a:prstGeom>
          <a:noFill/>
          <a:extLst>
            <a:ext uri="{909E8E84-426E-40DD-AFC4-6F175D3DCCD1}">
              <a14:hiddenFill xmlns:a14="http://schemas.microsoft.com/office/drawing/2010/main">
                <a:solidFill>
                  <a:srgbClr val="FFFFFF"/>
                </a:solidFill>
              </a14:hiddenFill>
            </a:ext>
          </a:extLst>
        </p:spPr>
      </p:pic>
      <p:sp>
        <p:nvSpPr>
          <p:cNvPr id="9" name="文字版面配置區 35"/>
          <p:cNvSpPr>
            <a:spLocks noGrp="1"/>
          </p:cNvSpPr>
          <p:nvPr>
            <p:ph type="body" sz="quarter" idx="10"/>
          </p:nvPr>
        </p:nvSpPr>
        <p:spPr>
          <a:xfrm>
            <a:off x="1259632" y="4653136"/>
            <a:ext cx="5473352" cy="1511448"/>
          </a:xfrm>
          <a:prstGeom prst="rect">
            <a:avLst/>
          </a:prstGeom>
        </p:spPr>
        <p:txBody>
          <a:bodyPr>
            <a:normAutofit/>
          </a:bodyPr>
          <a:lstStyle>
            <a:lvl1pPr>
              <a:defRPr sz="1800">
                <a:latin typeface="微軟正黑體" pitchFamily="34" charset="-120"/>
                <a:ea typeface="微軟正黑體" pitchFamily="34" charset="-120"/>
              </a:defRPr>
            </a:lvl1pPr>
          </a:lstStyle>
          <a:p>
            <a:pPr lvl="0"/>
            <a:r>
              <a:rPr lang="zh-TW" altLang="en-US"/>
              <a:t>按一下以編輯母片文字樣式</a:t>
            </a:r>
          </a:p>
        </p:txBody>
      </p:sp>
      <p:sp>
        <p:nvSpPr>
          <p:cNvPr id="11" name="副標題 2"/>
          <p:cNvSpPr>
            <a:spLocks noGrp="1"/>
          </p:cNvSpPr>
          <p:nvPr>
            <p:ph type="subTitle" idx="1"/>
          </p:nvPr>
        </p:nvSpPr>
        <p:spPr>
          <a:xfrm>
            <a:off x="1331640" y="3501008"/>
            <a:ext cx="7200800" cy="432048"/>
          </a:xfrm>
          <a:prstGeom prst="rect">
            <a:avLst/>
          </a:prstGeom>
        </p:spPr>
        <p:txBody>
          <a:bodyPr>
            <a:noAutofit/>
          </a:bodyPr>
          <a:lstStyle>
            <a:lvl1pPr marL="0" marR="0" indent="0" algn="r" defTabSz="914400" rtl="0" eaLnBrk="1" fontAlgn="auto" latinLnBrk="0" hangingPunct="1">
              <a:lnSpc>
                <a:spcPct val="100000"/>
              </a:lnSpc>
              <a:spcBef>
                <a:spcPct val="20000"/>
              </a:spcBef>
              <a:spcAft>
                <a:spcPts val="0"/>
              </a:spcAft>
              <a:buClrTx/>
              <a:buSzTx/>
              <a:buFontTx/>
              <a:buNone/>
              <a:tabLst/>
              <a:defRPr sz="2400" b="1">
                <a:solidFill>
                  <a:schemeClr val="tx1">
                    <a:lumMod val="95000"/>
                    <a:lumOff val="5000"/>
                  </a:schemeClr>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zh-TW" altLang="en-US" dirty="0"/>
          </a:p>
        </p:txBody>
      </p:sp>
      <p:sp>
        <p:nvSpPr>
          <p:cNvPr id="12" name="文字方塊 11"/>
          <p:cNvSpPr txBox="1"/>
          <p:nvPr/>
        </p:nvSpPr>
        <p:spPr>
          <a:xfrm>
            <a:off x="6882597" y="1609665"/>
            <a:ext cx="2016224" cy="307777"/>
          </a:xfrm>
          <a:prstGeom prst="rect">
            <a:avLst/>
          </a:prstGeom>
          <a:noFill/>
        </p:spPr>
        <p:txBody>
          <a:bodyPr wrap="square" rtlCol="0">
            <a:spAutoFit/>
          </a:bodyPr>
          <a:lstStyle/>
          <a:p>
            <a:r>
              <a:rPr lang="zh-TW" altLang="en-US" sz="1400" dirty="0">
                <a:solidFill>
                  <a:srgbClr val="000000">
                    <a:lumMod val="85000"/>
                    <a:lumOff val="15000"/>
                  </a:srgbClr>
                </a:solidFill>
              </a:rPr>
              <a:t>誠信 </a:t>
            </a:r>
            <a:r>
              <a:rPr lang="en-US" altLang="zh-TW" sz="1400" dirty="0">
                <a:solidFill>
                  <a:srgbClr val="000000">
                    <a:lumMod val="85000"/>
                    <a:lumOff val="15000"/>
                  </a:srgbClr>
                </a:solidFill>
              </a:rPr>
              <a:t>‧</a:t>
            </a:r>
            <a:r>
              <a:rPr lang="zh-TW" altLang="en-US" sz="1400" dirty="0">
                <a:solidFill>
                  <a:srgbClr val="000000">
                    <a:lumMod val="85000"/>
                    <a:lumOff val="15000"/>
                  </a:srgbClr>
                </a:solidFill>
              </a:rPr>
              <a:t> 承諾 </a:t>
            </a:r>
            <a:r>
              <a:rPr lang="en-US" altLang="zh-TW" sz="1400" dirty="0">
                <a:solidFill>
                  <a:srgbClr val="000000">
                    <a:lumMod val="85000"/>
                    <a:lumOff val="15000"/>
                  </a:srgbClr>
                </a:solidFill>
              </a:rPr>
              <a:t>‧</a:t>
            </a:r>
            <a:r>
              <a:rPr lang="zh-TW" altLang="en-US" sz="1400" dirty="0">
                <a:solidFill>
                  <a:srgbClr val="000000">
                    <a:lumMod val="85000"/>
                    <a:lumOff val="15000"/>
                  </a:srgbClr>
                </a:solidFill>
              </a:rPr>
              <a:t> 創新 </a:t>
            </a:r>
            <a:r>
              <a:rPr lang="en-US" altLang="zh-TW" sz="1400" dirty="0">
                <a:solidFill>
                  <a:srgbClr val="000000">
                    <a:lumMod val="85000"/>
                    <a:lumOff val="15000"/>
                  </a:srgbClr>
                </a:solidFill>
              </a:rPr>
              <a:t>‧</a:t>
            </a:r>
            <a:r>
              <a:rPr lang="zh-TW" altLang="en-US" sz="1400" dirty="0">
                <a:solidFill>
                  <a:srgbClr val="000000">
                    <a:lumMod val="85000"/>
                    <a:lumOff val="15000"/>
                  </a:srgbClr>
                </a:solidFill>
              </a:rPr>
              <a:t> 合作</a:t>
            </a:r>
          </a:p>
        </p:txBody>
      </p:sp>
      <p:sp>
        <p:nvSpPr>
          <p:cNvPr id="13" name="文字版面配置區 35"/>
          <p:cNvSpPr>
            <a:spLocks noGrp="1"/>
          </p:cNvSpPr>
          <p:nvPr>
            <p:ph type="body" sz="quarter" idx="11"/>
          </p:nvPr>
        </p:nvSpPr>
        <p:spPr>
          <a:xfrm>
            <a:off x="231540" y="6381328"/>
            <a:ext cx="2520280" cy="360040"/>
          </a:xfrm>
          <a:prstGeom prst="rect">
            <a:avLst/>
          </a:prstGeom>
        </p:spPr>
        <p:txBody>
          <a:bodyPr>
            <a:normAutofit/>
          </a:bodyPr>
          <a:lstStyle>
            <a:lvl1pPr marL="0" indent="0">
              <a:buFontTx/>
              <a:buNone/>
              <a:defRPr sz="1400">
                <a:solidFill>
                  <a:srgbClr val="FF0000"/>
                </a:solidFill>
                <a:latin typeface="微軟正黑體" pitchFamily="34" charset="-120"/>
                <a:ea typeface="微軟正黑體" pitchFamily="34" charset="-120"/>
              </a:defRPr>
            </a:lvl1pPr>
          </a:lstStyle>
          <a:p>
            <a:pPr lvl="0"/>
            <a:r>
              <a:rPr lang="zh-TW" altLang="en-US"/>
              <a:t>按一下以編輯母片文字樣式</a:t>
            </a:r>
          </a:p>
        </p:txBody>
      </p:sp>
      <p:sp>
        <p:nvSpPr>
          <p:cNvPr id="17" name="標題 1"/>
          <p:cNvSpPr>
            <a:spLocks noGrp="1"/>
          </p:cNvSpPr>
          <p:nvPr>
            <p:ph type="ctrTitle"/>
          </p:nvPr>
        </p:nvSpPr>
        <p:spPr>
          <a:xfrm>
            <a:off x="1331640" y="2852936"/>
            <a:ext cx="7198568" cy="576064"/>
          </a:xfrm>
          <a:prstGeom prst="rect">
            <a:avLst/>
          </a:prstGeom>
        </p:spPr>
        <p:txBody>
          <a:bodyPr>
            <a:noAutofit/>
          </a:bodyPr>
          <a:lstStyle>
            <a:lvl1pPr algn="r">
              <a:defRPr sz="4000" b="1">
                <a:solidFill>
                  <a:schemeClr val="tx1">
                    <a:lumMod val="95000"/>
                    <a:lumOff val="5000"/>
                  </a:schemeClr>
                </a:solidFill>
                <a:latin typeface="微軟正黑體" pitchFamily="34" charset="-120"/>
                <a:ea typeface="微軟正黑體" pitchFamily="34" charset="-120"/>
              </a:defRPr>
            </a:lvl1pPr>
          </a:lstStyle>
          <a:p>
            <a:r>
              <a:rPr lang="zh-TW" altLang="en-US"/>
              <a:t>按一下以編輯母片標題樣式</a:t>
            </a:r>
            <a:endParaRPr lang="zh-TW" altLang="en-US" dirty="0"/>
          </a:p>
        </p:txBody>
      </p:sp>
      <p:pic>
        <p:nvPicPr>
          <p:cNvPr id="10" name="Picture 3" descr="C:\Users\angel.cheng\Desktop\BA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9464"/>
            <a:ext cx="9144000" cy="25176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winnit\Desktop\logo-r.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7564" y="908720"/>
            <a:ext cx="2088232" cy="700945"/>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p:cNvSpPr txBox="1"/>
          <p:nvPr userDrawn="1"/>
        </p:nvSpPr>
        <p:spPr>
          <a:xfrm>
            <a:off x="6882597" y="1609665"/>
            <a:ext cx="2016224" cy="307777"/>
          </a:xfrm>
          <a:prstGeom prst="rect">
            <a:avLst/>
          </a:prstGeom>
          <a:noFill/>
        </p:spPr>
        <p:txBody>
          <a:bodyPr wrap="square" rtlCol="0">
            <a:spAutoFit/>
          </a:bodyPr>
          <a:lstStyle/>
          <a:p>
            <a:r>
              <a:rPr lang="zh-TW" altLang="en-US" sz="1400" dirty="0">
                <a:solidFill>
                  <a:srgbClr val="000000">
                    <a:lumMod val="85000"/>
                    <a:lumOff val="15000"/>
                  </a:srgbClr>
                </a:solidFill>
              </a:rPr>
              <a:t>誠信 </a:t>
            </a:r>
            <a:r>
              <a:rPr lang="en-US" altLang="zh-TW" sz="1400" dirty="0">
                <a:solidFill>
                  <a:srgbClr val="000000">
                    <a:lumMod val="85000"/>
                    <a:lumOff val="15000"/>
                  </a:srgbClr>
                </a:solidFill>
              </a:rPr>
              <a:t>‧</a:t>
            </a:r>
            <a:r>
              <a:rPr lang="zh-TW" altLang="en-US" sz="1400" dirty="0">
                <a:solidFill>
                  <a:srgbClr val="000000">
                    <a:lumMod val="85000"/>
                    <a:lumOff val="15000"/>
                  </a:srgbClr>
                </a:solidFill>
              </a:rPr>
              <a:t> 承諾 </a:t>
            </a:r>
            <a:r>
              <a:rPr lang="en-US" altLang="zh-TW" sz="1400" dirty="0">
                <a:solidFill>
                  <a:srgbClr val="000000">
                    <a:lumMod val="85000"/>
                    <a:lumOff val="15000"/>
                  </a:srgbClr>
                </a:solidFill>
              </a:rPr>
              <a:t>‧</a:t>
            </a:r>
            <a:r>
              <a:rPr lang="zh-TW" altLang="en-US" sz="1400" dirty="0">
                <a:solidFill>
                  <a:srgbClr val="000000">
                    <a:lumMod val="85000"/>
                    <a:lumOff val="15000"/>
                  </a:srgbClr>
                </a:solidFill>
              </a:rPr>
              <a:t> 創新 </a:t>
            </a:r>
            <a:r>
              <a:rPr lang="en-US" altLang="zh-TW" sz="1400" dirty="0">
                <a:solidFill>
                  <a:srgbClr val="000000">
                    <a:lumMod val="85000"/>
                    <a:lumOff val="15000"/>
                  </a:srgbClr>
                </a:solidFill>
              </a:rPr>
              <a:t>‧</a:t>
            </a:r>
            <a:r>
              <a:rPr lang="zh-TW" altLang="en-US" sz="1400" dirty="0">
                <a:solidFill>
                  <a:srgbClr val="000000">
                    <a:lumMod val="85000"/>
                    <a:lumOff val="15000"/>
                  </a:srgbClr>
                </a:solidFill>
              </a:rPr>
              <a:t> 合作</a:t>
            </a:r>
          </a:p>
        </p:txBody>
      </p:sp>
    </p:spTree>
    <p:extLst>
      <p:ext uri="{BB962C8B-B14F-4D97-AF65-F5344CB8AC3E}">
        <p14:creationId xmlns:p14="http://schemas.microsoft.com/office/powerpoint/2010/main" val="365021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dirty="0"/>
              <a:t>按一下以編輯母片標題樣式</a:t>
            </a:r>
          </a:p>
        </p:txBody>
      </p:sp>
      <p:sp>
        <p:nvSpPr>
          <p:cNvPr id="10" name="內容版面配置區 3"/>
          <p:cNvSpPr>
            <a:spLocks noGrp="1"/>
          </p:cNvSpPr>
          <p:nvPr>
            <p:ph sz="half" idx="2"/>
          </p:nvPr>
        </p:nvSpPr>
        <p:spPr>
          <a:xfrm>
            <a:off x="467544" y="1268760"/>
            <a:ext cx="8219256" cy="5040560"/>
          </a:xfrm>
          <a:prstGeom prst="rect">
            <a:avLst/>
          </a:prstGeom>
        </p:spPr>
        <p:txBody>
          <a:bodyPr/>
          <a:lstStyle>
            <a:lvl1pPr>
              <a:defRPr sz="2400">
                <a:latin typeface="微軟正黑體" pitchFamily="34" charset="-120"/>
                <a:ea typeface="微軟正黑體" pitchFamily="34" charset="-120"/>
              </a:defRPr>
            </a:lvl1pPr>
            <a:lvl2pPr>
              <a:defRPr sz="2000" b="0">
                <a:latin typeface="微軟正黑體" pitchFamily="34" charset="-120"/>
                <a:ea typeface="微軟正黑體" pitchFamily="34" charset="-120"/>
              </a:defRPr>
            </a:lvl2pPr>
            <a:lvl3pPr>
              <a:defRPr sz="1800">
                <a:latin typeface="微軟正黑體" pitchFamily="34" charset="-120"/>
                <a:ea typeface="微軟正黑體" pitchFamily="34" charset="-120"/>
              </a:defRPr>
            </a:lvl3pPr>
            <a:lvl4pPr>
              <a:defRPr sz="16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dirty="0"/>
              <a:t>按一下以編輯母片文字樣式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11" name="投影片編號版面配置區 10"/>
          <p:cNvSpPr>
            <a:spLocks noGrp="1"/>
          </p:cNvSpPr>
          <p:nvPr>
            <p:ph type="sldNum" sz="quarter" idx="10"/>
          </p:nvPr>
        </p:nvSpPr>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1197769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dirty="0"/>
              <a:t>按一下以編輯母片標題樣式</a:t>
            </a:r>
          </a:p>
        </p:txBody>
      </p:sp>
      <p:sp>
        <p:nvSpPr>
          <p:cNvPr id="10" name="內容版面配置區 3"/>
          <p:cNvSpPr>
            <a:spLocks noGrp="1"/>
          </p:cNvSpPr>
          <p:nvPr>
            <p:ph sz="half" idx="2"/>
          </p:nvPr>
        </p:nvSpPr>
        <p:spPr>
          <a:xfrm>
            <a:off x="467544" y="1268760"/>
            <a:ext cx="8219256" cy="5040560"/>
          </a:xfrm>
          <a:prstGeom prst="rect">
            <a:avLst/>
          </a:prstGeom>
        </p:spPr>
        <p:txBody>
          <a:bodyPr/>
          <a:lstStyle>
            <a:lvl1pPr>
              <a:defRPr sz="2400">
                <a:latin typeface="微軟正黑體" pitchFamily="34" charset="-120"/>
                <a:ea typeface="微軟正黑體" pitchFamily="34" charset="-120"/>
              </a:defRPr>
            </a:lvl1pPr>
            <a:lvl2pPr>
              <a:defRPr sz="2000" b="0">
                <a:latin typeface="微軟正黑體" pitchFamily="34" charset="-120"/>
                <a:ea typeface="微軟正黑體" pitchFamily="34" charset="-120"/>
              </a:defRPr>
            </a:lvl2pPr>
            <a:lvl3pPr>
              <a:defRPr sz="1800">
                <a:latin typeface="微軟正黑體" pitchFamily="34" charset="-120"/>
                <a:ea typeface="微軟正黑體" pitchFamily="34" charset="-120"/>
              </a:defRPr>
            </a:lvl3pPr>
            <a:lvl4pPr>
              <a:defRPr sz="16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dirty="0"/>
              <a:t>按一下以編輯母片文字樣式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11" name="投影片編號版面配置區 10"/>
          <p:cNvSpPr>
            <a:spLocks noGrp="1"/>
          </p:cNvSpPr>
          <p:nvPr>
            <p:ph type="sldNum" sz="quarter" idx="10"/>
          </p:nvPr>
        </p:nvSpPr>
        <p:spPr/>
        <p:txBody>
          <a:bodyPr/>
          <a:lstStyle/>
          <a:p>
            <a:fld id="{415482FC-CF5F-466A-B8B6-BC3733E92023}" type="slidenum">
              <a:rPr lang="zh-TW" altLang="en-US" smtClean="0"/>
              <a:pPr/>
              <a:t>‹#›</a:t>
            </a:fld>
            <a:endParaRPr lang="zh-TW" altLang="en-US" dirty="0"/>
          </a:p>
        </p:txBody>
      </p:sp>
    </p:spTree>
    <p:extLst>
      <p:ext uri="{BB962C8B-B14F-4D97-AF65-F5344CB8AC3E}">
        <p14:creationId xmlns:p14="http://schemas.microsoft.com/office/powerpoint/2010/main" val="33581158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標題及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內容版面配置區 3"/>
          <p:cNvSpPr>
            <a:spLocks noGrp="1"/>
          </p:cNvSpPr>
          <p:nvPr>
            <p:ph sz="half" idx="2"/>
          </p:nvPr>
        </p:nvSpPr>
        <p:spPr>
          <a:xfrm>
            <a:off x="467544" y="1268760"/>
            <a:ext cx="8219256" cy="5040560"/>
          </a:xfrm>
          <a:prstGeom prst="rect">
            <a:avLst/>
          </a:prstGeom>
        </p:spPr>
        <p:txBody>
          <a:bodyPr/>
          <a:lstStyle>
            <a:lvl1pPr>
              <a:defRPr sz="2400">
                <a:latin typeface="微軟正黑體" pitchFamily="34" charset="-120"/>
                <a:ea typeface="微軟正黑體" pitchFamily="34" charset="-120"/>
              </a:defRPr>
            </a:lvl1pPr>
            <a:lvl2pPr>
              <a:defRPr sz="2000" b="0">
                <a:latin typeface="微軟正黑體" pitchFamily="34" charset="-120"/>
                <a:ea typeface="微軟正黑體" pitchFamily="34" charset="-120"/>
              </a:defRPr>
            </a:lvl2pPr>
            <a:lvl3pPr>
              <a:defRPr sz="1800">
                <a:latin typeface="微軟正黑體" pitchFamily="34" charset="-120"/>
                <a:ea typeface="微軟正黑體" pitchFamily="34" charset="-120"/>
              </a:defRPr>
            </a:lvl3pPr>
            <a:lvl4pPr>
              <a:defRPr sz="16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1" name="投影片編號版面配置區 10"/>
          <p:cNvSpPr>
            <a:spLocks noGrp="1"/>
          </p:cNvSpPr>
          <p:nvPr>
            <p:ph type="sldNum" sz="quarter" idx="10"/>
          </p:nvPr>
        </p:nvSpPr>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27447398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B0DD74AA-4F41-4365-B694-B54E0DA6EF07}"/>
              </a:ext>
            </a:extLst>
          </p:cNvPr>
          <p:cNvSpPr>
            <a:spLocks noGrp="1"/>
          </p:cNvSpPr>
          <p:nvPr>
            <p:ph type="title"/>
          </p:nvPr>
        </p:nvSpPr>
        <p:spPr>
          <a:xfrm>
            <a:off x="628650" y="365125"/>
            <a:ext cx="7886700" cy="1325563"/>
          </a:xfrm>
          <a:prstGeom prst="rect">
            <a:avLst/>
          </a:prstGeom>
        </p:spPr>
        <p:txBody>
          <a:bodyPr/>
          <a:lstStyle/>
          <a:p>
            <a:r>
              <a:rPr lang="zh-TW" altLang="en-US"/>
              <a:t>按一下以編輯母片標題樣式</a:t>
            </a:r>
          </a:p>
        </p:txBody>
      </p:sp>
      <p:sp>
        <p:nvSpPr>
          <p:cNvPr id="3" name="文字版面配置區 2">
            <a:extLst>
              <a:ext uri="{FF2B5EF4-FFF2-40B4-BE49-F238E27FC236}">
                <a16:creationId xmlns="" xmlns:a16="http://schemas.microsoft.com/office/drawing/2014/main" id="{EF2AB198-A40F-47CD-9C57-71940504FB2C}"/>
              </a:ext>
            </a:extLst>
          </p:cNvPr>
          <p:cNvSpPr>
            <a:spLocks noGrp="1"/>
          </p:cNvSpPr>
          <p:nvPr>
            <p:ph type="body" idx="1"/>
          </p:nvPr>
        </p:nvSpPr>
        <p:spPr>
          <a:xfrm>
            <a:off x="628650" y="1825625"/>
            <a:ext cx="7886700" cy="435133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a:extLst>
              <a:ext uri="{FF2B5EF4-FFF2-40B4-BE49-F238E27FC236}">
                <a16:creationId xmlns="" xmlns:a16="http://schemas.microsoft.com/office/drawing/2014/main" id="{485903BB-5882-485D-B448-EF527117E5E6}"/>
              </a:ext>
            </a:extLst>
          </p:cNvPr>
          <p:cNvSpPr>
            <a:spLocks noGrp="1"/>
          </p:cNvSpPr>
          <p:nvPr>
            <p:ph type="sldNum" sz="quarter" idx="10"/>
          </p:nvPr>
        </p:nvSpPr>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6244274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6" name="內容版面配置區 3"/>
          <p:cNvSpPr>
            <a:spLocks noGrp="1"/>
          </p:cNvSpPr>
          <p:nvPr>
            <p:ph sz="half" idx="2"/>
          </p:nvPr>
        </p:nvSpPr>
        <p:spPr>
          <a:xfrm>
            <a:off x="467544" y="2996952"/>
            <a:ext cx="4032448" cy="2952328"/>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7" name="內容版面配置區 3"/>
          <p:cNvSpPr>
            <a:spLocks noGrp="1"/>
          </p:cNvSpPr>
          <p:nvPr>
            <p:ph sz="half" idx="16"/>
          </p:nvPr>
        </p:nvSpPr>
        <p:spPr>
          <a:xfrm>
            <a:off x="4644008" y="2996952"/>
            <a:ext cx="4032448" cy="2952328"/>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8" name="文字版面配置區 2"/>
          <p:cNvSpPr>
            <a:spLocks noGrp="1"/>
          </p:cNvSpPr>
          <p:nvPr>
            <p:ph type="body" sz="quarter" idx="17"/>
          </p:nvPr>
        </p:nvSpPr>
        <p:spPr>
          <a:xfrm>
            <a:off x="467544" y="2564904"/>
            <a:ext cx="4031679" cy="360040"/>
          </a:xfrm>
          <a:prstGeom prst="rect">
            <a:avLst/>
          </a:prstGeom>
        </p:spPr>
        <p:txBody>
          <a:bodyPr>
            <a:noAutofit/>
          </a:bodyPr>
          <a:lstStyle>
            <a:lvl1pPr marL="285750" indent="-28575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8"/>
          </p:nvPr>
        </p:nvSpPr>
        <p:spPr>
          <a:xfrm>
            <a:off x="4644777" y="2564904"/>
            <a:ext cx="4031679" cy="360040"/>
          </a:xfrm>
          <a:prstGeom prst="rect">
            <a:avLst/>
          </a:prstGeom>
        </p:spPr>
        <p:txBody>
          <a:bodyPr>
            <a:noAutofit/>
          </a:bodyPr>
          <a:lstStyle>
            <a:lvl1pPr marL="342900" indent="-34290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4" name="文字版面配置區 2"/>
          <p:cNvSpPr>
            <a:spLocks noGrp="1"/>
          </p:cNvSpPr>
          <p:nvPr>
            <p:ph type="body" sz="quarter" idx="11"/>
          </p:nvPr>
        </p:nvSpPr>
        <p:spPr>
          <a:xfrm>
            <a:off x="468313" y="1268760"/>
            <a:ext cx="8208143" cy="1224136"/>
          </a:xfrm>
          <a:prstGeom prst="rect">
            <a:avLst/>
          </a:prstGeom>
        </p:spPr>
        <p:txBody>
          <a:bodyPr>
            <a:normAutofit/>
          </a:bodyPr>
          <a:lstStyle>
            <a:lvl1pPr marL="342900" indent="-342900" algn="l">
              <a:buFont typeface="Arial" pitchFamily="34" charset="0"/>
              <a:buChar char="•"/>
              <a:defRPr sz="16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5"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1200">
                <a:latin typeface="微軟正黑體" pitchFamily="34" charset="-120"/>
                <a:ea typeface="微軟正黑體" pitchFamily="34" charset="-120"/>
              </a:defRPr>
            </a:lvl1pPr>
          </a:lstStyle>
          <a:p>
            <a:pPr lvl="0"/>
            <a:r>
              <a:rPr lang="zh-TW" altLang="en-US"/>
              <a:t>按一下以編輯母片文字樣式</a:t>
            </a:r>
          </a:p>
        </p:txBody>
      </p:sp>
      <p:sp>
        <p:nvSpPr>
          <p:cNvPr id="2" name="投影片編號版面配置區 1"/>
          <p:cNvSpPr>
            <a:spLocks noGrp="1"/>
          </p:cNvSpPr>
          <p:nvPr>
            <p:ph type="sldNum" sz="quarter" idx="19"/>
          </p:nvPr>
        </p:nvSpPr>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5683816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6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b="1">
                <a:latin typeface="微軟正黑體" pitchFamily="34" charset="-120"/>
                <a:ea typeface="微軟正黑體" pitchFamily="34" charset="-120"/>
              </a:defRPr>
            </a:lvl1pPr>
          </a:lstStyle>
          <a:p>
            <a:r>
              <a:rPr lang="zh-TW" altLang="en-US" dirty="0"/>
              <a:t>按一下以編輯母片標題樣式</a:t>
            </a:r>
          </a:p>
        </p:txBody>
      </p:sp>
      <p:sp>
        <p:nvSpPr>
          <p:cNvPr id="17" name="文字版面配置區 7"/>
          <p:cNvSpPr>
            <a:spLocks noGrp="1"/>
          </p:cNvSpPr>
          <p:nvPr>
            <p:ph type="body" sz="quarter" idx="12"/>
          </p:nvPr>
        </p:nvSpPr>
        <p:spPr>
          <a:xfrm>
            <a:off x="467544" y="6525344"/>
            <a:ext cx="8208912" cy="288032"/>
          </a:xfrm>
          <a:prstGeom prst="rect">
            <a:avLst/>
          </a:prstGeom>
        </p:spPr>
        <p:txBody>
          <a:bodyPr>
            <a:normAutofit/>
          </a:bodyPr>
          <a:lstStyle>
            <a:lvl1pPr marL="0" indent="0">
              <a:buFontTx/>
              <a:buNone/>
              <a:defRPr sz="1200">
                <a:latin typeface="微軟正黑體" pitchFamily="34" charset="-120"/>
                <a:ea typeface="微軟正黑體" pitchFamily="34" charset="-120"/>
              </a:defRPr>
            </a:lvl1pPr>
          </a:lstStyle>
          <a:p>
            <a:pPr lvl="0"/>
            <a:r>
              <a:rPr lang="zh-TW" altLang="en-US"/>
              <a:t>按一下以編輯母片文字樣式</a:t>
            </a:r>
          </a:p>
        </p:txBody>
      </p:sp>
      <p:sp>
        <p:nvSpPr>
          <p:cNvPr id="14" name="投影片編號版面配置區 10"/>
          <p:cNvSpPr>
            <a:spLocks noGrp="1"/>
          </p:cNvSpPr>
          <p:nvPr>
            <p:ph type="sldNum" sz="quarter" idx="10"/>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1536659515"/>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4" name="文字版面配置區 2"/>
          <p:cNvSpPr>
            <a:spLocks noGrp="1"/>
          </p:cNvSpPr>
          <p:nvPr>
            <p:ph type="body" sz="quarter" idx="18"/>
          </p:nvPr>
        </p:nvSpPr>
        <p:spPr>
          <a:xfrm>
            <a:off x="467544" y="1268760"/>
            <a:ext cx="4031679" cy="792088"/>
          </a:xfrm>
          <a:prstGeom prst="rect">
            <a:avLst/>
          </a:prstGeom>
        </p:spPr>
        <p:txBody>
          <a:bodyPr>
            <a:noAutofit/>
          </a:bodyPr>
          <a:lstStyle>
            <a:lvl1pPr marL="285750" indent="-28575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5" name="文字版面配置區 2"/>
          <p:cNvSpPr>
            <a:spLocks noGrp="1"/>
          </p:cNvSpPr>
          <p:nvPr>
            <p:ph type="body" sz="quarter" idx="19"/>
          </p:nvPr>
        </p:nvSpPr>
        <p:spPr>
          <a:xfrm>
            <a:off x="4644777" y="1268760"/>
            <a:ext cx="4031679" cy="792088"/>
          </a:xfrm>
          <a:prstGeom prst="rect">
            <a:avLst/>
          </a:prstGeom>
        </p:spPr>
        <p:txBody>
          <a:bodyPr>
            <a:noAutofit/>
          </a:bodyPr>
          <a:lstStyle>
            <a:lvl1pPr marL="342900" indent="-34290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9" name="文字版面配置區 7"/>
          <p:cNvSpPr>
            <a:spLocks noGrp="1"/>
          </p:cNvSpPr>
          <p:nvPr>
            <p:ph type="body" sz="quarter" idx="12"/>
          </p:nvPr>
        </p:nvSpPr>
        <p:spPr>
          <a:xfrm>
            <a:off x="467544" y="5229200"/>
            <a:ext cx="8208912" cy="720080"/>
          </a:xfrm>
          <a:prstGeom prst="rect">
            <a:avLst/>
          </a:prstGeom>
        </p:spPr>
        <p:txBody>
          <a:bodyPr>
            <a:normAutofit/>
          </a:bodyPr>
          <a:lstStyle>
            <a:lvl1pPr marL="171450" indent="-171450">
              <a:buFont typeface="Arial" pitchFamily="34" charset="0"/>
              <a:buChar char="•"/>
              <a:defRPr sz="1200">
                <a:latin typeface="微軟正黑體" pitchFamily="34" charset="-120"/>
                <a:ea typeface="微軟正黑體" pitchFamily="34" charset="-120"/>
              </a:defRPr>
            </a:lvl1pPr>
          </a:lstStyle>
          <a:p>
            <a:pPr lvl="0"/>
            <a:r>
              <a:rPr lang="zh-TW" altLang="en-US"/>
              <a:t>按一下以編輯母片文字樣式</a:t>
            </a:r>
          </a:p>
        </p:txBody>
      </p:sp>
      <p:sp>
        <p:nvSpPr>
          <p:cNvPr id="20" name="內容版面配置區 3"/>
          <p:cNvSpPr>
            <a:spLocks noGrp="1"/>
          </p:cNvSpPr>
          <p:nvPr>
            <p:ph sz="half" idx="20"/>
          </p:nvPr>
        </p:nvSpPr>
        <p:spPr>
          <a:xfrm>
            <a:off x="4644008" y="2132856"/>
            <a:ext cx="4032448" cy="3024336"/>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1" name="內容版面配置區 3"/>
          <p:cNvSpPr>
            <a:spLocks noGrp="1"/>
          </p:cNvSpPr>
          <p:nvPr>
            <p:ph sz="half" idx="2"/>
          </p:nvPr>
        </p:nvSpPr>
        <p:spPr>
          <a:xfrm>
            <a:off x="467544" y="2132856"/>
            <a:ext cx="4032448" cy="3024336"/>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 name="投影片編號版面配置區 1"/>
          <p:cNvSpPr>
            <a:spLocks noGrp="1"/>
          </p:cNvSpPr>
          <p:nvPr>
            <p:ph type="sldNum" sz="quarter" idx="21"/>
          </p:nvPr>
        </p:nvSpPr>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
        <p:nvSpPr>
          <p:cNvPr id="10" name="文字版面配置區 7"/>
          <p:cNvSpPr>
            <a:spLocks noGrp="1"/>
          </p:cNvSpPr>
          <p:nvPr>
            <p:ph type="body" sz="quarter" idx="22"/>
          </p:nvPr>
        </p:nvSpPr>
        <p:spPr>
          <a:xfrm>
            <a:off x="467544" y="6021288"/>
            <a:ext cx="8208912" cy="288032"/>
          </a:xfrm>
          <a:prstGeom prst="rect">
            <a:avLst/>
          </a:prstGeom>
        </p:spPr>
        <p:txBody>
          <a:bodyPr>
            <a:normAutofit/>
          </a:bodyPr>
          <a:lstStyle>
            <a:lvl1pPr marL="0" indent="0">
              <a:buFontTx/>
              <a:buNone/>
              <a:defRPr sz="1200">
                <a:latin typeface="微軟正黑體" pitchFamily="34" charset="-120"/>
                <a:ea typeface="微軟正黑體" pitchFamily="34" charset="-120"/>
              </a:defRPr>
            </a:lvl1pPr>
          </a:lstStyle>
          <a:p>
            <a:pPr lvl="0"/>
            <a:r>
              <a:rPr lang="zh-TW" altLang="en-US"/>
              <a:t>按一下以編輯母片文字樣式</a:t>
            </a:r>
          </a:p>
        </p:txBody>
      </p:sp>
    </p:spTree>
    <p:extLst>
      <p:ext uri="{BB962C8B-B14F-4D97-AF65-F5344CB8AC3E}">
        <p14:creationId xmlns:p14="http://schemas.microsoft.com/office/powerpoint/2010/main" val="27780461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8_標題及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8" name="文字版面配置區 3"/>
          <p:cNvSpPr>
            <a:spLocks noGrp="1"/>
          </p:cNvSpPr>
          <p:nvPr>
            <p:ph type="body" sz="half" idx="2"/>
          </p:nvPr>
        </p:nvSpPr>
        <p:spPr>
          <a:xfrm>
            <a:off x="5597353" y="1268760"/>
            <a:ext cx="3079103" cy="4608512"/>
          </a:xfrm>
          <a:prstGeom prst="rect">
            <a:avLst/>
          </a:prstGeom>
        </p:spPr>
        <p:txBody>
          <a:bodyPr>
            <a:normAutofit/>
          </a:bodyPr>
          <a:lstStyle>
            <a:lvl1pPr marL="285750" indent="-285750">
              <a:buFont typeface="Arial" pitchFamily="34" charset="0"/>
              <a:buChar char="•"/>
              <a:defRPr sz="1600">
                <a:latin typeface="微軟正黑體" pitchFamily="34" charset="-120"/>
                <a:ea typeface="微軟正黑體"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0" name="內容版面配置區 3"/>
          <p:cNvSpPr>
            <a:spLocks noGrp="1"/>
          </p:cNvSpPr>
          <p:nvPr>
            <p:ph sz="half" idx="10"/>
          </p:nvPr>
        </p:nvSpPr>
        <p:spPr>
          <a:xfrm>
            <a:off x="467544" y="1268760"/>
            <a:ext cx="5040560" cy="4248472"/>
          </a:xfrm>
          <a:prstGeom prst="rect">
            <a:avLst/>
          </a:prstGeom>
        </p:spPr>
        <p:txBody>
          <a:bodyPr/>
          <a:lstStyle>
            <a:lvl1pPr>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6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1" name="文字版面配置區 7"/>
          <p:cNvSpPr>
            <a:spLocks noGrp="1"/>
          </p:cNvSpPr>
          <p:nvPr>
            <p:ph type="body" sz="quarter" idx="12"/>
          </p:nvPr>
        </p:nvSpPr>
        <p:spPr>
          <a:xfrm>
            <a:off x="467544" y="5589240"/>
            <a:ext cx="5040560" cy="288032"/>
          </a:xfrm>
          <a:prstGeom prst="rect">
            <a:avLst/>
          </a:prstGeom>
        </p:spPr>
        <p:txBody>
          <a:bodyPr>
            <a:normAutofit/>
          </a:bodyPr>
          <a:lstStyle>
            <a:lvl1pPr marL="0" indent="0">
              <a:buFontTx/>
              <a:buNone/>
              <a:defRPr sz="1200">
                <a:latin typeface="微軟正黑體" pitchFamily="34" charset="-120"/>
                <a:ea typeface="微軟正黑體" pitchFamily="34" charset="-120"/>
              </a:defRPr>
            </a:lvl1pPr>
          </a:lstStyle>
          <a:p>
            <a:pPr lvl="0"/>
            <a:r>
              <a:rPr lang="zh-TW" altLang="en-US"/>
              <a:t>按一下以編輯母片文字樣式</a:t>
            </a:r>
          </a:p>
        </p:txBody>
      </p:sp>
      <p:sp>
        <p:nvSpPr>
          <p:cNvPr id="2" name="投影片編號版面配置區 1"/>
          <p:cNvSpPr>
            <a:spLocks noGrp="1"/>
          </p:cNvSpPr>
          <p:nvPr>
            <p:ph type="sldNum" sz="quarter" idx="13"/>
          </p:nvPr>
        </p:nvSpPr>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30623242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9_免責聲明">
    <p:spTree>
      <p:nvGrpSpPr>
        <p:cNvPr id="1" name=""/>
        <p:cNvGrpSpPr/>
        <p:nvPr/>
      </p:nvGrpSpPr>
      <p:grpSpPr>
        <a:xfrm>
          <a:off x="0" y="0"/>
          <a:ext cx="0" cy="0"/>
          <a:chOff x="0" y="0"/>
          <a:chExt cx="0" cy="0"/>
        </a:xfrm>
      </p:grpSpPr>
      <p:sp>
        <p:nvSpPr>
          <p:cNvPr id="2" name="投影片編號版面配置區 1"/>
          <p:cNvSpPr>
            <a:spLocks noGrp="1"/>
          </p:cNvSpPr>
          <p:nvPr>
            <p:ph type="sldNum" sz="quarter" idx="18"/>
          </p:nvPr>
        </p:nvSpPr>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
        <p:nvSpPr>
          <p:cNvPr id="4" name="矩形 3"/>
          <p:cNvSpPr/>
          <p:nvPr userDrawn="1"/>
        </p:nvSpPr>
        <p:spPr>
          <a:xfrm>
            <a:off x="518012" y="1142742"/>
            <a:ext cx="8158443" cy="2862322"/>
          </a:xfrm>
          <a:prstGeom prst="rect">
            <a:avLst/>
          </a:prstGeom>
        </p:spPr>
        <p:txBody>
          <a:bodyPr wrap="square">
            <a:spAutoFit/>
          </a:bodyPr>
          <a:lstStyle/>
          <a:p>
            <a:r>
              <a:rPr lang="zh-TW" altLang="zh-TW" dirty="0">
                <a:solidFill>
                  <a:srgbClr val="FF0000"/>
                </a:solidFill>
              </a:rPr>
              <a:t>免責宣言說明</a:t>
            </a:r>
            <a:endParaRPr lang="en-US" altLang="zh-TW" dirty="0">
              <a:solidFill>
                <a:srgbClr val="FF0000"/>
              </a:solidFill>
            </a:endParaRPr>
          </a:p>
          <a:p>
            <a:endParaRPr lang="en-US" altLang="zh-TW" dirty="0">
              <a:solidFill>
                <a:srgbClr val="000000"/>
              </a:solidFill>
            </a:endParaRPr>
          </a:p>
          <a:p>
            <a:r>
              <a:rPr lang="zh-TW" altLang="zh-TW" dirty="0">
                <a:solidFill>
                  <a:srgbClr val="000000"/>
                </a:solidFill>
              </a:rPr>
              <a:t>免責聲明</a:t>
            </a:r>
            <a:r>
              <a:rPr lang="zh-TW" altLang="en-US" dirty="0">
                <a:solidFill>
                  <a:srgbClr val="000000"/>
                </a:solidFill>
              </a:rPr>
              <a:t>：</a:t>
            </a:r>
            <a:endParaRPr lang="en-US" altLang="zh-TW" dirty="0">
              <a:solidFill>
                <a:srgbClr val="000000"/>
              </a:solidFill>
            </a:endParaRPr>
          </a:p>
          <a:p>
            <a:r>
              <a:rPr lang="zh-TW" altLang="en-US" dirty="0">
                <a:solidFill>
                  <a:srgbClr val="000000"/>
                </a:solidFill>
              </a:rPr>
              <a:t>台新證券投資顧問股份有限公司 </a:t>
            </a:r>
            <a:r>
              <a:rPr lang="en-US" altLang="zh-TW" dirty="0">
                <a:solidFill>
                  <a:srgbClr val="000000"/>
                </a:solidFill>
              </a:rPr>
              <a:t>(02)5589-9558  Fax:(02)3707-6769  </a:t>
            </a:r>
            <a:r>
              <a:rPr lang="zh-TW" altLang="en-US" dirty="0">
                <a:solidFill>
                  <a:srgbClr val="000000"/>
                </a:solidFill>
              </a:rPr>
              <a:t>地址</a:t>
            </a:r>
            <a:r>
              <a:rPr lang="en-US" altLang="zh-TW" dirty="0">
                <a:solidFill>
                  <a:srgbClr val="000000"/>
                </a:solidFill>
              </a:rPr>
              <a:t>:</a:t>
            </a:r>
            <a:r>
              <a:rPr lang="zh-TW" altLang="en-US" dirty="0">
                <a:solidFill>
                  <a:srgbClr val="000000"/>
                </a:solidFill>
              </a:rPr>
              <a:t>台北市仁愛路四段</a:t>
            </a:r>
            <a:r>
              <a:rPr lang="en-US" altLang="zh-TW" dirty="0">
                <a:solidFill>
                  <a:srgbClr val="000000"/>
                </a:solidFill>
              </a:rPr>
              <a:t>118</a:t>
            </a:r>
            <a:r>
              <a:rPr lang="zh-TW" altLang="en-US" dirty="0">
                <a:solidFill>
                  <a:srgbClr val="000000"/>
                </a:solidFill>
              </a:rPr>
              <a:t>號</a:t>
            </a:r>
            <a:r>
              <a:rPr lang="en-US" altLang="zh-TW" dirty="0">
                <a:solidFill>
                  <a:srgbClr val="000000"/>
                </a:solidFill>
              </a:rPr>
              <a:t>16</a:t>
            </a:r>
            <a:r>
              <a:rPr lang="zh-TW" altLang="en-US" dirty="0">
                <a:solidFill>
                  <a:srgbClr val="000000"/>
                </a:solidFill>
              </a:rPr>
              <a:t>樓  一百零八金管投顧新字第零壹柒號。本報告所載係根據各項市場資訊</a:t>
            </a:r>
            <a:r>
              <a:rPr lang="en-US" altLang="zh-TW" dirty="0">
                <a:solidFill>
                  <a:srgbClr val="000000"/>
                </a:solidFill>
              </a:rPr>
              <a:t>, </a:t>
            </a:r>
            <a:r>
              <a:rPr lang="zh-TW" altLang="en-US" dirty="0">
                <a:solidFill>
                  <a:srgbClr val="000000"/>
                </a:solidFill>
              </a:rPr>
              <a:t>加以整理、彙集及研究分析。僅供參考，本公司不保證其正確性及完整性。內容如涉及有價證券或金融商品相關記載或說明，並不構成要約、招攬、宣傳、建議或推薦買賣等任何形式之表示，投資人如參考本報告進行相關投資或交易，應自行承擔所有損益</a:t>
            </a:r>
            <a:r>
              <a:rPr lang="en-US" altLang="zh-TW" dirty="0">
                <a:solidFill>
                  <a:srgbClr val="000000"/>
                </a:solidFill>
              </a:rPr>
              <a:t>, </a:t>
            </a:r>
            <a:r>
              <a:rPr lang="zh-TW" altLang="en-US" dirty="0">
                <a:solidFill>
                  <a:srgbClr val="000000"/>
                </a:solidFill>
              </a:rPr>
              <a:t>本公司不負任何法律責任。此外，非經本公司同意，不得將本報告內容之部份或全部加以複製、轉載或散布。</a:t>
            </a:r>
            <a:endParaRPr lang="en-US" altLang="zh-TW" dirty="0">
              <a:solidFill>
                <a:srgbClr val="000000"/>
              </a:solidFill>
            </a:endParaRPr>
          </a:p>
        </p:txBody>
      </p:sp>
    </p:spTree>
    <p:extLst>
      <p:ext uri="{BB962C8B-B14F-4D97-AF65-F5344CB8AC3E}">
        <p14:creationId xmlns:p14="http://schemas.microsoft.com/office/powerpoint/2010/main" val="380205552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31_標題及圖表">
    <p:spTree>
      <p:nvGrpSpPr>
        <p:cNvPr id="1" name=""/>
        <p:cNvGrpSpPr/>
        <p:nvPr/>
      </p:nvGrpSpPr>
      <p:grpSpPr>
        <a:xfrm>
          <a:off x="0" y="0"/>
          <a:ext cx="0" cy="0"/>
          <a:chOff x="0" y="0"/>
          <a:chExt cx="0" cy="0"/>
        </a:xfrm>
      </p:grpSpPr>
      <p:sp>
        <p:nvSpPr>
          <p:cNvPr id="4" name="Rectangle 14"/>
          <p:cNvSpPr>
            <a:spLocks noGrp="1" noChangeArrowheads="1"/>
          </p:cNvSpPr>
          <p:nvPr>
            <p:ph type="sldNum" sz="quarter" idx="10"/>
          </p:nvPr>
        </p:nvSpPr>
        <p:spPr>
          <a:ln/>
        </p:spPr>
        <p:txBody>
          <a:bodyPr/>
          <a:lstStyle>
            <a:lvl1pPr>
              <a:defRPr/>
            </a:lvl1pPr>
          </a:lstStyle>
          <a:p>
            <a:pPr>
              <a:defRPr/>
            </a:pPr>
            <a:fld id="{A8FDBD36-44F1-4AF8-B042-41EC48081817}" type="slidenum">
              <a:rPr lang="en-US" altLang="zh-TW">
                <a:solidFill>
                  <a:srgbClr val="000000"/>
                </a:solidFill>
              </a:rPr>
              <a:pPr>
                <a:defRPr/>
              </a:pPr>
              <a:t>‹#›</a:t>
            </a:fld>
            <a:endParaRPr lang="en-US" altLang="zh-TW" dirty="0">
              <a:solidFill>
                <a:srgbClr val="000000"/>
              </a:solidFill>
            </a:endParaRPr>
          </a:p>
        </p:txBody>
      </p:sp>
      <p:sp>
        <p:nvSpPr>
          <p:cNvPr id="5"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dirty="0"/>
              <a:t>按一下以編輯母片標題樣式</a:t>
            </a:r>
          </a:p>
        </p:txBody>
      </p:sp>
      <p:sp>
        <p:nvSpPr>
          <p:cNvPr id="6" name="內容版面配置區 3"/>
          <p:cNvSpPr>
            <a:spLocks noGrp="1"/>
          </p:cNvSpPr>
          <p:nvPr>
            <p:ph sz="half" idx="2"/>
          </p:nvPr>
        </p:nvSpPr>
        <p:spPr>
          <a:xfrm>
            <a:off x="467544" y="1268760"/>
            <a:ext cx="8219256" cy="5040560"/>
          </a:xfrm>
          <a:prstGeom prst="rect">
            <a:avLst/>
          </a:prstGeom>
        </p:spPr>
        <p:txBody>
          <a:bodyPr/>
          <a:lstStyle>
            <a:lvl1pPr>
              <a:defRPr sz="2400">
                <a:latin typeface="微軟正黑體" pitchFamily="34" charset="-120"/>
                <a:ea typeface="微軟正黑體" pitchFamily="34" charset="-120"/>
              </a:defRPr>
            </a:lvl1pPr>
            <a:lvl2pPr>
              <a:defRPr sz="2000" b="0">
                <a:latin typeface="微軟正黑體" pitchFamily="34" charset="-120"/>
                <a:ea typeface="微軟正黑體" pitchFamily="34" charset="-120"/>
              </a:defRPr>
            </a:lvl2pPr>
            <a:lvl3pPr>
              <a:defRPr sz="1800">
                <a:latin typeface="微軟正黑體" pitchFamily="34" charset="-120"/>
                <a:ea typeface="微軟正黑體" pitchFamily="34" charset="-120"/>
              </a:defRPr>
            </a:lvl3pPr>
            <a:lvl4pPr>
              <a:defRPr sz="16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Tree>
    <p:extLst>
      <p:ext uri="{BB962C8B-B14F-4D97-AF65-F5344CB8AC3E}">
        <p14:creationId xmlns:p14="http://schemas.microsoft.com/office/powerpoint/2010/main" val="42218770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b="1">
                <a:latin typeface="微軟正黑體" pitchFamily="34" charset="-120"/>
                <a:ea typeface="微軟正黑體" pitchFamily="34" charset="-120"/>
              </a:defRPr>
            </a:lvl1pPr>
          </a:lstStyle>
          <a:p>
            <a:r>
              <a:rPr lang="zh-TW" altLang="en-US" dirty="0"/>
              <a:t>按一下以編輯母片標題樣式</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525344"/>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4" name="投影片編號版面配置區 1"/>
          <p:cNvSpPr>
            <a:spLocks noGrp="1"/>
          </p:cNvSpPr>
          <p:nvPr>
            <p:ph type="sldNum" sz="quarter" idx="22"/>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
        <p:nvSpPr>
          <p:cNvPr id="15" name="內容版面配置區 3"/>
          <p:cNvSpPr>
            <a:spLocks noGrp="1"/>
          </p:cNvSpPr>
          <p:nvPr>
            <p:ph sz="half" idx="20"/>
          </p:nvPr>
        </p:nvSpPr>
        <p:spPr>
          <a:xfrm>
            <a:off x="4644009" y="1811021"/>
            <a:ext cx="4032448" cy="3346172"/>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9" name="內容版面配置區 3"/>
          <p:cNvSpPr>
            <a:spLocks noGrp="1"/>
          </p:cNvSpPr>
          <p:nvPr>
            <p:ph sz="half" idx="2"/>
          </p:nvPr>
        </p:nvSpPr>
        <p:spPr>
          <a:xfrm>
            <a:off x="467544" y="1811021"/>
            <a:ext cx="4032448" cy="3346172"/>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2" name="文字版面配置區 7"/>
          <p:cNvSpPr>
            <a:spLocks noGrp="1"/>
          </p:cNvSpPr>
          <p:nvPr>
            <p:ph type="body" sz="quarter" idx="23"/>
          </p:nvPr>
        </p:nvSpPr>
        <p:spPr>
          <a:xfrm>
            <a:off x="467544" y="5229200"/>
            <a:ext cx="4031680" cy="720080"/>
          </a:xfrm>
          <a:prstGeom prst="rect">
            <a:avLst/>
          </a:prstGeom>
        </p:spPr>
        <p:txBody>
          <a:bodyPr>
            <a:normAutofit/>
          </a:bodyPr>
          <a:lstStyle>
            <a:lvl1pPr marL="128588" indent="-128588">
              <a:buFont typeface="Arial" pitchFamily="34" charset="0"/>
              <a:buChar char="•"/>
              <a:defRPr sz="900">
                <a:latin typeface="微軟正黑體" pitchFamily="34" charset="-120"/>
                <a:ea typeface="微軟正黑體" pitchFamily="34" charset="-120"/>
              </a:defRPr>
            </a:lvl1pPr>
          </a:lstStyle>
          <a:p>
            <a:pPr lvl="0"/>
            <a:r>
              <a:rPr lang="zh-TW" altLang="en-US" dirty="0"/>
              <a:t>按一下以編輯母片文字樣式</a:t>
            </a:r>
          </a:p>
        </p:txBody>
      </p:sp>
      <p:sp>
        <p:nvSpPr>
          <p:cNvPr id="23" name="文字版面配置區 7"/>
          <p:cNvSpPr>
            <a:spLocks noGrp="1"/>
          </p:cNvSpPr>
          <p:nvPr>
            <p:ph type="body" sz="quarter" idx="24"/>
          </p:nvPr>
        </p:nvSpPr>
        <p:spPr>
          <a:xfrm>
            <a:off x="4644008" y="5229200"/>
            <a:ext cx="4032448" cy="720080"/>
          </a:xfrm>
          <a:prstGeom prst="rect">
            <a:avLst/>
          </a:prstGeom>
        </p:spPr>
        <p:txBody>
          <a:bodyPr>
            <a:normAutofit/>
          </a:bodyPr>
          <a:lstStyle>
            <a:lvl1pPr marL="128588" indent="-128588">
              <a:buFont typeface="Arial" pitchFamily="34" charset="0"/>
              <a:buChar char="•"/>
              <a:defRPr sz="900">
                <a:latin typeface="微軟正黑體" pitchFamily="34" charset="-120"/>
                <a:ea typeface="微軟正黑體" pitchFamily="34" charset="-120"/>
              </a:defRPr>
            </a:lvl1pPr>
          </a:lstStyle>
          <a:p>
            <a:pPr lvl="0"/>
            <a:r>
              <a:rPr lang="zh-TW" altLang="en-US" dirty="0"/>
              <a:t>按一下以編輯母片文字樣式</a:t>
            </a:r>
          </a:p>
        </p:txBody>
      </p:sp>
    </p:spTree>
    <p:extLst>
      <p:ext uri="{BB962C8B-B14F-4D97-AF65-F5344CB8AC3E}">
        <p14:creationId xmlns:p14="http://schemas.microsoft.com/office/powerpoint/2010/main" val="41870561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9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548680"/>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57200" y="656996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8" name="投影片編號版面配置區 3">
            <a:extLst>
              <a:ext uri="{FF2B5EF4-FFF2-40B4-BE49-F238E27FC236}">
                <a16:creationId xmlns="" xmlns:a16="http://schemas.microsoft.com/office/drawing/2014/main" id="{485903BB-5882-485D-B448-EF527117E5E6}"/>
              </a:ext>
            </a:extLst>
          </p:cNvPr>
          <p:cNvSpPr>
            <a:spLocks noGrp="1"/>
          </p:cNvSpPr>
          <p:nvPr>
            <p:ph type="sldNum" sz="quarter" idx="10"/>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35143732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標題及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內容版面配置區 3"/>
          <p:cNvSpPr>
            <a:spLocks noGrp="1"/>
          </p:cNvSpPr>
          <p:nvPr>
            <p:ph sz="half" idx="2"/>
          </p:nvPr>
        </p:nvSpPr>
        <p:spPr>
          <a:xfrm>
            <a:off x="467544" y="1268760"/>
            <a:ext cx="8219256" cy="5040560"/>
          </a:xfrm>
          <a:prstGeom prst="rect">
            <a:avLst/>
          </a:prstGeom>
        </p:spPr>
        <p:txBody>
          <a:bodyPr/>
          <a:lstStyle>
            <a:lvl1pPr>
              <a:defRPr sz="2400">
                <a:latin typeface="微軟正黑體" pitchFamily="34" charset="-120"/>
                <a:ea typeface="微軟正黑體" pitchFamily="34" charset="-120"/>
              </a:defRPr>
            </a:lvl1pPr>
            <a:lvl2pPr>
              <a:defRPr sz="2000" b="0">
                <a:latin typeface="微軟正黑體" pitchFamily="34" charset="-120"/>
                <a:ea typeface="微軟正黑體" pitchFamily="34" charset="-120"/>
              </a:defRPr>
            </a:lvl2pPr>
            <a:lvl3pPr>
              <a:defRPr sz="1800">
                <a:latin typeface="微軟正黑體" pitchFamily="34" charset="-120"/>
                <a:ea typeface="微軟正黑體" pitchFamily="34" charset="-120"/>
              </a:defRPr>
            </a:lvl3pPr>
            <a:lvl4pPr>
              <a:defRPr sz="16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1" name="投影片編號版面配置區 10"/>
          <p:cNvSpPr>
            <a:spLocks noGrp="1"/>
          </p:cNvSpPr>
          <p:nvPr>
            <p:ph type="sldNum" sz="quarter" idx="10"/>
          </p:nvPr>
        </p:nvSpPr>
        <p:spPr/>
        <p:txBody>
          <a:bodyPr/>
          <a:lstStyle/>
          <a:p>
            <a:fld id="{415482FC-CF5F-466A-B8B6-BC3733E92023}" type="slidenum">
              <a:rPr lang="zh-TW" altLang="en-US" smtClean="0"/>
              <a:pPr/>
              <a:t>‹#›</a:t>
            </a:fld>
            <a:endParaRPr lang="zh-TW" altLang="en-US" dirty="0"/>
          </a:p>
        </p:txBody>
      </p:sp>
    </p:spTree>
    <p:extLst>
      <p:ext uri="{BB962C8B-B14F-4D97-AF65-F5344CB8AC3E}">
        <p14:creationId xmlns:p14="http://schemas.microsoft.com/office/powerpoint/2010/main" val="36330483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7544" y="452670"/>
            <a:ext cx="6491288" cy="633412"/>
          </a:xfrm>
        </p:spPr>
        <p:txBody>
          <a:bodyPr/>
          <a:lstStyle>
            <a:lvl1pPr>
              <a:defRPr sz="2100"/>
            </a:lvl1pPr>
          </a:lstStyle>
          <a:p>
            <a:r>
              <a:rPr lang="zh-TW" altLang="en-US" dirty="0"/>
              <a:t>按一下以編輯母片標題樣式</a:t>
            </a:r>
          </a:p>
        </p:txBody>
      </p:sp>
      <p:sp>
        <p:nvSpPr>
          <p:cNvPr id="3" name="內容版面配置區 2"/>
          <p:cNvSpPr>
            <a:spLocks noGrp="1"/>
          </p:cNvSpPr>
          <p:nvPr>
            <p:ph idx="1"/>
          </p:nvPr>
        </p:nvSpPr>
        <p:spPr>
          <a:xfrm>
            <a:off x="539754" y="1700808"/>
            <a:ext cx="7993063" cy="423803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38"/>
          <p:cNvSpPr>
            <a:spLocks noGrp="1" noChangeArrowheads="1"/>
          </p:cNvSpPr>
          <p:nvPr>
            <p:ph type="sldNum" sz="quarter" idx="10"/>
          </p:nvPr>
        </p:nvSpPr>
        <p:spPr/>
        <p:txBody>
          <a:bodyPr/>
          <a:lstStyle>
            <a:lvl1pPr fontAlgn="auto">
              <a:spcBef>
                <a:spcPts val="0"/>
              </a:spcBef>
              <a:spcAft>
                <a:spcPts val="0"/>
              </a:spcAft>
              <a:defRPr kumimoji="0"/>
            </a:lvl1pPr>
          </a:lstStyle>
          <a:p>
            <a:pPr>
              <a:defRPr/>
            </a:pPr>
            <a:fld id="{E1479E3E-AD3C-4BBC-B3B3-AF387E957E55}" type="slidenum">
              <a:rPr lang="en-US" altLang="zh-TW">
                <a:solidFill>
                  <a:srgbClr val="000000"/>
                </a:solidFill>
              </a:rPr>
              <a:pPr>
                <a:defRPr/>
              </a:pPr>
              <a:t>‹#›</a:t>
            </a:fld>
            <a:endParaRPr lang="en-US" altLang="zh-TW">
              <a:solidFill>
                <a:srgbClr val="000000"/>
              </a:solidFill>
            </a:endParaRPr>
          </a:p>
        </p:txBody>
      </p:sp>
      <p:sp>
        <p:nvSpPr>
          <p:cNvPr id="5" name="文字版面配置區 2">
            <a:extLst>
              <a:ext uri="{FF2B5EF4-FFF2-40B4-BE49-F238E27FC236}">
                <a16:creationId xmlns="" xmlns:a16="http://schemas.microsoft.com/office/drawing/2014/main" id="{3B3F1EB5-69C5-6F44-B2A8-64D36DD25B6F}"/>
              </a:ext>
            </a:extLst>
          </p:cNvPr>
          <p:cNvSpPr>
            <a:spLocks noGrp="1"/>
          </p:cNvSpPr>
          <p:nvPr>
            <p:ph type="body" sz="quarter" idx="20"/>
          </p:nvPr>
        </p:nvSpPr>
        <p:spPr>
          <a:xfrm>
            <a:off x="539754" y="12268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dirty="0"/>
              <a:t>按一下以編輯母片文字樣式</a:t>
            </a:r>
          </a:p>
        </p:txBody>
      </p:sp>
      <p:sp>
        <p:nvSpPr>
          <p:cNvPr id="6" name="文字版面配置區 7">
            <a:extLst>
              <a:ext uri="{FF2B5EF4-FFF2-40B4-BE49-F238E27FC236}">
                <a16:creationId xmlns="" xmlns:a16="http://schemas.microsoft.com/office/drawing/2014/main" id="{8815CA37-779B-5F40-9500-99A3AB97A152}"/>
              </a:ext>
            </a:extLst>
          </p:cNvPr>
          <p:cNvSpPr>
            <a:spLocks noGrp="1"/>
          </p:cNvSpPr>
          <p:nvPr>
            <p:ph type="body" sz="quarter" idx="12"/>
          </p:nvPr>
        </p:nvSpPr>
        <p:spPr>
          <a:xfrm>
            <a:off x="457200" y="656996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Tree>
    <p:extLst>
      <p:ext uri="{BB962C8B-B14F-4D97-AF65-F5344CB8AC3E}">
        <p14:creationId xmlns:p14="http://schemas.microsoft.com/office/powerpoint/2010/main" val="10851787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22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79"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5" name="投影片編號版面配置區 10"/>
          <p:cNvSpPr>
            <a:spLocks noGrp="1"/>
          </p:cNvSpPr>
          <p:nvPr>
            <p:ph type="sldNum" sz="quarter" idx="10"/>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920754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23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79"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5" name="投影片編號版面配置區 10"/>
          <p:cNvSpPr>
            <a:spLocks noGrp="1"/>
          </p:cNvSpPr>
          <p:nvPr>
            <p:ph type="sldNum" sz="quarter" idx="10"/>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14939480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24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79"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5" name="投影片編號版面配置區 10"/>
          <p:cNvSpPr>
            <a:spLocks noGrp="1"/>
          </p:cNvSpPr>
          <p:nvPr>
            <p:ph type="sldNum" sz="quarter" idx="10"/>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311278052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5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79"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5" name="投影片編號版面配置區 10"/>
          <p:cNvSpPr>
            <a:spLocks noGrp="1"/>
          </p:cNvSpPr>
          <p:nvPr>
            <p:ph type="sldNum" sz="quarter" idx="10"/>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273491303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1" y="274643"/>
            <a:ext cx="6491288" cy="633412"/>
          </a:xfrm>
          <a:prstGeom prst="rect">
            <a:avLst/>
          </a:prstGeom>
        </p:spPr>
        <p:txBody>
          <a:bodyPr/>
          <a:lstStyle>
            <a:lvl1pPr>
              <a:defRPr sz="2800"/>
            </a:lvl1pPr>
          </a:lstStyle>
          <a:p>
            <a:r>
              <a:rPr lang="zh-TW" altLang="en-US"/>
              <a:t>按一下以編輯母片標題樣式</a:t>
            </a:r>
            <a:endParaRPr lang="zh-TW" altLang="en-US" dirty="0"/>
          </a:p>
        </p:txBody>
      </p:sp>
      <p:sp>
        <p:nvSpPr>
          <p:cNvPr id="3" name="Rectangle 38"/>
          <p:cNvSpPr>
            <a:spLocks noGrp="1" noChangeArrowheads="1"/>
          </p:cNvSpPr>
          <p:nvPr>
            <p:ph type="sldNum" sz="quarter" idx="10"/>
          </p:nvPr>
        </p:nvSpPr>
        <p:spPr/>
        <p:txBody>
          <a:bodyPr/>
          <a:lstStyle>
            <a:lvl1pPr fontAlgn="auto">
              <a:spcBef>
                <a:spcPts val="0"/>
              </a:spcBef>
              <a:spcAft>
                <a:spcPts val="0"/>
              </a:spcAft>
              <a:defRPr kumimoji="0"/>
            </a:lvl1pPr>
          </a:lstStyle>
          <a:p>
            <a:pPr>
              <a:defRPr/>
            </a:pPr>
            <a:fld id="{8A6BB031-9F46-4198-8429-70D2518FBFBC}" type="slidenum">
              <a:rPr lang="en-US" altLang="zh-TW">
                <a:solidFill>
                  <a:srgbClr val="000000"/>
                </a:solidFill>
              </a:rPr>
              <a:pPr>
                <a:defRPr/>
              </a:pPr>
              <a:t>‹#›</a:t>
            </a:fld>
            <a:endParaRPr lang="en-US" altLang="zh-TW">
              <a:solidFill>
                <a:srgbClr val="000000"/>
              </a:solidFill>
            </a:endParaRPr>
          </a:p>
        </p:txBody>
      </p:sp>
      <p:sp>
        <p:nvSpPr>
          <p:cNvPr id="4" name="文字版面配置區 7">
            <a:extLst>
              <a:ext uri="{FF2B5EF4-FFF2-40B4-BE49-F238E27FC236}">
                <a16:creationId xmlns="" xmlns:a16="http://schemas.microsoft.com/office/drawing/2014/main" id="{56E621D4-797B-0148-9B9A-94584A60615A}"/>
              </a:ext>
            </a:extLst>
          </p:cNvPr>
          <p:cNvSpPr>
            <a:spLocks noGrp="1"/>
          </p:cNvSpPr>
          <p:nvPr>
            <p:ph type="body" sz="quarter" idx="12"/>
          </p:nvPr>
        </p:nvSpPr>
        <p:spPr>
          <a:xfrm>
            <a:off x="477498" y="6565989"/>
            <a:ext cx="7427168" cy="271391"/>
          </a:xfrm>
          <a:prstGeom prst="rect">
            <a:avLst/>
          </a:prstGeom>
        </p:spPr>
        <p:txBody>
          <a:bodyPr>
            <a:noAutofit/>
          </a:bodyPr>
          <a:lstStyle>
            <a:lvl1pPr marL="0" indent="0">
              <a:buNone/>
              <a:defRPr sz="900"/>
            </a:lvl1pPr>
          </a:lstStyle>
          <a:p>
            <a:r>
              <a:rPr lang="zh-TW" altLang="en-US">
                <a:solidFill>
                  <a:srgbClr val="000000"/>
                </a:solidFill>
              </a:rPr>
              <a:t>編輯母片文字樣式
第二層
第三層
第四層
第五層</a:t>
            </a:r>
            <a:endParaRPr lang="en-US" altLang="zh-TW" dirty="0">
              <a:solidFill>
                <a:srgbClr val="000000"/>
              </a:solidFill>
            </a:endParaRPr>
          </a:p>
        </p:txBody>
      </p:sp>
      <p:sp>
        <p:nvSpPr>
          <p:cNvPr id="5" name="文字版面配置區 2">
            <a:extLst>
              <a:ext uri="{FF2B5EF4-FFF2-40B4-BE49-F238E27FC236}">
                <a16:creationId xmlns="" xmlns:a16="http://schemas.microsoft.com/office/drawing/2014/main" id="{E6CCB939-E798-774A-91ED-E4BEE022A7E9}"/>
              </a:ext>
            </a:extLst>
          </p:cNvPr>
          <p:cNvSpPr>
            <a:spLocks noGrp="1"/>
          </p:cNvSpPr>
          <p:nvPr>
            <p:ph type="body" sz="quarter" idx="18"/>
          </p:nvPr>
        </p:nvSpPr>
        <p:spPr>
          <a:xfrm>
            <a:off x="467547" y="1124744"/>
            <a:ext cx="4031679" cy="360040"/>
          </a:xfrm>
          <a:prstGeom prst="rect">
            <a:avLst/>
          </a:prstGeom>
        </p:spPr>
        <p:txBody>
          <a:bodyPr>
            <a:noAutofit/>
          </a:bodyPr>
          <a:lstStyle>
            <a:lvl1pPr marL="214308" indent="-214308"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Tree>
    <p:extLst>
      <p:ext uri="{BB962C8B-B14F-4D97-AF65-F5344CB8AC3E}">
        <p14:creationId xmlns:p14="http://schemas.microsoft.com/office/powerpoint/2010/main" val="331946738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12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79"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4" name="投影片編號版面配置區 1"/>
          <p:cNvSpPr>
            <a:spLocks noGrp="1"/>
          </p:cNvSpPr>
          <p:nvPr>
            <p:ph type="sldNum" sz="quarter" idx="22"/>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10748345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Rectangle 14"/>
          <p:cNvSpPr>
            <a:spLocks noGrp="1" noChangeArrowheads="1"/>
          </p:cNvSpPr>
          <p:nvPr>
            <p:ph type="sldNum" sz="quarter" idx="10"/>
          </p:nvPr>
        </p:nvSpPr>
        <p:spPr>
          <a:ln/>
        </p:spPr>
        <p:txBody>
          <a:bodyPr/>
          <a:lstStyle>
            <a:lvl1pPr>
              <a:defRPr/>
            </a:lvl1pPr>
          </a:lstStyle>
          <a:p>
            <a:pPr>
              <a:defRPr/>
            </a:pPr>
            <a:fld id="{2C3CC4EB-6BAF-4B76-B79B-852E13040957}" type="slidenum">
              <a:rPr lang="en-US" altLang="zh-TW">
                <a:solidFill>
                  <a:srgbClr val="000000"/>
                </a:solidFill>
              </a:rPr>
              <a:pPr>
                <a:defRPr/>
              </a:pPr>
              <a:t>‹#›</a:t>
            </a:fld>
            <a:endParaRPr lang="en-US" altLang="zh-TW" dirty="0">
              <a:solidFill>
                <a:srgbClr val="000000"/>
              </a:solidFill>
            </a:endParaRPr>
          </a:p>
        </p:txBody>
      </p:sp>
    </p:spTree>
    <p:extLst>
      <p:ext uri="{BB962C8B-B14F-4D97-AF65-F5344CB8AC3E}">
        <p14:creationId xmlns:p14="http://schemas.microsoft.com/office/powerpoint/2010/main" val="25431362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3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68" indent="-257168"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9"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7" y="1268760"/>
            <a:ext cx="4031679" cy="360040"/>
          </a:xfrm>
          <a:prstGeom prst="rect">
            <a:avLst/>
          </a:prstGeom>
        </p:spPr>
        <p:txBody>
          <a:bodyPr>
            <a:noAutofit/>
          </a:bodyPr>
          <a:lstStyle>
            <a:lvl1pPr marL="214308" indent="-214308"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80" y="1268760"/>
            <a:ext cx="4031679" cy="360040"/>
          </a:xfrm>
          <a:prstGeom prst="rect">
            <a:avLst/>
          </a:prstGeom>
        </p:spPr>
        <p:txBody>
          <a:bodyPr>
            <a:noAutofit/>
          </a:bodyPr>
          <a:lstStyle>
            <a:lvl1pPr marL="257168" indent="-257168"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80" y="4797152"/>
            <a:ext cx="4031679" cy="1152128"/>
          </a:xfrm>
          <a:prstGeom prst="rect">
            <a:avLst/>
          </a:prstGeom>
        </p:spPr>
        <p:txBody>
          <a:bodyPr>
            <a:normAutofit/>
          </a:bodyPr>
          <a:lstStyle>
            <a:lvl1pPr marL="257168" indent="-257168"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4" name="投影片編號版面配置區 1"/>
          <p:cNvSpPr>
            <a:spLocks noGrp="1"/>
          </p:cNvSpPr>
          <p:nvPr>
            <p:ph type="sldNum" sz="quarter" idx="22"/>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370406424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43"/>
            <a:ext cx="8219256" cy="633412"/>
          </a:xfrm>
        </p:spPr>
        <p:txBody>
          <a:bodyPr/>
          <a:lstStyle>
            <a:lvl1pPr>
              <a:defRPr sz="2800"/>
            </a:lvl1pPr>
          </a:lstStyle>
          <a:p>
            <a:r>
              <a:rPr lang="zh-TW" altLang="en-US"/>
              <a:t>按一下以編輯母片標題樣式</a:t>
            </a:r>
            <a:endParaRPr lang="zh-TW" altLang="en-US" dirty="0"/>
          </a:p>
        </p:txBody>
      </p:sp>
      <p:sp>
        <p:nvSpPr>
          <p:cNvPr id="3" name="Rectangle 38"/>
          <p:cNvSpPr>
            <a:spLocks noGrp="1" noChangeArrowheads="1"/>
          </p:cNvSpPr>
          <p:nvPr>
            <p:ph type="sldNum" sz="quarter" idx="10"/>
          </p:nvPr>
        </p:nvSpPr>
        <p:spPr/>
        <p:txBody>
          <a:bodyPr/>
          <a:lstStyle>
            <a:lvl1pPr fontAlgn="auto">
              <a:spcBef>
                <a:spcPts val="0"/>
              </a:spcBef>
              <a:spcAft>
                <a:spcPts val="0"/>
              </a:spcAft>
              <a:defRPr kumimoji="0"/>
            </a:lvl1pPr>
          </a:lstStyle>
          <a:p>
            <a:pPr>
              <a:defRPr/>
            </a:pPr>
            <a:fld id="{8A6BB031-9F46-4198-8429-70D2518FBFBC}" type="slidenum">
              <a:rPr lang="en-US" altLang="zh-TW">
                <a:solidFill>
                  <a:srgbClr val="000000"/>
                </a:solidFill>
              </a:rPr>
              <a:pPr>
                <a:defRPr/>
              </a:pPr>
              <a:t>‹#›</a:t>
            </a:fld>
            <a:endParaRPr lang="en-US" altLang="zh-TW">
              <a:solidFill>
                <a:srgbClr val="000000"/>
              </a:solidFill>
            </a:endParaRPr>
          </a:p>
        </p:txBody>
      </p:sp>
      <p:sp>
        <p:nvSpPr>
          <p:cNvPr id="4" name="文字版面配置區 7">
            <a:extLst>
              <a:ext uri="{FF2B5EF4-FFF2-40B4-BE49-F238E27FC236}">
                <a16:creationId xmlns="" xmlns:a16="http://schemas.microsoft.com/office/drawing/2014/main" id="{73F750F9-1CE4-F1AE-BDF6-7612E73D49F0}"/>
              </a:ext>
            </a:extLst>
          </p:cNvPr>
          <p:cNvSpPr>
            <a:spLocks noGrp="1"/>
          </p:cNvSpPr>
          <p:nvPr>
            <p:ph type="body" sz="quarter" idx="12"/>
          </p:nvPr>
        </p:nvSpPr>
        <p:spPr>
          <a:xfrm>
            <a:off x="477498" y="6565989"/>
            <a:ext cx="7427168" cy="271391"/>
          </a:xfrm>
        </p:spPr>
        <p:txBody>
          <a:bodyPr>
            <a:noAutofit/>
          </a:bodyPr>
          <a:lstStyle>
            <a:lvl1pPr marL="0" indent="0">
              <a:buNone/>
              <a:defRPr sz="900"/>
            </a:lvl1pPr>
          </a:lstStyle>
          <a:p>
            <a:r>
              <a:rPr lang="zh-TW" altLang="en-US">
                <a:solidFill>
                  <a:srgbClr val="000000"/>
                </a:solidFill>
              </a:rPr>
              <a:t>編輯母片文字樣式
第二層
第三層
第四層
第五層</a:t>
            </a:r>
            <a:endParaRPr lang="en-US" altLang="zh-TW" dirty="0">
              <a:solidFill>
                <a:srgbClr val="000000"/>
              </a:solidFill>
            </a:endParaRPr>
          </a:p>
        </p:txBody>
      </p:sp>
      <p:sp>
        <p:nvSpPr>
          <p:cNvPr id="5" name="文字版面配置區 2">
            <a:extLst>
              <a:ext uri="{FF2B5EF4-FFF2-40B4-BE49-F238E27FC236}">
                <a16:creationId xmlns="" xmlns:a16="http://schemas.microsoft.com/office/drawing/2014/main" id="{857E843C-2BE9-0C79-CB88-43072EC96E28}"/>
              </a:ext>
            </a:extLst>
          </p:cNvPr>
          <p:cNvSpPr>
            <a:spLocks noGrp="1"/>
          </p:cNvSpPr>
          <p:nvPr>
            <p:ph type="body" sz="quarter" idx="18"/>
          </p:nvPr>
        </p:nvSpPr>
        <p:spPr>
          <a:xfrm>
            <a:off x="467547" y="1124744"/>
            <a:ext cx="4031679" cy="360040"/>
          </a:xfrm>
          <a:prstGeom prst="rect">
            <a:avLst/>
          </a:prstGeom>
        </p:spPr>
        <p:txBody>
          <a:bodyPr>
            <a:noAutofit/>
          </a:bodyPr>
          <a:lstStyle>
            <a:lvl1pPr marL="214308" indent="-214308"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6" name="文字版面配置區 2">
            <a:extLst>
              <a:ext uri="{FF2B5EF4-FFF2-40B4-BE49-F238E27FC236}">
                <a16:creationId xmlns="" xmlns:a16="http://schemas.microsoft.com/office/drawing/2014/main" id="{409B60F9-E3AF-B362-A34C-5D063A8D08D5}"/>
              </a:ext>
            </a:extLst>
          </p:cNvPr>
          <p:cNvSpPr>
            <a:spLocks noGrp="1"/>
          </p:cNvSpPr>
          <p:nvPr>
            <p:ph type="body" sz="quarter" idx="19"/>
          </p:nvPr>
        </p:nvSpPr>
        <p:spPr>
          <a:xfrm>
            <a:off x="4572002" y="1124744"/>
            <a:ext cx="4031679" cy="360040"/>
          </a:xfrm>
          <a:prstGeom prst="rect">
            <a:avLst/>
          </a:prstGeom>
        </p:spPr>
        <p:txBody>
          <a:bodyPr>
            <a:noAutofit/>
          </a:bodyPr>
          <a:lstStyle>
            <a:lvl1pPr marL="214308" indent="-214308"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9" name="內容版面配置區 2">
            <a:extLst>
              <a:ext uri="{FF2B5EF4-FFF2-40B4-BE49-F238E27FC236}">
                <a16:creationId xmlns="" xmlns:a16="http://schemas.microsoft.com/office/drawing/2014/main" id="{E0016760-CF15-8342-A282-9BB04203C282}"/>
              </a:ext>
            </a:extLst>
          </p:cNvPr>
          <p:cNvSpPr>
            <a:spLocks noGrp="1"/>
          </p:cNvSpPr>
          <p:nvPr>
            <p:ph idx="1"/>
          </p:nvPr>
        </p:nvSpPr>
        <p:spPr>
          <a:xfrm>
            <a:off x="457201" y="1604797"/>
            <a:ext cx="4042024" cy="4334043"/>
          </a:xfrm>
        </p:spPr>
        <p:txBody>
          <a:bodyPr/>
          <a:lstStyle/>
          <a:p>
            <a:pPr lvl="0"/>
            <a:r>
              <a:rPr lang="zh-TW" altLang="en-US"/>
              <a:t>編輯母片文字樣式
第二層
第三層
第四層
第五層</a:t>
            </a:r>
          </a:p>
        </p:txBody>
      </p:sp>
      <p:sp>
        <p:nvSpPr>
          <p:cNvPr id="10" name="內容版面配置區 2">
            <a:extLst>
              <a:ext uri="{FF2B5EF4-FFF2-40B4-BE49-F238E27FC236}">
                <a16:creationId xmlns="" xmlns:a16="http://schemas.microsoft.com/office/drawing/2014/main" id="{6BF963AE-23ED-5940-BA96-6481A0603E54}"/>
              </a:ext>
            </a:extLst>
          </p:cNvPr>
          <p:cNvSpPr>
            <a:spLocks noGrp="1"/>
          </p:cNvSpPr>
          <p:nvPr>
            <p:ph idx="20"/>
          </p:nvPr>
        </p:nvSpPr>
        <p:spPr>
          <a:xfrm>
            <a:off x="4566828" y="1612673"/>
            <a:ext cx="4042024" cy="4334043"/>
          </a:xfrm>
        </p:spPr>
        <p:txBody>
          <a:bodyPr/>
          <a:lstStyle/>
          <a:p>
            <a:pPr lvl="0"/>
            <a:r>
              <a:rPr lang="zh-TW" altLang="en-US"/>
              <a:t>編輯母片文字樣式
第二層
第三層
第四層
第五層</a:t>
            </a:r>
          </a:p>
        </p:txBody>
      </p:sp>
    </p:spTree>
    <p:extLst>
      <p:ext uri="{BB962C8B-B14F-4D97-AF65-F5344CB8AC3E}">
        <p14:creationId xmlns:p14="http://schemas.microsoft.com/office/powerpoint/2010/main" val="28261382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4_標題及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3"/>
          </p:nvPr>
        </p:nvSpPr>
        <p:spPr>
          <a:xfrm>
            <a:off x="468313" y="1268760"/>
            <a:ext cx="8208143" cy="1368152"/>
          </a:xfrm>
          <a:prstGeom prst="rect">
            <a:avLst/>
          </a:prstGeom>
        </p:spPr>
        <p:txBody>
          <a:bodyPr>
            <a:normAutofit/>
          </a:bodyPr>
          <a:lstStyle>
            <a:lvl1pPr marL="285750" indent="-285750" algn="l">
              <a:lnSpc>
                <a:spcPct val="100000"/>
              </a:lnSpc>
              <a:buFont typeface="Arial" pitchFamily="34" charset="0"/>
              <a:buChar char="•"/>
              <a:defRPr sz="16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2"/>
          </p:nvPr>
        </p:nvSpPr>
        <p:spPr>
          <a:xfrm>
            <a:off x="462372" y="2708920"/>
            <a:ext cx="8219256" cy="3240360"/>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0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7"/>
          <p:cNvSpPr>
            <a:spLocks noGrp="1"/>
          </p:cNvSpPr>
          <p:nvPr>
            <p:ph type="body" sz="quarter" idx="14"/>
          </p:nvPr>
        </p:nvSpPr>
        <p:spPr>
          <a:xfrm>
            <a:off x="467544" y="6021288"/>
            <a:ext cx="8208912" cy="288032"/>
          </a:xfrm>
          <a:prstGeom prst="rect">
            <a:avLst/>
          </a:prstGeom>
        </p:spPr>
        <p:txBody>
          <a:bodyPr>
            <a:normAutofit/>
          </a:bodyPr>
          <a:lstStyle>
            <a:lvl1pPr marL="0" indent="0">
              <a:buFontTx/>
              <a:buNone/>
              <a:defRPr sz="1200">
                <a:latin typeface="微軟正黑體" pitchFamily="34" charset="-120"/>
                <a:ea typeface="微軟正黑體" pitchFamily="34" charset="-120"/>
              </a:defRPr>
            </a:lvl1pPr>
          </a:lstStyle>
          <a:p>
            <a:pPr lvl="0"/>
            <a:r>
              <a:rPr lang="zh-TW" altLang="en-US"/>
              <a:t>按一下以編輯母片文字樣式</a:t>
            </a:r>
          </a:p>
        </p:txBody>
      </p:sp>
      <p:sp>
        <p:nvSpPr>
          <p:cNvPr id="13" name="投影片編號版面配置區 12"/>
          <p:cNvSpPr>
            <a:spLocks noGrp="1"/>
          </p:cNvSpPr>
          <p:nvPr>
            <p:ph type="sldNum" sz="quarter" idx="15"/>
          </p:nvPr>
        </p:nvSpPr>
        <p:spPr/>
        <p:txBody>
          <a:bodyPr/>
          <a:lstStyle/>
          <a:p>
            <a:fld id="{415482FC-CF5F-466A-B8B6-BC3733E92023}" type="slidenum">
              <a:rPr lang="zh-TW" altLang="en-US" smtClean="0"/>
              <a:pPr/>
              <a:t>‹#›</a:t>
            </a:fld>
            <a:endParaRPr lang="zh-TW" altLang="en-US" dirty="0"/>
          </a:p>
        </p:txBody>
      </p:sp>
    </p:spTree>
    <p:extLst>
      <p:ext uri="{BB962C8B-B14F-4D97-AF65-F5344CB8AC3E}">
        <p14:creationId xmlns:p14="http://schemas.microsoft.com/office/powerpoint/2010/main" val="406223786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cSld name="3_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38"/>
          <p:cNvSpPr>
            <a:spLocks noGrp="1" noChangeArrowheads="1"/>
          </p:cNvSpPr>
          <p:nvPr>
            <p:ph type="sldNum" sz="quarter" idx="10"/>
          </p:nvPr>
        </p:nvSpPr>
        <p:spPr/>
        <p:txBody>
          <a:bodyPr/>
          <a:lstStyle>
            <a:lvl1pPr fontAlgn="auto">
              <a:spcBef>
                <a:spcPts val="0"/>
              </a:spcBef>
              <a:spcAft>
                <a:spcPts val="0"/>
              </a:spcAft>
              <a:defRPr kumimoji="0"/>
            </a:lvl1pPr>
          </a:lstStyle>
          <a:p>
            <a:pPr>
              <a:defRPr/>
            </a:pPr>
            <a:fld id="{8A6BB031-9F46-4198-8429-70D2518FBFBC}"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971423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10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79"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4" name="投影片編號版面配置區 1"/>
          <p:cNvSpPr>
            <a:spLocks noGrp="1"/>
          </p:cNvSpPr>
          <p:nvPr>
            <p:ph type="sldNum" sz="quarter" idx="22"/>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34466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43"/>
            <a:ext cx="8219256" cy="633412"/>
          </a:xfrm>
        </p:spPr>
        <p:txBody>
          <a:bodyPr/>
          <a:lstStyle>
            <a:lvl1pPr>
              <a:defRPr sz="2800"/>
            </a:lvl1pPr>
          </a:lstStyle>
          <a:p>
            <a:r>
              <a:rPr lang="zh-TW" altLang="en-US"/>
              <a:t>按一下以編輯母片標題樣式</a:t>
            </a:r>
            <a:endParaRPr lang="zh-TW" altLang="en-US" dirty="0"/>
          </a:p>
        </p:txBody>
      </p:sp>
      <p:sp>
        <p:nvSpPr>
          <p:cNvPr id="3" name="Rectangle 38"/>
          <p:cNvSpPr>
            <a:spLocks noGrp="1" noChangeArrowheads="1"/>
          </p:cNvSpPr>
          <p:nvPr>
            <p:ph type="sldNum" sz="quarter" idx="10"/>
          </p:nvPr>
        </p:nvSpPr>
        <p:spPr/>
        <p:txBody>
          <a:bodyPr/>
          <a:lstStyle>
            <a:lvl1pPr fontAlgn="auto">
              <a:spcBef>
                <a:spcPts val="0"/>
              </a:spcBef>
              <a:spcAft>
                <a:spcPts val="0"/>
              </a:spcAft>
              <a:defRPr kumimoji="0"/>
            </a:lvl1pPr>
          </a:lstStyle>
          <a:p>
            <a:pPr>
              <a:defRPr/>
            </a:pPr>
            <a:fld id="{8A6BB031-9F46-4198-8429-70D2518FBFBC}" type="slidenum">
              <a:rPr lang="en-US" altLang="zh-TW">
                <a:solidFill>
                  <a:srgbClr val="000000"/>
                </a:solidFill>
              </a:rPr>
              <a:pPr>
                <a:defRPr/>
              </a:pPr>
              <a:t>‹#›</a:t>
            </a:fld>
            <a:endParaRPr lang="en-US" altLang="zh-TW">
              <a:solidFill>
                <a:srgbClr val="000000"/>
              </a:solidFill>
            </a:endParaRPr>
          </a:p>
        </p:txBody>
      </p:sp>
      <p:sp>
        <p:nvSpPr>
          <p:cNvPr id="4" name="文字版面配置區 7">
            <a:extLst>
              <a:ext uri="{FF2B5EF4-FFF2-40B4-BE49-F238E27FC236}">
                <a16:creationId xmlns="" xmlns:a16="http://schemas.microsoft.com/office/drawing/2014/main" id="{73F750F9-1CE4-F1AE-BDF6-7612E73D49F0}"/>
              </a:ext>
            </a:extLst>
          </p:cNvPr>
          <p:cNvSpPr>
            <a:spLocks noGrp="1"/>
          </p:cNvSpPr>
          <p:nvPr>
            <p:ph type="body" sz="quarter" idx="12"/>
          </p:nvPr>
        </p:nvSpPr>
        <p:spPr>
          <a:xfrm>
            <a:off x="477497" y="6565987"/>
            <a:ext cx="7427168" cy="271391"/>
          </a:xfrm>
        </p:spPr>
        <p:txBody>
          <a:bodyPr>
            <a:noAutofit/>
          </a:bodyPr>
          <a:lstStyle>
            <a:lvl1pPr marL="0" indent="0">
              <a:buNone/>
              <a:defRPr sz="900"/>
            </a:lvl1pPr>
          </a:lstStyle>
          <a:p>
            <a:r>
              <a:rPr lang="zh-TW" altLang="en-US">
                <a:solidFill>
                  <a:srgbClr val="000000"/>
                </a:solidFill>
              </a:rPr>
              <a:t>編輯母片文字樣式
第二層
第三層
第四層
第五層</a:t>
            </a:r>
            <a:endParaRPr lang="en-US" altLang="zh-TW" dirty="0">
              <a:solidFill>
                <a:srgbClr val="000000"/>
              </a:solidFill>
            </a:endParaRPr>
          </a:p>
        </p:txBody>
      </p:sp>
      <p:sp>
        <p:nvSpPr>
          <p:cNvPr id="5" name="文字版面配置區 2">
            <a:extLst>
              <a:ext uri="{FF2B5EF4-FFF2-40B4-BE49-F238E27FC236}">
                <a16:creationId xmlns="" xmlns:a16="http://schemas.microsoft.com/office/drawing/2014/main" id="{857E843C-2BE9-0C79-CB88-43072EC96E28}"/>
              </a:ext>
            </a:extLst>
          </p:cNvPr>
          <p:cNvSpPr>
            <a:spLocks noGrp="1"/>
          </p:cNvSpPr>
          <p:nvPr>
            <p:ph type="body" sz="quarter" idx="18"/>
          </p:nvPr>
        </p:nvSpPr>
        <p:spPr>
          <a:xfrm>
            <a:off x="467546" y="1124744"/>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6" name="文字版面配置區 2">
            <a:extLst>
              <a:ext uri="{FF2B5EF4-FFF2-40B4-BE49-F238E27FC236}">
                <a16:creationId xmlns="" xmlns:a16="http://schemas.microsoft.com/office/drawing/2014/main" id="{409B60F9-E3AF-B362-A34C-5D063A8D08D5}"/>
              </a:ext>
            </a:extLst>
          </p:cNvPr>
          <p:cNvSpPr>
            <a:spLocks noGrp="1"/>
          </p:cNvSpPr>
          <p:nvPr>
            <p:ph type="body" sz="quarter" idx="19"/>
          </p:nvPr>
        </p:nvSpPr>
        <p:spPr>
          <a:xfrm>
            <a:off x="4572001" y="1124744"/>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7" name="文字版面配置區 2">
            <a:extLst>
              <a:ext uri="{FF2B5EF4-FFF2-40B4-BE49-F238E27FC236}">
                <a16:creationId xmlns="" xmlns:a16="http://schemas.microsoft.com/office/drawing/2014/main" id="{F191DC6A-9DD5-4674-20F1-8BA13840FF57}"/>
              </a:ext>
            </a:extLst>
          </p:cNvPr>
          <p:cNvSpPr>
            <a:spLocks noGrp="1"/>
          </p:cNvSpPr>
          <p:nvPr>
            <p:ph type="body" sz="quarter" idx="20"/>
          </p:nvPr>
        </p:nvSpPr>
        <p:spPr>
          <a:xfrm>
            <a:off x="467546" y="4005064"/>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8" name="文字版面配置區 2">
            <a:extLst>
              <a:ext uri="{FF2B5EF4-FFF2-40B4-BE49-F238E27FC236}">
                <a16:creationId xmlns="" xmlns:a16="http://schemas.microsoft.com/office/drawing/2014/main" id="{EECF0840-4795-6060-6396-7D43E1A6ABD9}"/>
              </a:ext>
            </a:extLst>
          </p:cNvPr>
          <p:cNvSpPr>
            <a:spLocks noGrp="1"/>
          </p:cNvSpPr>
          <p:nvPr>
            <p:ph type="body" sz="quarter" idx="21"/>
          </p:nvPr>
        </p:nvSpPr>
        <p:spPr>
          <a:xfrm>
            <a:off x="4572001" y="4005064"/>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Tree>
    <p:extLst>
      <p:ext uri="{BB962C8B-B14F-4D97-AF65-F5344CB8AC3E}">
        <p14:creationId xmlns:p14="http://schemas.microsoft.com/office/powerpoint/2010/main" val="41807790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1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68" indent="-257168"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9"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7" y="1268760"/>
            <a:ext cx="4031679" cy="360040"/>
          </a:xfrm>
          <a:prstGeom prst="rect">
            <a:avLst/>
          </a:prstGeom>
        </p:spPr>
        <p:txBody>
          <a:bodyPr>
            <a:noAutofit/>
          </a:bodyPr>
          <a:lstStyle>
            <a:lvl1pPr marL="214308" indent="-214308"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80" y="1268760"/>
            <a:ext cx="4031679" cy="360040"/>
          </a:xfrm>
          <a:prstGeom prst="rect">
            <a:avLst/>
          </a:prstGeom>
        </p:spPr>
        <p:txBody>
          <a:bodyPr>
            <a:noAutofit/>
          </a:bodyPr>
          <a:lstStyle>
            <a:lvl1pPr marL="257168" indent="-257168"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80" y="4797152"/>
            <a:ext cx="4031679" cy="1152128"/>
          </a:xfrm>
          <a:prstGeom prst="rect">
            <a:avLst/>
          </a:prstGeom>
        </p:spPr>
        <p:txBody>
          <a:bodyPr>
            <a:normAutofit/>
          </a:bodyPr>
          <a:lstStyle>
            <a:lvl1pPr marL="257168" indent="-257168"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4" name="投影片編號版面配置區 1"/>
          <p:cNvSpPr>
            <a:spLocks noGrp="1"/>
          </p:cNvSpPr>
          <p:nvPr>
            <p:ph type="sldNum" sz="quarter" idx="22"/>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44198062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5_標題及物件">
    <p:spTree>
      <p:nvGrpSpPr>
        <p:cNvPr id="1" name=""/>
        <p:cNvGrpSpPr/>
        <p:nvPr/>
      </p:nvGrpSpPr>
      <p:grpSpPr>
        <a:xfrm>
          <a:off x="0" y="0"/>
          <a:ext cx="0" cy="0"/>
          <a:chOff x="0" y="0"/>
          <a:chExt cx="0" cy="0"/>
        </a:xfrm>
      </p:grpSpPr>
      <p:sp>
        <p:nvSpPr>
          <p:cNvPr id="9" name="標題 1"/>
          <p:cNvSpPr>
            <a:spLocks noGrp="1"/>
          </p:cNvSpPr>
          <p:nvPr>
            <p:ph type="title"/>
          </p:nvPr>
        </p:nvSpPr>
        <p:spPr>
          <a:xfrm>
            <a:off x="0" y="692696"/>
            <a:ext cx="9144000" cy="504056"/>
          </a:xfrm>
          <a:prstGeom prst="rect">
            <a:avLst/>
          </a:prstGeom>
        </p:spPr>
        <p:txBody>
          <a:bodyPr>
            <a:noAutofit/>
          </a:bodyPr>
          <a:lstStyle>
            <a:lvl1pPr algn="l">
              <a:defRPr sz="2100" b="1">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內容版面配置區 3"/>
          <p:cNvSpPr>
            <a:spLocks noGrp="1"/>
          </p:cNvSpPr>
          <p:nvPr>
            <p:ph sz="half" idx="2"/>
          </p:nvPr>
        </p:nvSpPr>
        <p:spPr>
          <a:xfrm>
            <a:off x="467544" y="1268760"/>
            <a:ext cx="8219256" cy="5040560"/>
          </a:xfrm>
          <a:prstGeom prst="rect">
            <a:avLst/>
          </a:prstGeom>
        </p:spPr>
        <p:txBody>
          <a:bodyPr/>
          <a:lstStyle>
            <a:lvl1pPr>
              <a:defRPr sz="1800">
                <a:latin typeface="微軟正黑體" pitchFamily="34" charset="-120"/>
                <a:ea typeface="微軟正黑體" pitchFamily="34" charset="-120"/>
              </a:defRPr>
            </a:lvl1pPr>
            <a:lvl2pPr>
              <a:defRPr sz="1500" b="0">
                <a:latin typeface="微軟正黑體" pitchFamily="34" charset="-120"/>
                <a:ea typeface="微軟正黑體" pitchFamily="34" charset="-120"/>
              </a:defRPr>
            </a:lvl2pPr>
            <a:lvl3pPr>
              <a:defRPr sz="135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編輯母片文字樣式
第二層
第三層
第四層
第五層</a:t>
            </a:r>
          </a:p>
        </p:txBody>
      </p:sp>
      <p:sp>
        <p:nvSpPr>
          <p:cNvPr id="5" name="文字版面配置區 7">
            <a:extLst>
              <a:ext uri="{FF2B5EF4-FFF2-40B4-BE49-F238E27FC236}">
                <a16:creationId xmlns="" xmlns:a16="http://schemas.microsoft.com/office/drawing/2014/main" id="{84B0A6B7-E8DF-C748-B439-09CA277F554C}"/>
              </a:ext>
            </a:extLst>
          </p:cNvPr>
          <p:cNvSpPr>
            <a:spLocks noGrp="1"/>
          </p:cNvSpPr>
          <p:nvPr>
            <p:ph type="body" sz="quarter" idx="14"/>
          </p:nvPr>
        </p:nvSpPr>
        <p:spPr>
          <a:xfrm>
            <a:off x="457200" y="6582660"/>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6" name="投影片編號版面配置區 1">
            <a:extLst>
              <a:ext uri="{FF2B5EF4-FFF2-40B4-BE49-F238E27FC236}">
                <a16:creationId xmlns="" xmlns:a16="http://schemas.microsoft.com/office/drawing/2014/main" id="{3FE38ADE-7CED-294B-87D6-00B0AA6BFB85}"/>
              </a:ext>
            </a:extLst>
          </p:cNvPr>
          <p:cNvSpPr>
            <a:spLocks noGrp="1"/>
          </p:cNvSpPr>
          <p:nvPr>
            <p:ph type="sldNum" sz="quarter" idx="19"/>
          </p:nvPr>
        </p:nvSpPr>
        <p:spPr>
          <a:xfrm>
            <a:off x="0" y="6576439"/>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34080856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1_標題投影片">
    <p:spTree>
      <p:nvGrpSpPr>
        <p:cNvPr id="1" name=""/>
        <p:cNvGrpSpPr/>
        <p:nvPr/>
      </p:nvGrpSpPr>
      <p:grpSpPr>
        <a:xfrm>
          <a:off x="0" y="0"/>
          <a:ext cx="0" cy="0"/>
          <a:chOff x="0" y="0"/>
          <a:chExt cx="0" cy="0"/>
        </a:xfrm>
      </p:grpSpPr>
      <p:pic>
        <p:nvPicPr>
          <p:cNvPr id="2051" name="Picture 3" descr="C:\Users\angel.cheng\Desktop\BA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9464"/>
            <a:ext cx="9144000" cy="25176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winnit\Desktop\log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564" y="908720"/>
            <a:ext cx="2088232" cy="700945"/>
          </a:xfrm>
          <a:prstGeom prst="rect">
            <a:avLst/>
          </a:prstGeom>
          <a:noFill/>
          <a:extLst>
            <a:ext uri="{909E8E84-426E-40DD-AFC4-6F175D3DCCD1}">
              <a14:hiddenFill xmlns:a14="http://schemas.microsoft.com/office/drawing/2010/main">
                <a:solidFill>
                  <a:srgbClr val="FFFFFF"/>
                </a:solidFill>
              </a14:hiddenFill>
            </a:ext>
          </a:extLst>
        </p:spPr>
      </p:pic>
      <p:sp>
        <p:nvSpPr>
          <p:cNvPr id="9" name="文字版面配置區 35"/>
          <p:cNvSpPr>
            <a:spLocks noGrp="1"/>
          </p:cNvSpPr>
          <p:nvPr>
            <p:ph type="body" sz="quarter" idx="10"/>
          </p:nvPr>
        </p:nvSpPr>
        <p:spPr>
          <a:xfrm>
            <a:off x="1259632" y="4653136"/>
            <a:ext cx="5473352" cy="1511448"/>
          </a:xfrm>
          <a:prstGeom prst="rect">
            <a:avLst/>
          </a:prstGeom>
        </p:spPr>
        <p:txBody>
          <a:bodyPr>
            <a:normAutofit/>
          </a:bodyPr>
          <a:lstStyle>
            <a:lvl1pPr>
              <a:defRPr sz="1800">
                <a:latin typeface="微軟正黑體" pitchFamily="34" charset="-120"/>
                <a:ea typeface="微軟正黑體" pitchFamily="34" charset="-120"/>
              </a:defRPr>
            </a:lvl1pPr>
          </a:lstStyle>
          <a:p>
            <a:pPr lvl="0"/>
            <a:r>
              <a:rPr lang="zh-TW" altLang="en-US"/>
              <a:t>按一下以編輯母片文字樣式</a:t>
            </a:r>
          </a:p>
        </p:txBody>
      </p:sp>
      <p:sp>
        <p:nvSpPr>
          <p:cNvPr id="11" name="副標題 2"/>
          <p:cNvSpPr>
            <a:spLocks noGrp="1"/>
          </p:cNvSpPr>
          <p:nvPr>
            <p:ph type="subTitle" idx="1"/>
          </p:nvPr>
        </p:nvSpPr>
        <p:spPr>
          <a:xfrm>
            <a:off x="1331640" y="3501008"/>
            <a:ext cx="7200800" cy="432048"/>
          </a:xfrm>
          <a:prstGeom prst="rect">
            <a:avLst/>
          </a:prstGeom>
        </p:spPr>
        <p:txBody>
          <a:bodyPr>
            <a:noAutofit/>
          </a:bodyPr>
          <a:lstStyle>
            <a:lvl1pPr marL="0" marR="0" indent="0" algn="r" defTabSz="914400" rtl="0" eaLnBrk="1" fontAlgn="auto" latinLnBrk="0" hangingPunct="1">
              <a:lnSpc>
                <a:spcPct val="100000"/>
              </a:lnSpc>
              <a:spcBef>
                <a:spcPct val="20000"/>
              </a:spcBef>
              <a:spcAft>
                <a:spcPts val="0"/>
              </a:spcAft>
              <a:buClrTx/>
              <a:buSzTx/>
              <a:buFontTx/>
              <a:buNone/>
              <a:tabLst/>
              <a:defRPr sz="2400" b="1">
                <a:solidFill>
                  <a:schemeClr val="tx1">
                    <a:lumMod val="95000"/>
                    <a:lumOff val="5000"/>
                  </a:schemeClr>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zh-TW" altLang="en-US" dirty="0"/>
          </a:p>
        </p:txBody>
      </p:sp>
      <p:sp>
        <p:nvSpPr>
          <p:cNvPr id="12" name="文字方塊 11"/>
          <p:cNvSpPr txBox="1"/>
          <p:nvPr/>
        </p:nvSpPr>
        <p:spPr>
          <a:xfrm>
            <a:off x="6882597" y="1609665"/>
            <a:ext cx="2016224" cy="307777"/>
          </a:xfrm>
          <a:prstGeom prst="rect">
            <a:avLst/>
          </a:prstGeom>
          <a:noFill/>
        </p:spPr>
        <p:txBody>
          <a:bodyPr wrap="square" rtlCol="0">
            <a:spAutoFit/>
          </a:bodyPr>
          <a:lstStyle/>
          <a:p>
            <a:r>
              <a:rPr lang="zh-TW" altLang="en-US" sz="1400" dirty="0">
                <a:solidFill>
                  <a:srgbClr val="000000">
                    <a:lumMod val="85000"/>
                    <a:lumOff val="15000"/>
                  </a:srgbClr>
                </a:solidFill>
              </a:rPr>
              <a:t>誠信 </a:t>
            </a:r>
            <a:r>
              <a:rPr lang="en-US" altLang="zh-TW" sz="1400" dirty="0">
                <a:solidFill>
                  <a:srgbClr val="000000">
                    <a:lumMod val="85000"/>
                    <a:lumOff val="15000"/>
                  </a:srgbClr>
                </a:solidFill>
              </a:rPr>
              <a:t>‧</a:t>
            </a:r>
            <a:r>
              <a:rPr lang="zh-TW" altLang="en-US" sz="1400" dirty="0">
                <a:solidFill>
                  <a:srgbClr val="000000">
                    <a:lumMod val="85000"/>
                    <a:lumOff val="15000"/>
                  </a:srgbClr>
                </a:solidFill>
              </a:rPr>
              <a:t> 承諾 </a:t>
            </a:r>
            <a:r>
              <a:rPr lang="en-US" altLang="zh-TW" sz="1400" dirty="0">
                <a:solidFill>
                  <a:srgbClr val="000000">
                    <a:lumMod val="85000"/>
                    <a:lumOff val="15000"/>
                  </a:srgbClr>
                </a:solidFill>
              </a:rPr>
              <a:t>‧</a:t>
            </a:r>
            <a:r>
              <a:rPr lang="zh-TW" altLang="en-US" sz="1400" dirty="0">
                <a:solidFill>
                  <a:srgbClr val="000000">
                    <a:lumMod val="85000"/>
                    <a:lumOff val="15000"/>
                  </a:srgbClr>
                </a:solidFill>
              </a:rPr>
              <a:t> 創新 </a:t>
            </a:r>
            <a:r>
              <a:rPr lang="en-US" altLang="zh-TW" sz="1400" dirty="0">
                <a:solidFill>
                  <a:srgbClr val="000000">
                    <a:lumMod val="85000"/>
                    <a:lumOff val="15000"/>
                  </a:srgbClr>
                </a:solidFill>
              </a:rPr>
              <a:t>‧</a:t>
            </a:r>
            <a:r>
              <a:rPr lang="zh-TW" altLang="en-US" sz="1400" dirty="0">
                <a:solidFill>
                  <a:srgbClr val="000000">
                    <a:lumMod val="85000"/>
                    <a:lumOff val="15000"/>
                  </a:srgbClr>
                </a:solidFill>
              </a:rPr>
              <a:t> 合作</a:t>
            </a:r>
          </a:p>
        </p:txBody>
      </p:sp>
      <p:sp>
        <p:nvSpPr>
          <p:cNvPr id="13" name="文字版面配置區 35"/>
          <p:cNvSpPr>
            <a:spLocks noGrp="1"/>
          </p:cNvSpPr>
          <p:nvPr>
            <p:ph type="body" sz="quarter" idx="11"/>
          </p:nvPr>
        </p:nvSpPr>
        <p:spPr>
          <a:xfrm>
            <a:off x="231540" y="6381328"/>
            <a:ext cx="2520280" cy="360040"/>
          </a:xfrm>
          <a:prstGeom prst="rect">
            <a:avLst/>
          </a:prstGeom>
        </p:spPr>
        <p:txBody>
          <a:bodyPr>
            <a:normAutofit/>
          </a:bodyPr>
          <a:lstStyle>
            <a:lvl1pPr marL="0" indent="0">
              <a:buFontTx/>
              <a:buNone/>
              <a:defRPr sz="1400">
                <a:solidFill>
                  <a:srgbClr val="FF0000"/>
                </a:solidFill>
                <a:latin typeface="微軟正黑體" pitchFamily="34" charset="-120"/>
                <a:ea typeface="微軟正黑體" pitchFamily="34" charset="-120"/>
              </a:defRPr>
            </a:lvl1pPr>
          </a:lstStyle>
          <a:p>
            <a:pPr lvl="0"/>
            <a:r>
              <a:rPr lang="zh-TW" altLang="en-US"/>
              <a:t>按一下以編輯母片文字樣式</a:t>
            </a:r>
          </a:p>
        </p:txBody>
      </p:sp>
      <p:sp>
        <p:nvSpPr>
          <p:cNvPr id="17" name="標題 1"/>
          <p:cNvSpPr>
            <a:spLocks noGrp="1"/>
          </p:cNvSpPr>
          <p:nvPr>
            <p:ph type="ctrTitle"/>
          </p:nvPr>
        </p:nvSpPr>
        <p:spPr>
          <a:xfrm>
            <a:off x="1331640" y="2852936"/>
            <a:ext cx="7198568" cy="576064"/>
          </a:xfrm>
          <a:prstGeom prst="rect">
            <a:avLst/>
          </a:prstGeom>
        </p:spPr>
        <p:txBody>
          <a:bodyPr>
            <a:noAutofit/>
          </a:bodyPr>
          <a:lstStyle>
            <a:lvl1pPr algn="r">
              <a:defRPr sz="4000" b="1">
                <a:solidFill>
                  <a:schemeClr val="tx1">
                    <a:lumMod val="95000"/>
                    <a:lumOff val="5000"/>
                  </a:schemeClr>
                </a:solidFill>
                <a:latin typeface="微軟正黑體" pitchFamily="34" charset="-120"/>
                <a:ea typeface="微軟正黑體" pitchFamily="34" charset="-120"/>
              </a:defRPr>
            </a:lvl1pPr>
          </a:lstStyle>
          <a:p>
            <a:r>
              <a:rPr lang="zh-TW" altLang="en-US"/>
              <a:t>按一下以編輯母片標題樣式</a:t>
            </a:r>
            <a:endParaRPr lang="zh-TW" altLang="en-US" dirty="0"/>
          </a:p>
        </p:txBody>
      </p:sp>
      <p:pic>
        <p:nvPicPr>
          <p:cNvPr id="10" name="Picture 3" descr="C:\Users\angel.cheng\Desktop\BA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9464"/>
            <a:ext cx="9144000" cy="25176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winnit\Desktop\logo-r.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7564" y="908720"/>
            <a:ext cx="2088232" cy="700945"/>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p:cNvSpPr txBox="1"/>
          <p:nvPr userDrawn="1"/>
        </p:nvSpPr>
        <p:spPr>
          <a:xfrm>
            <a:off x="6882597" y="1609665"/>
            <a:ext cx="2016224" cy="307777"/>
          </a:xfrm>
          <a:prstGeom prst="rect">
            <a:avLst/>
          </a:prstGeom>
          <a:noFill/>
        </p:spPr>
        <p:txBody>
          <a:bodyPr wrap="square" rtlCol="0">
            <a:spAutoFit/>
          </a:bodyPr>
          <a:lstStyle/>
          <a:p>
            <a:r>
              <a:rPr lang="zh-TW" altLang="en-US" sz="1400" dirty="0">
                <a:solidFill>
                  <a:srgbClr val="000000">
                    <a:lumMod val="85000"/>
                    <a:lumOff val="15000"/>
                  </a:srgbClr>
                </a:solidFill>
              </a:rPr>
              <a:t>誠信 </a:t>
            </a:r>
            <a:r>
              <a:rPr lang="en-US" altLang="zh-TW" sz="1400" dirty="0">
                <a:solidFill>
                  <a:srgbClr val="000000">
                    <a:lumMod val="85000"/>
                    <a:lumOff val="15000"/>
                  </a:srgbClr>
                </a:solidFill>
              </a:rPr>
              <a:t>‧</a:t>
            </a:r>
            <a:r>
              <a:rPr lang="zh-TW" altLang="en-US" sz="1400" dirty="0">
                <a:solidFill>
                  <a:srgbClr val="000000">
                    <a:lumMod val="85000"/>
                    <a:lumOff val="15000"/>
                  </a:srgbClr>
                </a:solidFill>
              </a:rPr>
              <a:t> 承諾 </a:t>
            </a:r>
            <a:r>
              <a:rPr lang="en-US" altLang="zh-TW" sz="1400" dirty="0">
                <a:solidFill>
                  <a:srgbClr val="000000">
                    <a:lumMod val="85000"/>
                    <a:lumOff val="15000"/>
                  </a:srgbClr>
                </a:solidFill>
              </a:rPr>
              <a:t>‧</a:t>
            </a:r>
            <a:r>
              <a:rPr lang="zh-TW" altLang="en-US" sz="1400" dirty="0">
                <a:solidFill>
                  <a:srgbClr val="000000">
                    <a:lumMod val="85000"/>
                    <a:lumOff val="15000"/>
                  </a:srgbClr>
                </a:solidFill>
              </a:rPr>
              <a:t> 創新 </a:t>
            </a:r>
            <a:r>
              <a:rPr lang="en-US" altLang="zh-TW" sz="1400" dirty="0">
                <a:solidFill>
                  <a:srgbClr val="000000">
                    <a:lumMod val="85000"/>
                    <a:lumOff val="15000"/>
                  </a:srgbClr>
                </a:solidFill>
              </a:rPr>
              <a:t>‧</a:t>
            </a:r>
            <a:r>
              <a:rPr lang="zh-TW" altLang="en-US" sz="1400" dirty="0">
                <a:solidFill>
                  <a:srgbClr val="000000">
                    <a:lumMod val="85000"/>
                    <a:lumOff val="15000"/>
                  </a:srgbClr>
                </a:solidFill>
              </a:rPr>
              <a:t> 合作</a:t>
            </a:r>
          </a:p>
        </p:txBody>
      </p:sp>
    </p:spTree>
    <p:extLst>
      <p:ext uri="{BB962C8B-B14F-4D97-AF65-F5344CB8AC3E}">
        <p14:creationId xmlns:p14="http://schemas.microsoft.com/office/powerpoint/2010/main" val="303295316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dirty="0"/>
              <a:t>按一下以編輯母片標題樣式</a:t>
            </a:r>
          </a:p>
        </p:txBody>
      </p:sp>
      <p:sp>
        <p:nvSpPr>
          <p:cNvPr id="10" name="內容版面配置區 3"/>
          <p:cNvSpPr>
            <a:spLocks noGrp="1"/>
          </p:cNvSpPr>
          <p:nvPr>
            <p:ph sz="half" idx="2"/>
          </p:nvPr>
        </p:nvSpPr>
        <p:spPr>
          <a:xfrm>
            <a:off x="467544" y="1268760"/>
            <a:ext cx="8219256" cy="5040560"/>
          </a:xfrm>
          <a:prstGeom prst="rect">
            <a:avLst/>
          </a:prstGeom>
        </p:spPr>
        <p:txBody>
          <a:bodyPr/>
          <a:lstStyle>
            <a:lvl1pPr>
              <a:defRPr sz="2400">
                <a:latin typeface="微軟正黑體" pitchFamily="34" charset="-120"/>
                <a:ea typeface="微軟正黑體" pitchFamily="34" charset="-120"/>
              </a:defRPr>
            </a:lvl1pPr>
            <a:lvl2pPr>
              <a:defRPr sz="2000" b="0">
                <a:latin typeface="微軟正黑體" pitchFamily="34" charset="-120"/>
                <a:ea typeface="微軟正黑體" pitchFamily="34" charset="-120"/>
              </a:defRPr>
            </a:lvl2pPr>
            <a:lvl3pPr>
              <a:defRPr sz="1800">
                <a:latin typeface="微軟正黑體" pitchFamily="34" charset="-120"/>
                <a:ea typeface="微軟正黑體" pitchFamily="34" charset="-120"/>
              </a:defRPr>
            </a:lvl3pPr>
            <a:lvl4pPr>
              <a:defRPr sz="16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dirty="0"/>
              <a:t>按一下以編輯母片文字樣式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11" name="投影片編號版面配置區 10"/>
          <p:cNvSpPr>
            <a:spLocks noGrp="1"/>
          </p:cNvSpPr>
          <p:nvPr>
            <p:ph type="sldNum" sz="quarter" idx="10"/>
          </p:nvPr>
        </p:nvSpPr>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15951099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3_標題及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內容版面配置區 3"/>
          <p:cNvSpPr>
            <a:spLocks noGrp="1"/>
          </p:cNvSpPr>
          <p:nvPr>
            <p:ph sz="half" idx="2"/>
          </p:nvPr>
        </p:nvSpPr>
        <p:spPr>
          <a:xfrm>
            <a:off x="467544" y="1268760"/>
            <a:ext cx="8219256" cy="5040560"/>
          </a:xfrm>
          <a:prstGeom prst="rect">
            <a:avLst/>
          </a:prstGeom>
        </p:spPr>
        <p:txBody>
          <a:bodyPr/>
          <a:lstStyle>
            <a:lvl1pPr>
              <a:defRPr sz="2400">
                <a:latin typeface="微軟正黑體" pitchFamily="34" charset="-120"/>
                <a:ea typeface="微軟正黑體" pitchFamily="34" charset="-120"/>
              </a:defRPr>
            </a:lvl1pPr>
            <a:lvl2pPr>
              <a:defRPr sz="2000" b="0">
                <a:latin typeface="微軟正黑體" pitchFamily="34" charset="-120"/>
                <a:ea typeface="微軟正黑體" pitchFamily="34" charset="-120"/>
              </a:defRPr>
            </a:lvl2pPr>
            <a:lvl3pPr>
              <a:defRPr sz="1800">
                <a:latin typeface="微軟正黑體" pitchFamily="34" charset="-120"/>
                <a:ea typeface="微軟正黑體" pitchFamily="34" charset="-120"/>
              </a:defRPr>
            </a:lvl3pPr>
            <a:lvl4pPr>
              <a:defRPr sz="16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1" name="投影片編號版面配置區 10"/>
          <p:cNvSpPr>
            <a:spLocks noGrp="1"/>
          </p:cNvSpPr>
          <p:nvPr>
            <p:ph type="sldNum" sz="quarter" idx="10"/>
          </p:nvPr>
        </p:nvSpPr>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371398862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B0DD74AA-4F41-4365-B694-B54E0DA6EF07}"/>
              </a:ext>
            </a:extLst>
          </p:cNvPr>
          <p:cNvSpPr>
            <a:spLocks noGrp="1"/>
          </p:cNvSpPr>
          <p:nvPr>
            <p:ph type="title"/>
          </p:nvPr>
        </p:nvSpPr>
        <p:spPr>
          <a:xfrm>
            <a:off x="628650" y="365125"/>
            <a:ext cx="7886700" cy="1325563"/>
          </a:xfrm>
          <a:prstGeom prst="rect">
            <a:avLst/>
          </a:prstGeom>
        </p:spPr>
        <p:txBody>
          <a:bodyPr/>
          <a:lstStyle/>
          <a:p>
            <a:r>
              <a:rPr lang="zh-TW" altLang="en-US"/>
              <a:t>按一下以編輯母片標題樣式</a:t>
            </a:r>
          </a:p>
        </p:txBody>
      </p:sp>
      <p:sp>
        <p:nvSpPr>
          <p:cNvPr id="3" name="文字版面配置區 2">
            <a:extLst>
              <a:ext uri="{FF2B5EF4-FFF2-40B4-BE49-F238E27FC236}">
                <a16:creationId xmlns="" xmlns:a16="http://schemas.microsoft.com/office/drawing/2014/main" id="{EF2AB198-A40F-47CD-9C57-71940504FB2C}"/>
              </a:ext>
            </a:extLst>
          </p:cNvPr>
          <p:cNvSpPr>
            <a:spLocks noGrp="1"/>
          </p:cNvSpPr>
          <p:nvPr>
            <p:ph type="body" idx="1"/>
          </p:nvPr>
        </p:nvSpPr>
        <p:spPr>
          <a:xfrm>
            <a:off x="628650" y="1825625"/>
            <a:ext cx="7886700" cy="435133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a:extLst>
              <a:ext uri="{FF2B5EF4-FFF2-40B4-BE49-F238E27FC236}">
                <a16:creationId xmlns="" xmlns:a16="http://schemas.microsoft.com/office/drawing/2014/main" id="{485903BB-5882-485D-B448-EF527117E5E6}"/>
              </a:ext>
            </a:extLst>
          </p:cNvPr>
          <p:cNvSpPr>
            <a:spLocks noGrp="1"/>
          </p:cNvSpPr>
          <p:nvPr>
            <p:ph type="sldNum" sz="quarter" idx="10"/>
          </p:nvPr>
        </p:nvSpPr>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18623720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5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6" name="內容版面配置區 3"/>
          <p:cNvSpPr>
            <a:spLocks noGrp="1"/>
          </p:cNvSpPr>
          <p:nvPr>
            <p:ph sz="half" idx="2"/>
          </p:nvPr>
        </p:nvSpPr>
        <p:spPr>
          <a:xfrm>
            <a:off x="467544" y="2996952"/>
            <a:ext cx="4032448" cy="2952328"/>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7" name="內容版面配置區 3"/>
          <p:cNvSpPr>
            <a:spLocks noGrp="1"/>
          </p:cNvSpPr>
          <p:nvPr>
            <p:ph sz="half" idx="16"/>
          </p:nvPr>
        </p:nvSpPr>
        <p:spPr>
          <a:xfrm>
            <a:off x="4644008" y="2996952"/>
            <a:ext cx="4032448" cy="2952328"/>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8" name="文字版面配置區 2"/>
          <p:cNvSpPr>
            <a:spLocks noGrp="1"/>
          </p:cNvSpPr>
          <p:nvPr>
            <p:ph type="body" sz="quarter" idx="17"/>
          </p:nvPr>
        </p:nvSpPr>
        <p:spPr>
          <a:xfrm>
            <a:off x="467544" y="2564904"/>
            <a:ext cx="4031679" cy="360040"/>
          </a:xfrm>
          <a:prstGeom prst="rect">
            <a:avLst/>
          </a:prstGeom>
        </p:spPr>
        <p:txBody>
          <a:bodyPr>
            <a:noAutofit/>
          </a:bodyPr>
          <a:lstStyle>
            <a:lvl1pPr marL="285750" indent="-28575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8"/>
          </p:nvPr>
        </p:nvSpPr>
        <p:spPr>
          <a:xfrm>
            <a:off x="4644777" y="2564904"/>
            <a:ext cx="4031679" cy="360040"/>
          </a:xfrm>
          <a:prstGeom prst="rect">
            <a:avLst/>
          </a:prstGeom>
        </p:spPr>
        <p:txBody>
          <a:bodyPr>
            <a:noAutofit/>
          </a:bodyPr>
          <a:lstStyle>
            <a:lvl1pPr marL="342900" indent="-34290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4" name="文字版面配置區 2"/>
          <p:cNvSpPr>
            <a:spLocks noGrp="1"/>
          </p:cNvSpPr>
          <p:nvPr>
            <p:ph type="body" sz="quarter" idx="11"/>
          </p:nvPr>
        </p:nvSpPr>
        <p:spPr>
          <a:xfrm>
            <a:off x="468313" y="1268760"/>
            <a:ext cx="8208143" cy="1224136"/>
          </a:xfrm>
          <a:prstGeom prst="rect">
            <a:avLst/>
          </a:prstGeom>
        </p:spPr>
        <p:txBody>
          <a:bodyPr>
            <a:normAutofit/>
          </a:bodyPr>
          <a:lstStyle>
            <a:lvl1pPr marL="342900" indent="-342900" algn="l">
              <a:buFont typeface="Arial" pitchFamily="34" charset="0"/>
              <a:buChar char="•"/>
              <a:defRPr sz="16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5"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1200">
                <a:latin typeface="微軟正黑體" pitchFamily="34" charset="-120"/>
                <a:ea typeface="微軟正黑體" pitchFamily="34" charset="-120"/>
              </a:defRPr>
            </a:lvl1pPr>
          </a:lstStyle>
          <a:p>
            <a:pPr lvl="0"/>
            <a:r>
              <a:rPr lang="zh-TW" altLang="en-US"/>
              <a:t>按一下以編輯母片文字樣式</a:t>
            </a:r>
          </a:p>
        </p:txBody>
      </p:sp>
      <p:sp>
        <p:nvSpPr>
          <p:cNvPr id="2" name="投影片編號版面配置區 1"/>
          <p:cNvSpPr>
            <a:spLocks noGrp="1"/>
          </p:cNvSpPr>
          <p:nvPr>
            <p:ph type="sldNum" sz="quarter" idx="19"/>
          </p:nvPr>
        </p:nvSpPr>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4246741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5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6" name="內容版面配置區 3"/>
          <p:cNvSpPr>
            <a:spLocks noGrp="1"/>
          </p:cNvSpPr>
          <p:nvPr>
            <p:ph sz="half" idx="2"/>
          </p:nvPr>
        </p:nvSpPr>
        <p:spPr>
          <a:xfrm>
            <a:off x="467544" y="2996952"/>
            <a:ext cx="4032448" cy="2952328"/>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7" name="內容版面配置區 3"/>
          <p:cNvSpPr>
            <a:spLocks noGrp="1"/>
          </p:cNvSpPr>
          <p:nvPr>
            <p:ph sz="half" idx="16"/>
          </p:nvPr>
        </p:nvSpPr>
        <p:spPr>
          <a:xfrm>
            <a:off x="4644008" y="2996952"/>
            <a:ext cx="4032448" cy="2952328"/>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8" name="文字版面配置區 2"/>
          <p:cNvSpPr>
            <a:spLocks noGrp="1"/>
          </p:cNvSpPr>
          <p:nvPr>
            <p:ph type="body" sz="quarter" idx="17"/>
          </p:nvPr>
        </p:nvSpPr>
        <p:spPr>
          <a:xfrm>
            <a:off x="467544" y="2564904"/>
            <a:ext cx="4031679" cy="360040"/>
          </a:xfrm>
          <a:prstGeom prst="rect">
            <a:avLst/>
          </a:prstGeom>
        </p:spPr>
        <p:txBody>
          <a:bodyPr>
            <a:noAutofit/>
          </a:bodyPr>
          <a:lstStyle>
            <a:lvl1pPr marL="285750" indent="-28575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8"/>
          </p:nvPr>
        </p:nvSpPr>
        <p:spPr>
          <a:xfrm>
            <a:off x="4644777" y="2564904"/>
            <a:ext cx="4031679" cy="360040"/>
          </a:xfrm>
          <a:prstGeom prst="rect">
            <a:avLst/>
          </a:prstGeom>
        </p:spPr>
        <p:txBody>
          <a:bodyPr>
            <a:noAutofit/>
          </a:bodyPr>
          <a:lstStyle>
            <a:lvl1pPr marL="342900" indent="-34290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4" name="文字版面配置區 2"/>
          <p:cNvSpPr>
            <a:spLocks noGrp="1"/>
          </p:cNvSpPr>
          <p:nvPr>
            <p:ph type="body" sz="quarter" idx="11"/>
          </p:nvPr>
        </p:nvSpPr>
        <p:spPr>
          <a:xfrm>
            <a:off x="468313" y="1268760"/>
            <a:ext cx="8208143" cy="1224136"/>
          </a:xfrm>
          <a:prstGeom prst="rect">
            <a:avLst/>
          </a:prstGeom>
        </p:spPr>
        <p:txBody>
          <a:bodyPr>
            <a:normAutofit/>
          </a:bodyPr>
          <a:lstStyle>
            <a:lvl1pPr marL="342900" indent="-342900" algn="l">
              <a:buFont typeface="Arial" pitchFamily="34" charset="0"/>
              <a:buChar char="•"/>
              <a:defRPr sz="16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5"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1200">
                <a:latin typeface="微軟正黑體" pitchFamily="34" charset="-120"/>
                <a:ea typeface="微軟正黑體" pitchFamily="34" charset="-120"/>
              </a:defRPr>
            </a:lvl1pPr>
          </a:lstStyle>
          <a:p>
            <a:pPr lvl="0"/>
            <a:r>
              <a:rPr lang="zh-TW" altLang="en-US"/>
              <a:t>按一下以編輯母片文字樣式</a:t>
            </a:r>
          </a:p>
        </p:txBody>
      </p:sp>
      <p:sp>
        <p:nvSpPr>
          <p:cNvPr id="2" name="投影片編號版面配置區 1"/>
          <p:cNvSpPr>
            <a:spLocks noGrp="1"/>
          </p:cNvSpPr>
          <p:nvPr>
            <p:ph type="sldNum" sz="quarter" idx="19"/>
          </p:nvPr>
        </p:nvSpPr>
        <p:spPr/>
        <p:txBody>
          <a:bodyPr/>
          <a:lstStyle/>
          <a:p>
            <a:fld id="{415482FC-CF5F-466A-B8B6-BC3733E92023}" type="slidenum">
              <a:rPr lang="zh-TW" altLang="en-US" smtClean="0"/>
              <a:pPr/>
              <a:t>‹#›</a:t>
            </a:fld>
            <a:endParaRPr lang="zh-TW" altLang="en-US" dirty="0"/>
          </a:p>
        </p:txBody>
      </p:sp>
    </p:spTree>
    <p:extLst>
      <p:ext uri="{BB962C8B-B14F-4D97-AF65-F5344CB8AC3E}">
        <p14:creationId xmlns:p14="http://schemas.microsoft.com/office/powerpoint/2010/main" val="97798602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b="1">
                <a:latin typeface="微軟正黑體" pitchFamily="34" charset="-120"/>
                <a:ea typeface="微軟正黑體" pitchFamily="34" charset="-120"/>
              </a:defRPr>
            </a:lvl1pPr>
          </a:lstStyle>
          <a:p>
            <a:r>
              <a:rPr lang="zh-TW" altLang="en-US" dirty="0"/>
              <a:t>按一下以編輯母片標題樣式</a:t>
            </a:r>
          </a:p>
        </p:txBody>
      </p:sp>
      <p:sp>
        <p:nvSpPr>
          <p:cNvPr id="17" name="文字版面配置區 7"/>
          <p:cNvSpPr>
            <a:spLocks noGrp="1"/>
          </p:cNvSpPr>
          <p:nvPr>
            <p:ph type="body" sz="quarter" idx="12"/>
          </p:nvPr>
        </p:nvSpPr>
        <p:spPr>
          <a:xfrm>
            <a:off x="467544" y="6525344"/>
            <a:ext cx="8208912" cy="288032"/>
          </a:xfrm>
          <a:prstGeom prst="rect">
            <a:avLst/>
          </a:prstGeom>
        </p:spPr>
        <p:txBody>
          <a:bodyPr>
            <a:normAutofit/>
          </a:bodyPr>
          <a:lstStyle>
            <a:lvl1pPr marL="0" indent="0">
              <a:buFontTx/>
              <a:buNone/>
              <a:defRPr sz="1200">
                <a:latin typeface="微軟正黑體" pitchFamily="34" charset="-120"/>
                <a:ea typeface="微軟正黑體" pitchFamily="34" charset="-120"/>
              </a:defRPr>
            </a:lvl1pPr>
          </a:lstStyle>
          <a:p>
            <a:pPr lvl="0"/>
            <a:r>
              <a:rPr lang="zh-TW" altLang="en-US"/>
              <a:t>按一下以編輯母片文字樣式</a:t>
            </a:r>
          </a:p>
        </p:txBody>
      </p:sp>
      <p:sp>
        <p:nvSpPr>
          <p:cNvPr id="14" name="投影片編號版面配置區 10"/>
          <p:cNvSpPr>
            <a:spLocks noGrp="1"/>
          </p:cNvSpPr>
          <p:nvPr>
            <p:ph type="sldNum" sz="quarter" idx="10"/>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408785040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7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4" name="文字版面配置區 2"/>
          <p:cNvSpPr>
            <a:spLocks noGrp="1"/>
          </p:cNvSpPr>
          <p:nvPr>
            <p:ph type="body" sz="quarter" idx="18"/>
          </p:nvPr>
        </p:nvSpPr>
        <p:spPr>
          <a:xfrm>
            <a:off x="467544" y="1268760"/>
            <a:ext cx="4031679" cy="792088"/>
          </a:xfrm>
          <a:prstGeom prst="rect">
            <a:avLst/>
          </a:prstGeom>
        </p:spPr>
        <p:txBody>
          <a:bodyPr>
            <a:noAutofit/>
          </a:bodyPr>
          <a:lstStyle>
            <a:lvl1pPr marL="285750" indent="-28575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5" name="文字版面配置區 2"/>
          <p:cNvSpPr>
            <a:spLocks noGrp="1"/>
          </p:cNvSpPr>
          <p:nvPr>
            <p:ph type="body" sz="quarter" idx="19"/>
          </p:nvPr>
        </p:nvSpPr>
        <p:spPr>
          <a:xfrm>
            <a:off x="4644777" y="1268760"/>
            <a:ext cx="4031679" cy="792088"/>
          </a:xfrm>
          <a:prstGeom prst="rect">
            <a:avLst/>
          </a:prstGeom>
        </p:spPr>
        <p:txBody>
          <a:bodyPr>
            <a:noAutofit/>
          </a:bodyPr>
          <a:lstStyle>
            <a:lvl1pPr marL="342900" indent="-34290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9" name="文字版面配置區 7"/>
          <p:cNvSpPr>
            <a:spLocks noGrp="1"/>
          </p:cNvSpPr>
          <p:nvPr>
            <p:ph type="body" sz="quarter" idx="12"/>
          </p:nvPr>
        </p:nvSpPr>
        <p:spPr>
          <a:xfrm>
            <a:off x="467544" y="5229200"/>
            <a:ext cx="8208912" cy="720080"/>
          </a:xfrm>
          <a:prstGeom prst="rect">
            <a:avLst/>
          </a:prstGeom>
        </p:spPr>
        <p:txBody>
          <a:bodyPr>
            <a:normAutofit/>
          </a:bodyPr>
          <a:lstStyle>
            <a:lvl1pPr marL="171450" indent="-171450">
              <a:buFont typeface="Arial" pitchFamily="34" charset="0"/>
              <a:buChar char="•"/>
              <a:defRPr sz="1200">
                <a:latin typeface="微軟正黑體" pitchFamily="34" charset="-120"/>
                <a:ea typeface="微軟正黑體" pitchFamily="34" charset="-120"/>
              </a:defRPr>
            </a:lvl1pPr>
          </a:lstStyle>
          <a:p>
            <a:pPr lvl="0"/>
            <a:r>
              <a:rPr lang="zh-TW" altLang="en-US"/>
              <a:t>按一下以編輯母片文字樣式</a:t>
            </a:r>
          </a:p>
        </p:txBody>
      </p:sp>
      <p:sp>
        <p:nvSpPr>
          <p:cNvPr id="20" name="內容版面配置區 3"/>
          <p:cNvSpPr>
            <a:spLocks noGrp="1"/>
          </p:cNvSpPr>
          <p:nvPr>
            <p:ph sz="half" idx="20"/>
          </p:nvPr>
        </p:nvSpPr>
        <p:spPr>
          <a:xfrm>
            <a:off x="4644008" y="2132856"/>
            <a:ext cx="4032448" cy="3024336"/>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1" name="內容版面配置區 3"/>
          <p:cNvSpPr>
            <a:spLocks noGrp="1"/>
          </p:cNvSpPr>
          <p:nvPr>
            <p:ph sz="half" idx="2"/>
          </p:nvPr>
        </p:nvSpPr>
        <p:spPr>
          <a:xfrm>
            <a:off x="467544" y="2132856"/>
            <a:ext cx="4032448" cy="3024336"/>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 name="投影片編號版面配置區 1"/>
          <p:cNvSpPr>
            <a:spLocks noGrp="1"/>
          </p:cNvSpPr>
          <p:nvPr>
            <p:ph type="sldNum" sz="quarter" idx="21"/>
          </p:nvPr>
        </p:nvSpPr>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
        <p:nvSpPr>
          <p:cNvPr id="10" name="文字版面配置區 7"/>
          <p:cNvSpPr>
            <a:spLocks noGrp="1"/>
          </p:cNvSpPr>
          <p:nvPr>
            <p:ph type="body" sz="quarter" idx="22"/>
          </p:nvPr>
        </p:nvSpPr>
        <p:spPr>
          <a:xfrm>
            <a:off x="467544" y="6021288"/>
            <a:ext cx="8208912" cy="288032"/>
          </a:xfrm>
          <a:prstGeom prst="rect">
            <a:avLst/>
          </a:prstGeom>
        </p:spPr>
        <p:txBody>
          <a:bodyPr>
            <a:normAutofit/>
          </a:bodyPr>
          <a:lstStyle>
            <a:lvl1pPr marL="0" indent="0">
              <a:buFontTx/>
              <a:buNone/>
              <a:defRPr sz="1200">
                <a:latin typeface="微軟正黑體" pitchFamily="34" charset="-120"/>
                <a:ea typeface="微軟正黑體" pitchFamily="34" charset="-120"/>
              </a:defRPr>
            </a:lvl1pPr>
          </a:lstStyle>
          <a:p>
            <a:pPr lvl="0"/>
            <a:r>
              <a:rPr lang="zh-TW" altLang="en-US"/>
              <a:t>按一下以編輯母片文字樣式</a:t>
            </a:r>
          </a:p>
        </p:txBody>
      </p:sp>
    </p:spTree>
    <p:extLst>
      <p:ext uri="{BB962C8B-B14F-4D97-AF65-F5344CB8AC3E}">
        <p14:creationId xmlns:p14="http://schemas.microsoft.com/office/powerpoint/2010/main" val="5581729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8_標題及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8" name="文字版面配置區 3"/>
          <p:cNvSpPr>
            <a:spLocks noGrp="1"/>
          </p:cNvSpPr>
          <p:nvPr>
            <p:ph type="body" sz="half" idx="2"/>
          </p:nvPr>
        </p:nvSpPr>
        <p:spPr>
          <a:xfrm>
            <a:off x="5597353" y="1268760"/>
            <a:ext cx="3079103" cy="4608512"/>
          </a:xfrm>
          <a:prstGeom prst="rect">
            <a:avLst/>
          </a:prstGeom>
        </p:spPr>
        <p:txBody>
          <a:bodyPr>
            <a:normAutofit/>
          </a:bodyPr>
          <a:lstStyle>
            <a:lvl1pPr marL="285750" indent="-285750">
              <a:buFont typeface="Arial" pitchFamily="34" charset="0"/>
              <a:buChar char="•"/>
              <a:defRPr sz="1600">
                <a:latin typeface="微軟正黑體" pitchFamily="34" charset="-120"/>
                <a:ea typeface="微軟正黑體"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0" name="內容版面配置區 3"/>
          <p:cNvSpPr>
            <a:spLocks noGrp="1"/>
          </p:cNvSpPr>
          <p:nvPr>
            <p:ph sz="half" idx="10"/>
          </p:nvPr>
        </p:nvSpPr>
        <p:spPr>
          <a:xfrm>
            <a:off x="467544" y="1268760"/>
            <a:ext cx="5040560" cy="4248472"/>
          </a:xfrm>
          <a:prstGeom prst="rect">
            <a:avLst/>
          </a:prstGeom>
        </p:spPr>
        <p:txBody>
          <a:bodyPr/>
          <a:lstStyle>
            <a:lvl1pPr>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6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1" name="文字版面配置區 7"/>
          <p:cNvSpPr>
            <a:spLocks noGrp="1"/>
          </p:cNvSpPr>
          <p:nvPr>
            <p:ph type="body" sz="quarter" idx="12"/>
          </p:nvPr>
        </p:nvSpPr>
        <p:spPr>
          <a:xfrm>
            <a:off x="467544" y="5589240"/>
            <a:ext cx="5040560" cy="288032"/>
          </a:xfrm>
          <a:prstGeom prst="rect">
            <a:avLst/>
          </a:prstGeom>
        </p:spPr>
        <p:txBody>
          <a:bodyPr>
            <a:normAutofit/>
          </a:bodyPr>
          <a:lstStyle>
            <a:lvl1pPr marL="0" indent="0">
              <a:buFontTx/>
              <a:buNone/>
              <a:defRPr sz="1200">
                <a:latin typeface="微軟正黑體" pitchFamily="34" charset="-120"/>
                <a:ea typeface="微軟正黑體" pitchFamily="34" charset="-120"/>
              </a:defRPr>
            </a:lvl1pPr>
          </a:lstStyle>
          <a:p>
            <a:pPr lvl="0"/>
            <a:r>
              <a:rPr lang="zh-TW" altLang="en-US"/>
              <a:t>按一下以編輯母片文字樣式</a:t>
            </a:r>
          </a:p>
        </p:txBody>
      </p:sp>
      <p:sp>
        <p:nvSpPr>
          <p:cNvPr id="2" name="投影片編號版面配置區 1"/>
          <p:cNvSpPr>
            <a:spLocks noGrp="1"/>
          </p:cNvSpPr>
          <p:nvPr>
            <p:ph type="sldNum" sz="quarter" idx="13"/>
          </p:nvPr>
        </p:nvSpPr>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162194064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9_免責聲明">
    <p:spTree>
      <p:nvGrpSpPr>
        <p:cNvPr id="1" name=""/>
        <p:cNvGrpSpPr/>
        <p:nvPr/>
      </p:nvGrpSpPr>
      <p:grpSpPr>
        <a:xfrm>
          <a:off x="0" y="0"/>
          <a:ext cx="0" cy="0"/>
          <a:chOff x="0" y="0"/>
          <a:chExt cx="0" cy="0"/>
        </a:xfrm>
      </p:grpSpPr>
      <p:sp>
        <p:nvSpPr>
          <p:cNvPr id="2" name="投影片編號版面配置區 1"/>
          <p:cNvSpPr>
            <a:spLocks noGrp="1"/>
          </p:cNvSpPr>
          <p:nvPr>
            <p:ph type="sldNum" sz="quarter" idx="18"/>
          </p:nvPr>
        </p:nvSpPr>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
        <p:nvSpPr>
          <p:cNvPr id="4" name="矩形 3"/>
          <p:cNvSpPr/>
          <p:nvPr userDrawn="1"/>
        </p:nvSpPr>
        <p:spPr>
          <a:xfrm>
            <a:off x="518012" y="1142742"/>
            <a:ext cx="8158443" cy="2862322"/>
          </a:xfrm>
          <a:prstGeom prst="rect">
            <a:avLst/>
          </a:prstGeom>
        </p:spPr>
        <p:txBody>
          <a:bodyPr wrap="square">
            <a:spAutoFit/>
          </a:bodyPr>
          <a:lstStyle/>
          <a:p>
            <a:r>
              <a:rPr lang="zh-TW" altLang="zh-TW" dirty="0">
                <a:solidFill>
                  <a:srgbClr val="FF0000"/>
                </a:solidFill>
              </a:rPr>
              <a:t>免責宣言說明</a:t>
            </a:r>
            <a:endParaRPr lang="en-US" altLang="zh-TW" dirty="0">
              <a:solidFill>
                <a:srgbClr val="FF0000"/>
              </a:solidFill>
            </a:endParaRPr>
          </a:p>
          <a:p>
            <a:endParaRPr lang="en-US" altLang="zh-TW" dirty="0">
              <a:solidFill>
                <a:srgbClr val="000000"/>
              </a:solidFill>
            </a:endParaRPr>
          </a:p>
          <a:p>
            <a:r>
              <a:rPr lang="zh-TW" altLang="zh-TW" dirty="0">
                <a:solidFill>
                  <a:srgbClr val="000000"/>
                </a:solidFill>
              </a:rPr>
              <a:t>免責聲明</a:t>
            </a:r>
            <a:r>
              <a:rPr lang="zh-TW" altLang="en-US" dirty="0">
                <a:solidFill>
                  <a:srgbClr val="000000"/>
                </a:solidFill>
              </a:rPr>
              <a:t>：</a:t>
            </a:r>
            <a:endParaRPr lang="en-US" altLang="zh-TW" dirty="0">
              <a:solidFill>
                <a:srgbClr val="000000"/>
              </a:solidFill>
            </a:endParaRPr>
          </a:p>
          <a:p>
            <a:r>
              <a:rPr lang="zh-TW" altLang="en-US" dirty="0">
                <a:solidFill>
                  <a:srgbClr val="000000"/>
                </a:solidFill>
              </a:rPr>
              <a:t>台新證券投資顧問股份有限公司 </a:t>
            </a:r>
            <a:r>
              <a:rPr lang="en-US" altLang="zh-TW" dirty="0">
                <a:solidFill>
                  <a:srgbClr val="000000"/>
                </a:solidFill>
              </a:rPr>
              <a:t>(02)5589-9558  Fax:(02)3707-6769  </a:t>
            </a:r>
            <a:r>
              <a:rPr lang="zh-TW" altLang="en-US" dirty="0">
                <a:solidFill>
                  <a:srgbClr val="000000"/>
                </a:solidFill>
              </a:rPr>
              <a:t>地址</a:t>
            </a:r>
            <a:r>
              <a:rPr lang="en-US" altLang="zh-TW" dirty="0">
                <a:solidFill>
                  <a:srgbClr val="000000"/>
                </a:solidFill>
              </a:rPr>
              <a:t>:</a:t>
            </a:r>
            <a:r>
              <a:rPr lang="zh-TW" altLang="en-US" dirty="0">
                <a:solidFill>
                  <a:srgbClr val="000000"/>
                </a:solidFill>
              </a:rPr>
              <a:t>台北市仁愛路四段</a:t>
            </a:r>
            <a:r>
              <a:rPr lang="en-US" altLang="zh-TW" dirty="0">
                <a:solidFill>
                  <a:srgbClr val="000000"/>
                </a:solidFill>
              </a:rPr>
              <a:t>118</a:t>
            </a:r>
            <a:r>
              <a:rPr lang="zh-TW" altLang="en-US" dirty="0">
                <a:solidFill>
                  <a:srgbClr val="000000"/>
                </a:solidFill>
              </a:rPr>
              <a:t>號</a:t>
            </a:r>
            <a:r>
              <a:rPr lang="en-US" altLang="zh-TW" dirty="0">
                <a:solidFill>
                  <a:srgbClr val="000000"/>
                </a:solidFill>
              </a:rPr>
              <a:t>16</a:t>
            </a:r>
            <a:r>
              <a:rPr lang="zh-TW" altLang="en-US" dirty="0">
                <a:solidFill>
                  <a:srgbClr val="000000"/>
                </a:solidFill>
              </a:rPr>
              <a:t>樓  一百零八金管投顧新字第零壹柒號。本報告所載係根據各項市場資訊</a:t>
            </a:r>
            <a:r>
              <a:rPr lang="en-US" altLang="zh-TW" dirty="0">
                <a:solidFill>
                  <a:srgbClr val="000000"/>
                </a:solidFill>
              </a:rPr>
              <a:t>, </a:t>
            </a:r>
            <a:r>
              <a:rPr lang="zh-TW" altLang="en-US" dirty="0">
                <a:solidFill>
                  <a:srgbClr val="000000"/>
                </a:solidFill>
              </a:rPr>
              <a:t>加以整理、彙集及研究分析。僅供參考，本公司不保證其正確性及完整性。內容如涉及有價證券或金融商品相關記載或說明，並不構成要約、招攬、宣傳、建議或推薦買賣等任何形式之表示，投資人如參考本報告進行相關投資或交易，應自行承擔所有損益</a:t>
            </a:r>
            <a:r>
              <a:rPr lang="en-US" altLang="zh-TW" dirty="0">
                <a:solidFill>
                  <a:srgbClr val="000000"/>
                </a:solidFill>
              </a:rPr>
              <a:t>, </a:t>
            </a:r>
            <a:r>
              <a:rPr lang="zh-TW" altLang="en-US" dirty="0">
                <a:solidFill>
                  <a:srgbClr val="000000"/>
                </a:solidFill>
              </a:rPr>
              <a:t>本公司不負任何法律責任。此外，非經本公司同意，不得將本報告內容之部份或全部加以複製、轉載或散布。</a:t>
            </a:r>
            <a:endParaRPr lang="en-US" altLang="zh-TW" dirty="0">
              <a:solidFill>
                <a:srgbClr val="000000"/>
              </a:solidFill>
            </a:endParaRPr>
          </a:p>
        </p:txBody>
      </p:sp>
    </p:spTree>
    <p:extLst>
      <p:ext uri="{BB962C8B-B14F-4D97-AF65-F5344CB8AC3E}">
        <p14:creationId xmlns:p14="http://schemas.microsoft.com/office/powerpoint/2010/main" val="23404559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31_標題及圖表">
    <p:spTree>
      <p:nvGrpSpPr>
        <p:cNvPr id="1" name=""/>
        <p:cNvGrpSpPr/>
        <p:nvPr/>
      </p:nvGrpSpPr>
      <p:grpSpPr>
        <a:xfrm>
          <a:off x="0" y="0"/>
          <a:ext cx="0" cy="0"/>
          <a:chOff x="0" y="0"/>
          <a:chExt cx="0" cy="0"/>
        </a:xfrm>
      </p:grpSpPr>
      <p:sp>
        <p:nvSpPr>
          <p:cNvPr id="4" name="Rectangle 14"/>
          <p:cNvSpPr>
            <a:spLocks noGrp="1" noChangeArrowheads="1"/>
          </p:cNvSpPr>
          <p:nvPr>
            <p:ph type="sldNum" sz="quarter" idx="10"/>
          </p:nvPr>
        </p:nvSpPr>
        <p:spPr>
          <a:ln/>
        </p:spPr>
        <p:txBody>
          <a:bodyPr/>
          <a:lstStyle>
            <a:lvl1pPr>
              <a:defRPr/>
            </a:lvl1pPr>
          </a:lstStyle>
          <a:p>
            <a:pPr>
              <a:defRPr/>
            </a:pPr>
            <a:fld id="{A8FDBD36-44F1-4AF8-B042-41EC48081817}" type="slidenum">
              <a:rPr lang="en-US" altLang="zh-TW">
                <a:solidFill>
                  <a:srgbClr val="000000"/>
                </a:solidFill>
              </a:rPr>
              <a:pPr>
                <a:defRPr/>
              </a:pPr>
              <a:t>‹#›</a:t>
            </a:fld>
            <a:endParaRPr lang="en-US" altLang="zh-TW" dirty="0">
              <a:solidFill>
                <a:srgbClr val="000000"/>
              </a:solidFill>
            </a:endParaRPr>
          </a:p>
        </p:txBody>
      </p:sp>
      <p:sp>
        <p:nvSpPr>
          <p:cNvPr id="5"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dirty="0"/>
              <a:t>按一下以編輯母片標題樣式</a:t>
            </a:r>
          </a:p>
        </p:txBody>
      </p:sp>
      <p:sp>
        <p:nvSpPr>
          <p:cNvPr id="6" name="內容版面配置區 3"/>
          <p:cNvSpPr>
            <a:spLocks noGrp="1"/>
          </p:cNvSpPr>
          <p:nvPr>
            <p:ph sz="half" idx="2"/>
          </p:nvPr>
        </p:nvSpPr>
        <p:spPr>
          <a:xfrm>
            <a:off x="467544" y="1268760"/>
            <a:ext cx="8219256" cy="5040560"/>
          </a:xfrm>
          <a:prstGeom prst="rect">
            <a:avLst/>
          </a:prstGeom>
        </p:spPr>
        <p:txBody>
          <a:bodyPr/>
          <a:lstStyle>
            <a:lvl1pPr>
              <a:defRPr sz="2400">
                <a:latin typeface="微軟正黑體" pitchFamily="34" charset="-120"/>
                <a:ea typeface="微軟正黑體" pitchFamily="34" charset="-120"/>
              </a:defRPr>
            </a:lvl1pPr>
            <a:lvl2pPr>
              <a:defRPr sz="2000" b="0">
                <a:latin typeface="微軟正黑體" pitchFamily="34" charset="-120"/>
                <a:ea typeface="微軟正黑體" pitchFamily="34" charset="-120"/>
              </a:defRPr>
            </a:lvl2pPr>
            <a:lvl3pPr>
              <a:defRPr sz="1800">
                <a:latin typeface="微軟正黑體" pitchFamily="34" charset="-120"/>
                <a:ea typeface="微軟正黑體" pitchFamily="34" charset="-120"/>
              </a:defRPr>
            </a:lvl3pPr>
            <a:lvl4pPr>
              <a:defRPr sz="16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Tree>
    <p:extLst>
      <p:ext uri="{BB962C8B-B14F-4D97-AF65-F5344CB8AC3E}">
        <p14:creationId xmlns:p14="http://schemas.microsoft.com/office/powerpoint/2010/main" val="316992825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8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b="1">
                <a:latin typeface="微軟正黑體" pitchFamily="34" charset="-120"/>
                <a:ea typeface="微軟正黑體" pitchFamily="34" charset="-120"/>
              </a:defRPr>
            </a:lvl1pPr>
          </a:lstStyle>
          <a:p>
            <a:r>
              <a:rPr lang="zh-TW" altLang="en-US" dirty="0"/>
              <a:t>按一下以編輯母片標題樣式</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525344"/>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4" name="投影片編號版面配置區 1"/>
          <p:cNvSpPr>
            <a:spLocks noGrp="1"/>
          </p:cNvSpPr>
          <p:nvPr>
            <p:ph type="sldNum" sz="quarter" idx="22"/>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
        <p:nvSpPr>
          <p:cNvPr id="15" name="內容版面配置區 3"/>
          <p:cNvSpPr>
            <a:spLocks noGrp="1"/>
          </p:cNvSpPr>
          <p:nvPr>
            <p:ph sz="half" idx="20"/>
          </p:nvPr>
        </p:nvSpPr>
        <p:spPr>
          <a:xfrm>
            <a:off x="4644009" y="1811021"/>
            <a:ext cx="4032448" cy="3346172"/>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9" name="內容版面配置區 3"/>
          <p:cNvSpPr>
            <a:spLocks noGrp="1"/>
          </p:cNvSpPr>
          <p:nvPr>
            <p:ph sz="half" idx="2"/>
          </p:nvPr>
        </p:nvSpPr>
        <p:spPr>
          <a:xfrm>
            <a:off x="467544" y="1811021"/>
            <a:ext cx="4032448" cy="3346172"/>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2" name="文字版面配置區 7"/>
          <p:cNvSpPr>
            <a:spLocks noGrp="1"/>
          </p:cNvSpPr>
          <p:nvPr>
            <p:ph type="body" sz="quarter" idx="23"/>
          </p:nvPr>
        </p:nvSpPr>
        <p:spPr>
          <a:xfrm>
            <a:off x="467544" y="5229200"/>
            <a:ext cx="4031680" cy="720080"/>
          </a:xfrm>
          <a:prstGeom prst="rect">
            <a:avLst/>
          </a:prstGeom>
        </p:spPr>
        <p:txBody>
          <a:bodyPr>
            <a:normAutofit/>
          </a:bodyPr>
          <a:lstStyle>
            <a:lvl1pPr marL="128588" indent="-128588">
              <a:buFont typeface="Arial" pitchFamily="34" charset="0"/>
              <a:buChar char="•"/>
              <a:defRPr sz="900">
                <a:latin typeface="微軟正黑體" pitchFamily="34" charset="-120"/>
                <a:ea typeface="微軟正黑體" pitchFamily="34" charset="-120"/>
              </a:defRPr>
            </a:lvl1pPr>
          </a:lstStyle>
          <a:p>
            <a:pPr lvl="0"/>
            <a:r>
              <a:rPr lang="zh-TW" altLang="en-US" dirty="0"/>
              <a:t>按一下以編輯母片文字樣式</a:t>
            </a:r>
          </a:p>
        </p:txBody>
      </p:sp>
      <p:sp>
        <p:nvSpPr>
          <p:cNvPr id="23" name="文字版面配置區 7"/>
          <p:cNvSpPr>
            <a:spLocks noGrp="1"/>
          </p:cNvSpPr>
          <p:nvPr>
            <p:ph type="body" sz="quarter" idx="24"/>
          </p:nvPr>
        </p:nvSpPr>
        <p:spPr>
          <a:xfrm>
            <a:off x="4644008" y="5229200"/>
            <a:ext cx="4032448" cy="720080"/>
          </a:xfrm>
          <a:prstGeom prst="rect">
            <a:avLst/>
          </a:prstGeom>
        </p:spPr>
        <p:txBody>
          <a:bodyPr>
            <a:normAutofit/>
          </a:bodyPr>
          <a:lstStyle>
            <a:lvl1pPr marL="128588" indent="-128588">
              <a:buFont typeface="Arial" pitchFamily="34" charset="0"/>
              <a:buChar char="•"/>
              <a:defRPr sz="900">
                <a:latin typeface="微軟正黑體" pitchFamily="34" charset="-120"/>
                <a:ea typeface="微軟正黑體" pitchFamily="34" charset="-120"/>
              </a:defRPr>
            </a:lvl1pPr>
          </a:lstStyle>
          <a:p>
            <a:pPr lvl="0"/>
            <a:r>
              <a:rPr lang="zh-TW" altLang="en-US" dirty="0"/>
              <a:t>按一下以編輯母片文字樣式</a:t>
            </a:r>
          </a:p>
        </p:txBody>
      </p:sp>
    </p:spTree>
    <p:extLst>
      <p:ext uri="{BB962C8B-B14F-4D97-AF65-F5344CB8AC3E}">
        <p14:creationId xmlns:p14="http://schemas.microsoft.com/office/powerpoint/2010/main" val="74472871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9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548680"/>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57200" y="656996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8" name="投影片編號版面配置區 3">
            <a:extLst>
              <a:ext uri="{FF2B5EF4-FFF2-40B4-BE49-F238E27FC236}">
                <a16:creationId xmlns="" xmlns:a16="http://schemas.microsoft.com/office/drawing/2014/main" id="{485903BB-5882-485D-B448-EF527117E5E6}"/>
              </a:ext>
            </a:extLst>
          </p:cNvPr>
          <p:cNvSpPr>
            <a:spLocks noGrp="1"/>
          </p:cNvSpPr>
          <p:nvPr>
            <p:ph type="sldNum" sz="quarter" idx="10"/>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31390666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7544" y="452670"/>
            <a:ext cx="6491288" cy="633412"/>
          </a:xfrm>
        </p:spPr>
        <p:txBody>
          <a:bodyPr/>
          <a:lstStyle>
            <a:lvl1pPr>
              <a:defRPr sz="2100"/>
            </a:lvl1pPr>
          </a:lstStyle>
          <a:p>
            <a:r>
              <a:rPr lang="zh-TW" altLang="en-US" dirty="0"/>
              <a:t>按一下以編輯母片標題樣式</a:t>
            </a:r>
          </a:p>
        </p:txBody>
      </p:sp>
      <p:sp>
        <p:nvSpPr>
          <p:cNvPr id="3" name="內容版面配置區 2"/>
          <p:cNvSpPr>
            <a:spLocks noGrp="1"/>
          </p:cNvSpPr>
          <p:nvPr>
            <p:ph idx="1"/>
          </p:nvPr>
        </p:nvSpPr>
        <p:spPr>
          <a:xfrm>
            <a:off x="539754" y="1700808"/>
            <a:ext cx="7993063" cy="423803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38"/>
          <p:cNvSpPr>
            <a:spLocks noGrp="1" noChangeArrowheads="1"/>
          </p:cNvSpPr>
          <p:nvPr>
            <p:ph type="sldNum" sz="quarter" idx="10"/>
          </p:nvPr>
        </p:nvSpPr>
        <p:spPr/>
        <p:txBody>
          <a:bodyPr/>
          <a:lstStyle>
            <a:lvl1pPr fontAlgn="auto">
              <a:spcBef>
                <a:spcPts val="0"/>
              </a:spcBef>
              <a:spcAft>
                <a:spcPts val="0"/>
              </a:spcAft>
              <a:defRPr kumimoji="0"/>
            </a:lvl1pPr>
          </a:lstStyle>
          <a:p>
            <a:pPr>
              <a:defRPr/>
            </a:pPr>
            <a:fld id="{E1479E3E-AD3C-4BBC-B3B3-AF387E957E55}" type="slidenum">
              <a:rPr lang="en-US" altLang="zh-TW">
                <a:solidFill>
                  <a:srgbClr val="000000"/>
                </a:solidFill>
              </a:rPr>
              <a:pPr>
                <a:defRPr/>
              </a:pPr>
              <a:t>‹#›</a:t>
            </a:fld>
            <a:endParaRPr lang="en-US" altLang="zh-TW">
              <a:solidFill>
                <a:srgbClr val="000000"/>
              </a:solidFill>
            </a:endParaRPr>
          </a:p>
        </p:txBody>
      </p:sp>
      <p:sp>
        <p:nvSpPr>
          <p:cNvPr id="5" name="文字版面配置區 2">
            <a:extLst>
              <a:ext uri="{FF2B5EF4-FFF2-40B4-BE49-F238E27FC236}">
                <a16:creationId xmlns="" xmlns:a16="http://schemas.microsoft.com/office/drawing/2014/main" id="{3B3F1EB5-69C5-6F44-B2A8-64D36DD25B6F}"/>
              </a:ext>
            </a:extLst>
          </p:cNvPr>
          <p:cNvSpPr>
            <a:spLocks noGrp="1"/>
          </p:cNvSpPr>
          <p:nvPr>
            <p:ph type="body" sz="quarter" idx="20"/>
          </p:nvPr>
        </p:nvSpPr>
        <p:spPr>
          <a:xfrm>
            <a:off x="539754" y="12268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dirty="0"/>
              <a:t>按一下以編輯母片文字樣式</a:t>
            </a:r>
          </a:p>
        </p:txBody>
      </p:sp>
      <p:sp>
        <p:nvSpPr>
          <p:cNvPr id="6" name="文字版面配置區 7">
            <a:extLst>
              <a:ext uri="{FF2B5EF4-FFF2-40B4-BE49-F238E27FC236}">
                <a16:creationId xmlns="" xmlns:a16="http://schemas.microsoft.com/office/drawing/2014/main" id="{8815CA37-779B-5F40-9500-99A3AB97A152}"/>
              </a:ext>
            </a:extLst>
          </p:cNvPr>
          <p:cNvSpPr>
            <a:spLocks noGrp="1"/>
          </p:cNvSpPr>
          <p:nvPr>
            <p:ph type="body" sz="quarter" idx="12"/>
          </p:nvPr>
        </p:nvSpPr>
        <p:spPr>
          <a:xfrm>
            <a:off x="457200" y="656996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Tree>
    <p:extLst>
      <p:ext uri="{BB962C8B-B14F-4D97-AF65-F5344CB8AC3E}">
        <p14:creationId xmlns:p14="http://schemas.microsoft.com/office/powerpoint/2010/main" val="74371479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22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79"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5" name="投影片編號版面配置區 10"/>
          <p:cNvSpPr>
            <a:spLocks noGrp="1"/>
          </p:cNvSpPr>
          <p:nvPr>
            <p:ph type="sldNum" sz="quarter" idx="10"/>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73260064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23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79"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5" name="投影片編號版面配置區 10"/>
          <p:cNvSpPr>
            <a:spLocks noGrp="1"/>
          </p:cNvSpPr>
          <p:nvPr>
            <p:ph type="sldNum" sz="quarter" idx="10"/>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1486629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6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3" y="4797152"/>
            <a:ext cx="4031679" cy="1152128"/>
          </a:xfrm>
          <a:prstGeom prst="rect">
            <a:avLst/>
          </a:prstGeom>
        </p:spPr>
        <p:txBody>
          <a:bodyPr>
            <a:normAutofit/>
          </a:bodyPr>
          <a:lstStyle>
            <a:lvl1pPr marL="342900" indent="-342900" algn="l">
              <a:buFont typeface="Arial" pitchFamily="34" charset="0"/>
              <a:buChar char="•"/>
              <a:defRPr sz="16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4" y="1268760"/>
            <a:ext cx="4031679" cy="360040"/>
          </a:xfrm>
          <a:prstGeom prst="rect">
            <a:avLst/>
          </a:prstGeom>
        </p:spPr>
        <p:txBody>
          <a:bodyPr>
            <a:noAutofit/>
          </a:bodyPr>
          <a:lstStyle>
            <a:lvl1pPr marL="285750" indent="-28575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7" y="1268760"/>
            <a:ext cx="4031679" cy="360040"/>
          </a:xfrm>
          <a:prstGeom prst="rect">
            <a:avLst/>
          </a:prstGeom>
        </p:spPr>
        <p:txBody>
          <a:bodyPr>
            <a:noAutofit/>
          </a:bodyPr>
          <a:lstStyle>
            <a:lvl1pPr marL="342900" indent="-34290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77" y="4797152"/>
            <a:ext cx="4031679" cy="1152128"/>
          </a:xfrm>
          <a:prstGeom prst="rect">
            <a:avLst/>
          </a:prstGeom>
        </p:spPr>
        <p:txBody>
          <a:bodyPr>
            <a:normAutofit/>
          </a:bodyPr>
          <a:lstStyle>
            <a:lvl1pPr marL="342900" indent="-342900" algn="l">
              <a:buFont typeface="Arial" pitchFamily="34" charset="0"/>
              <a:buChar char="•"/>
              <a:defRPr sz="16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12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4" name="投影片編號版面配置區 1"/>
          <p:cNvSpPr>
            <a:spLocks noGrp="1"/>
          </p:cNvSpPr>
          <p:nvPr>
            <p:ph type="sldNum" sz="quarter" idx="22"/>
          </p:nvPr>
        </p:nvSpPr>
        <p:spPr>
          <a:xfrm>
            <a:off x="144488" y="6381328"/>
            <a:ext cx="395064" cy="288032"/>
          </a:xfrm>
        </p:spPr>
        <p:txBody>
          <a:bodyPr/>
          <a:lstStyle/>
          <a:p>
            <a:fld id="{415482FC-CF5F-466A-B8B6-BC3733E92023}" type="slidenum">
              <a:rPr lang="zh-TW" altLang="en-US" smtClean="0"/>
              <a:pPr/>
              <a:t>‹#›</a:t>
            </a:fld>
            <a:endParaRPr lang="zh-TW" altLang="en-US" dirty="0"/>
          </a:p>
        </p:txBody>
      </p:sp>
    </p:spTree>
    <p:extLst>
      <p:ext uri="{BB962C8B-B14F-4D97-AF65-F5344CB8AC3E}">
        <p14:creationId xmlns:p14="http://schemas.microsoft.com/office/powerpoint/2010/main" val="36355770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24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79"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5" name="投影片編號版面配置區 10"/>
          <p:cNvSpPr>
            <a:spLocks noGrp="1"/>
          </p:cNvSpPr>
          <p:nvPr>
            <p:ph type="sldNum" sz="quarter" idx="10"/>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42474901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5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79"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5" name="投影片編號版面配置區 10"/>
          <p:cNvSpPr>
            <a:spLocks noGrp="1"/>
          </p:cNvSpPr>
          <p:nvPr>
            <p:ph type="sldNum" sz="quarter" idx="10"/>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270530931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1" y="274643"/>
            <a:ext cx="6491288" cy="633412"/>
          </a:xfrm>
          <a:prstGeom prst="rect">
            <a:avLst/>
          </a:prstGeom>
        </p:spPr>
        <p:txBody>
          <a:bodyPr/>
          <a:lstStyle>
            <a:lvl1pPr>
              <a:defRPr sz="2800"/>
            </a:lvl1pPr>
          </a:lstStyle>
          <a:p>
            <a:r>
              <a:rPr lang="zh-TW" altLang="en-US"/>
              <a:t>按一下以編輯母片標題樣式</a:t>
            </a:r>
            <a:endParaRPr lang="zh-TW" altLang="en-US" dirty="0"/>
          </a:p>
        </p:txBody>
      </p:sp>
      <p:sp>
        <p:nvSpPr>
          <p:cNvPr id="3" name="Rectangle 38"/>
          <p:cNvSpPr>
            <a:spLocks noGrp="1" noChangeArrowheads="1"/>
          </p:cNvSpPr>
          <p:nvPr>
            <p:ph type="sldNum" sz="quarter" idx="10"/>
          </p:nvPr>
        </p:nvSpPr>
        <p:spPr/>
        <p:txBody>
          <a:bodyPr/>
          <a:lstStyle>
            <a:lvl1pPr fontAlgn="auto">
              <a:spcBef>
                <a:spcPts val="0"/>
              </a:spcBef>
              <a:spcAft>
                <a:spcPts val="0"/>
              </a:spcAft>
              <a:defRPr kumimoji="0"/>
            </a:lvl1pPr>
          </a:lstStyle>
          <a:p>
            <a:pPr>
              <a:defRPr/>
            </a:pPr>
            <a:fld id="{8A6BB031-9F46-4198-8429-70D2518FBFBC}" type="slidenum">
              <a:rPr lang="en-US" altLang="zh-TW">
                <a:solidFill>
                  <a:srgbClr val="000000"/>
                </a:solidFill>
              </a:rPr>
              <a:pPr>
                <a:defRPr/>
              </a:pPr>
              <a:t>‹#›</a:t>
            </a:fld>
            <a:endParaRPr lang="en-US" altLang="zh-TW">
              <a:solidFill>
                <a:srgbClr val="000000"/>
              </a:solidFill>
            </a:endParaRPr>
          </a:p>
        </p:txBody>
      </p:sp>
      <p:sp>
        <p:nvSpPr>
          <p:cNvPr id="4" name="文字版面配置區 7">
            <a:extLst>
              <a:ext uri="{FF2B5EF4-FFF2-40B4-BE49-F238E27FC236}">
                <a16:creationId xmlns="" xmlns:a16="http://schemas.microsoft.com/office/drawing/2014/main" id="{56E621D4-797B-0148-9B9A-94584A60615A}"/>
              </a:ext>
            </a:extLst>
          </p:cNvPr>
          <p:cNvSpPr>
            <a:spLocks noGrp="1"/>
          </p:cNvSpPr>
          <p:nvPr>
            <p:ph type="body" sz="quarter" idx="12"/>
          </p:nvPr>
        </p:nvSpPr>
        <p:spPr>
          <a:xfrm>
            <a:off x="477498" y="6565989"/>
            <a:ext cx="7427168" cy="271391"/>
          </a:xfrm>
          <a:prstGeom prst="rect">
            <a:avLst/>
          </a:prstGeom>
        </p:spPr>
        <p:txBody>
          <a:bodyPr>
            <a:noAutofit/>
          </a:bodyPr>
          <a:lstStyle>
            <a:lvl1pPr marL="0" indent="0">
              <a:buNone/>
              <a:defRPr sz="900"/>
            </a:lvl1pPr>
          </a:lstStyle>
          <a:p>
            <a:r>
              <a:rPr lang="zh-TW" altLang="en-US">
                <a:solidFill>
                  <a:srgbClr val="000000"/>
                </a:solidFill>
              </a:rPr>
              <a:t>編輯母片文字樣式
第二層
第三層
第四層
第五層</a:t>
            </a:r>
            <a:endParaRPr lang="en-US" altLang="zh-TW" dirty="0">
              <a:solidFill>
                <a:srgbClr val="000000"/>
              </a:solidFill>
            </a:endParaRPr>
          </a:p>
        </p:txBody>
      </p:sp>
      <p:sp>
        <p:nvSpPr>
          <p:cNvPr id="5" name="文字版面配置區 2">
            <a:extLst>
              <a:ext uri="{FF2B5EF4-FFF2-40B4-BE49-F238E27FC236}">
                <a16:creationId xmlns="" xmlns:a16="http://schemas.microsoft.com/office/drawing/2014/main" id="{E6CCB939-E798-774A-91ED-E4BEE022A7E9}"/>
              </a:ext>
            </a:extLst>
          </p:cNvPr>
          <p:cNvSpPr>
            <a:spLocks noGrp="1"/>
          </p:cNvSpPr>
          <p:nvPr>
            <p:ph type="body" sz="quarter" idx="18"/>
          </p:nvPr>
        </p:nvSpPr>
        <p:spPr>
          <a:xfrm>
            <a:off x="467547" y="1124744"/>
            <a:ext cx="4031679" cy="360040"/>
          </a:xfrm>
          <a:prstGeom prst="rect">
            <a:avLst/>
          </a:prstGeom>
        </p:spPr>
        <p:txBody>
          <a:bodyPr>
            <a:noAutofit/>
          </a:bodyPr>
          <a:lstStyle>
            <a:lvl1pPr marL="214308" indent="-214308"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Tree>
    <p:extLst>
      <p:ext uri="{BB962C8B-B14F-4D97-AF65-F5344CB8AC3E}">
        <p14:creationId xmlns:p14="http://schemas.microsoft.com/office/powerpoint/2010/main" val="330976694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12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79"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4" name="投影片編號版面配置區 1"/>
          <p:cNvSpPr>
            <a:spLocks noGrp="1"/>
          </p:cNvSpPr>
          <p:nvPr>
            <p:ph type="sldNum" sz="quarter" idx="22"/>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340130875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Rectangle 14"/>
          <p:cNvSpPr>
            <a:spLocks noGrp="1" noChangeArrowheads="1"/>
          </p:cNvSpPr>
          <p:nvPr>
            <p:ph type="sldNum" sz="quarter" idx="10"/>
          </p:nvPr>
        </p:nvSpPr>
        <p:spPr>
          <a:ln/>
        </p:spPr>
        <p:txBody>
          <a:bodyPr/>
          <a:lstStyle>
            <a:lvl1pPr>
              <a:defRPr/>
            </a:lvl1pPr>
          </a:lstStyle>
          <a:p>
            <a:pPr>
              <a:defRPr/>
            </a:pPr>
            <a:fld id="{2C3CC4EB-6BAF-4B76-B79B-852E13040957}" type="slidenum">
              <a:rPr lang="en-US" altLang="zh-TW">
                <a:solidFill>
                  <a:srgbClr val="000000"/>
                </a:solidFill>
              </a:rPr>
              <a:pPr>
                <a:defRPr/>
              </a:pPr>
              <a:t>‹#›</a:t>
            </a:fld>
            <a:endParaRPr lang="en-US" altLang="zh-TW" dirty="0">
              <a:solidFill>
                <a:srgbClr val="000000"/>
              </a:solidFill>
            </a:endParaRPr>
          </a:p>
        </p:txBody>
      </p:sp>
    </p:spTree>
    <p:extLst>
      <p:ext uri="{BB962C8B-B14F-4D97-AF65-F5344CB8AC3E}">
        <p14:creationId xmlns:p14="http://schemas.microsoft.com/office/powerpoint/2010/main" val="179787951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13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68" indent="-257168"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9"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7" y="1268760"/>
            <a:ext cx="4031679" cy="360040"/>
          </a:xfrm>
          <a:prstGeom prst="rect">
            <a:avLst/>
          </a:prstGeom>
        </p:spPr>
        <p:txBody>
          <a:bodyPr>
            <a:noAutofit/>
          </a:bodyPr>
          <a:lstStyle>
            <a:lvl1pPr marL="214308" indent="-214308"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80" y="1268760"/>
            <a:ext cx="4031679" cy="360040"/>
          </a:xfrm>
          <a:prstGeom prst="rect">
            <a:avLst/>
          </a:prstGeom>
        </p:spPr>
        <p:txBody>
          <a:bodyPr>
            <a:noAutofit/>
          </a:bodyPr>
          <a:lstStyle>
            <a:lvl1pPr marL="257168" indent="-257168"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80" y="4797152"/>
            <a:ext cx="4031679" cy="1152128"/>
          </a:xfrm>
          <a:prstGeom prst="rect">
            <a:avLst/>
          </a:prstGeom>
        </p:spPr>
        <p:txBody>
          <a:bodyPr>
            <a:normAutofit/>
          </a:bodyPr>
          <a:lstStyle>
            <a:lvl1pPr marL="257168" indent="-257168"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4" name="投影片編號版面配置區 1"/>
          <p:cNvSpPr>
            <a:spLocks noGrp="1"/>
          </p:cNvSpPr>
          <p:nvPr>
            <p:ph type="sldNum" sz="quarter" idx="22"/>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100934713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43"/>
            <a:ext cx="8219256" cy="633412"/>
          </a:xfrm>
        </p:spPr>
        <p:txBody>
          <a:bodyPr/>
          <a:lstStyle>
            <a:lvl1pPr>
              <a:defRPr sz="2800"/>
            </a:lvl1pPr>
          </a:lstStyle>
          <a:p>
            <a:r>
              <a:rPr lang="zh-TW" altLang="en-US"/>
              <a:t>按一下以編輯母片標題樣式</a:t>
            </a:r>
            <a:endParaRPr lang="zh-TW" altLang="en-US" dirty="0"/>
          </a:p>
        </p:txBody>
      </p:sp>
      <p:sp>
        <p:nvSpPr>
          <p:cNvPr id="3" name="Rectangle 38"/>
          <p:cNvSpPr>
            <a:spLocks noGrp="1" noChangeArrowheads="1"/>
          </p:cNvSpPr>
          <p:nvPr>
            <p:ph type="sldNum" sz="quarter" idx="10"/>
          </p:nvPr>
        </p:nvSpPr>
        <p:spPr/>
        <p:txBody>
          <a:bodyPr/>
          <a:lstStyle>
            <a:lvl1pPr fontAlgn="auto">
              <a:spcBef>
                <a:spcPts val="0"/>
              </a:spcBef>
              <a:spcAft>
                <a:spcPts val="0"/>
              </a:spcAft>
              <a:defRPr kumimoji="0"/>
            </a:lvl1pPr>
          </a:lstStyle>
          <a:p>
            <a:pPr>
              <a:defRPr/>
            </a:pPr>
            <a:fld id="{8A6BB031-9F46-4198-8429-70D2518FBFBC}" type="slidenum">
              <a:rPr lang="en-US" altLang="zh-TW">
                <a:solidFill>
                  <a:srgbClr val="000000"/>
                </a:solidFill>
              </a:rPr>
              <a:pPr>
                <a:defRPr/>
              </a:pPr>
              <a:t>‹#›</a:t>
            </a:fld>
            <a:endParaRPr lang="en-US" altLang="zh-TW">
              <a:solidFill>
                <a:srgbClr val="000000"/>
              </a:solidFill>
            </a:endParaRPr>
          </a:p>
        </p:txBody>
      </p:sp>
      <p:sp>
        <p:nvSpPr>
          <p:cNvPr id="4" name="文字版面配置區 7">
            <a:extLst>
              <a:ext uri="{FF2B5EF4-FFF2-40B4-BE49-F238E27FC236}">
                <a16:creationId xmlns="" xmlns:a16="http://schemas.microsoft.com/office/drawing/2014/main" id="{73F750F9-1CE4-F1AE-BDF6-7612E73D49F0}"/>
              </a:ext>
            </a:extLst>
          </p:cNvPr>
          <p:cNvSpPr>
            <a:spLocks noGrp="1"/>
          </p:cNvSpPr>
          <p:nvPr>
            <p:ph type="body" sz="quarter" idx="12"/>
          </p:nvPr>
        </p:nvSpPr>
        <p:spPr>
          <a:xfrm>
            <a:off x="477498" y="6565989"/>
            <a:ext cx="7427168" cy="271391"/>
          </a:xfrm>
        </p:spPr>
        <p:txBody>
          <a:bodyPr>
            <a:noAutofit/>
          </a:bodyPr>
          <a:lstStyle>
            <a:lvl1pPr marL="0" indent="0">
              <a:buNone/>
              <a:defRPr sz="900"/>
            </a:lvl1pPr>
          </a:lstStyle>
          <a:p>
            <a:r>
              <a:rPr lang="zh-TW" altLang="en-US">
                <a:solidFill>
                  <a:srgbClr val="000000"/>
                </a:solidFill>
              </a:rPr>
              <a:t>編輯母片文字樣式
第二層
第三層
第四層
第五層</a:t>
            </a:r>
            <a:endParaRPr lang="en-US" altLang="zh-TW" dirty="0">
              <a:solidFill>
                <a:srgbClr val="000000"/>
              </a:solidFill>
            </a:endParaRPr>
          </a:p>
        </p:txBody>
      </p:sp>
      <p:sp>
        <p:nvSpPr>
          <p:cNvPr id="5" name="文字版面配置區 2">
            <a:extLst>
              <a:ext uri="{FF2B5EF4-FFF2-40B4-BE49-F238E27FC236}">
                <a16:creationId xmlns="" xmlns:a16="http://schemas.microsoft.com/office/drawing/2014/main" id="{857E843C-2BE9-0C79-CB88-43072EC96E28}"/>
              </a:ext>
            </a:extLst>
          </p:cNvPr>
          <p:cNvSpPr>
            <a:spLocks noGrp="1"/>
          </p:cNvSpPr>
          <p:nvPr>
            <p:ph type="body" sz="quarter" idx="18"/>
          </p:nvPr>
        </p:nvSpPr>
        <p:spPr>
          <a:xfrm>
            <a:off x="467547" y="1124744"/>
            <a:ext cx="4031679" cy="360040"/>
          </a:xfrm>
          <a:prstGeom prst="rect">
            <a:avLst/>
          </a:prstGeom>
        </p:spPr>
        <p:txBody>
          <a:bodyPr>
            <a:noAutofit/>
          </a:bodyPr>
          <a:lstStyle>
            <a:lvl1pPr marL="214308" indent="-214308"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6" name="文字版面配置區 2">
            <a:extLst>
              <a:ext uri="{FF2B5EF4-FFF2-40B4-BE49-F238E27FC236}">
                <a16:creationId xmlns="" xmlns:a16="http://schemas.microsoft.com/office/drawing/2014/main" id="{409B60F9-E3AF-B362-A34C-5D063A8D08D5}"/>
              </a:ext>
            </a:extLst>
          </p:cNvPr>
          <p:cNvSpPr>
            <a:spLocks noGrp="1"/>
          </p:cNvSpPr>
          <p:nvPr>
            <p:ph type="body" sz="quarter" idx="19"/>
          </p:nvPr>
        </p:nvSpPr>
        <p:spPr>
          <a:xfrm>
            <a:off x="4572002" y="1124744"/>
            <a:ext cx="4031679" cy="360040"/>
          </a:xfrm>
          <a:prstGeom prst="rect">
            <a:avLst/>
          </a:prstGeom>
        </p:spPr>
        <p:txBody>
          <a:bodyPr>
            <a:noAutofit/>
          </a:bodyPr>
          <a:lstStyle>
            <a:lvl1pPr marL="214308" indent="-214308"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9" name="內容版面配置區 2">
            <a:extLst>
              <a:ext uri="{FF2B5EF4-FFF2-40B4-BE49-F238E27FC236}">
                <a16:creationId xmlns="" xmlns:a16="http://schemas.microsoft.com/office/drawing/2014/main" id="{E0016760-CF15-8342-A282-9BB04203C282}"/>
              </a:ext>
            </a:extLst>
          </p:cNvPr>
          <p:cNvSpPr>
            <a:spLocks noGrp="1"/>
          </p:cNvSpPr>
          <p:nvPr>
            <p:ph idx="1"/>
          </p:nvPr>
        </p:nvSpPr>
        <p:spPr>
          <a:xfrm>
            <a:off x="457201" y="1604797"/>
            <a:ext cx="4042024" cy="4334043"/>
          </a:xfrm>
        </p:spPr>
        <p:txBody>
          <a:bodyPr/>
          <a:lstStyle/>
          <a:p>
            <a:pPr lvl="0"/>
            <a:r>
              <a:rPr lang="zh-TW" altLang="en-US"/>
              <a:t>編輯母片文字樣式
第二層
第三層
第四層
第五層</a:t>
            </a:r>
          </a:p>
        </p:txBody>
      </p:sp>
      <p:sp>
        <p:nvSpPr>
          <p:cNvPr id="10" name="內容版面配置區 2">
            <a:extLst>
              <a:ext uri="{FF2B5EF4-FFF2-40B4-BE49-F238E27FC236}">
                <a16:creationId xmlns="" xmlns:a16="http://schemas.microsoft.com/office/drawing/2014/main" id="{6BF963AE-23ED-5940-BA96-6481A0603E54}"/>
              </a:ext>
            </a:extLst>
          </p:cNvPr>
          <p:cNvSpPr>
            <a:spLocks noGrp="1"/>
          </p:cNvSpPr>
          <p:nvPr>
            <p:ph idx="20"/>
          </p:nvPr>
        </p:nvSpPr>
        <p:spPr>
          <a:xfrm>
            <a:off x="4566828" y="1612673"/>
            <a:ext cx="4042024" cy="4334043"/>
          </a:xfrm>
        </p:spPr>
        <p:txBody>
          <a:bodyPr/>
          <a:lstStyle/>
          <a:p>
            <a:pPr lvl="0"/>
            <a:r>
              <a:rPr lang="zh-TW" altLang="en-US"/>
              <a:t>編輯母片文字樣式
第二層
第三層
第四層
第五層</a:t>
            </a:r>
          </a:p>
        </p:txBody>
      </p:sp>
    </p:spTree>
    <p:extLst>
      <p:ext uri="{BB962C8B-B14F-4D97-AF65-F5344CB8AC3E}">
        <p14:creationId xmlns:p14="http://schemas.microsoft.com/office/powerpoint/2010/main" val="372413059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cSld name="3_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38"/>
          <p:cNvSpPr>
            <a:spLocks noGrp="1" noChangeArrowheads="1"/>
          </p:cNvSpPr>
          <p:nvPr>
            <p:ph type="sldNum" sz="quarter" idx="10"/>
          </p:nvPr>
        </p:nvSpPr>
        <p:spPr/>
        <p:txBody>
          <a:bodyPr/>
          <a:lstStyle>
            <a:lvl1pPr fontAlgn="auto">
              <a:spcBef>
                <a:spcPts val="0"/>
              </a:spcBef>
              <a:spcAft>
                <a:spcPts val="0"/>
              </a:spcAft>
              <a:defRPr kumimoji="0"/>
            </a:lvl1pPr>
          </a:lstStyle>
          <a:p>
            <a:pPr>
              <a:defRPr/>
            </a:pPr>
            <a:fld id="{8A6BB031-9F46-4198-8429-70D2518FBFBC}"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245172856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10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79"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4" name="投影片編號版面配置區 1"/>
          <p:cNvSpPr>
            <a:spLocks noGrp="1"/>
          </p:cNvSpPr>
          <p:nvPr>
            <p:ph type="sldNum" sz="quarter" idx="22"/>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281909863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43"/>
            <a:ext cx="8219256" cy="633412"/>
          </a:xfrm>
        </p:spPr>
        <p:txBody>
          <a:bodyPr/>
          <a:lstStyle>
            <a:lvl1pPr>
              <a:defRPr sz="2800"/>
            </a:lvl1pPr>
          </a:lstStyle>
          <a:p>
            <a:r>
              <a:rPr lang="zh-TW" altLang="en-US"/>
              <a:t>按一下以編輯母片標題樣式</a:t>
            </a:r>
            <a:endParaRPr lang="zh-TW" altLang="en-US" dirty="0"/>
          </a:p>
        </p:txBody>
      </p:sp>
      <p:sp>
        <p:nvSpPr>
          <p:cNvPr id="3" name="Rectangle 38"/>
          <p:cNvSpPr>
            <a:spLocks noGrp="1" noChangeArrowheads="1"/>
          </p:cNvSpPr>
          <p:nvPr>
            <p:ph type="sldNum" sz="quarter" idx="10"/>
          </p:nvPr>
        </p:nvSpPr>
        <p:spPr/>
        <p:txBody>
          <a:bodyPr/>
          <a:lstStyle>
            <a:lvl1pPr fontAlgn="auto">
              <a:spcBef>
                <a:spcPts val="0"/>
              </a:spcBef>
              <a:spcAft>
                <a:spcPts val="0"/>
              </a:spcAft>
              <a:defRPr kumimoji="0"/>
            </a:lvl1pPr>
          </a:lstStyle>
          <a:p>
            <a:pPr>
              <a:defRPr/>
            </a:pPr>
            <a:fld id="{8A6BB031-9F46-4198-8429-70D2518FBFBC}" type="slidenum">
              <a:rPr lang="en-US" altLang="zh-TW">
                <a:solidFill>
                  <a:srgbClr val="000000"/>
                </a:solidFill>
              </a:rPr>
              <a:pPr>
                <a:defRPr/>
              </a:pPr>
              <a:t>‹#›</a:t>
            </a:fld>
            <a:endParaRPr lang="en-US" altLang="zh-TW">
              <a:solidFill>
                <a:srgbClr val="000000"/>
              </a:solidFill>
            </a:endParaRPr>
          </a:p>
        </p:txBody>
      </p:sp>
      <p:sp>
        <p:nvSpPr>
          <p:cNvPr id="4" name="文字版面配置區 7">
            <a:extLst>
              <a:ext uri="{FF2B5EF4-FFF2-40B4-BE49-F238E27FC236}">
                <a16:creationId xmlns="" xmlns:a16="http://schemas.microsoft.com/office/drawing/2014/main" id="{73F750F9-1CE4-F1AE-BDF6-7612E73D49F0}"/>
              </a:ext>
            </a:extLst>
          </p:cNvPr>
          <p:cNvSpPr>
            <a:spLocks noGrp="1"/>
          </p:cNvSpPr>
          <p:nvPr>
            <p:ph type="body" sz="quarter" idx="12"/>
          </p:nvPr>
        </p:nvSpPr>
        <p:spPr>
          <a:xfrm>
            <a:off x="477497" y="6565987"/>
            <a:ext cx="7427168" cy="271391"/>
          </a:xfrm>
        </p:spPr>
        <p:txBody>
          <a:bodyPr>
            <a:noAutofit/>
          </a:bodyPr>
          <a:lstStyle>
            <a:lvl1pPr marL="0" indent="0">
              <a:buNone/>
              <a:defRPr sz="900"/>
            </a:lvl1pPr>
          </a:lstStyle>
          <a:p>
            <a:r>
              <a:rPr lang="zh-TW" altLang="en-US">
                <a:solidFill>
                  <a:srgbClr val="000000"/>
                </a:solidFill>
              </a:rPr>
              <a:t>編輯母片文字樣式
第二層
第三層
第四層
第五層</a:t>
            </a:r>
            <a:endParaRPr lang="en-US" altLang="zh-TW" dirty="0">
              <a:solidFill>
                <a:srgbClr val="000000"/>
              </a:solidFill>
            </a:endParaRPr>
          </a:p>
        </p:txBody>
      </p:sp>
      <p:sp>
        <p:nvSpPr>
          <p:cNvPr id="5" name="文字版面配置區 2">
            <a:extLst>
              <a:ext uri="{FF2B5EF4-FFF2-40B4-BE49-F238E27FC236}">
                <a16:creationId xmlns="" xmlns:a16="http://schemas.microsoft.com/office/drawing/2014/main" id="{857E843C-2BE9-0C79-CB88-43072EC96E28}"/>
              </a:ext>
            </a:extLst>
          </p:cNvPr>
          <p:cNvSpPr>
            <a:spLocks noGrp="1"/>
          </p:cNvSpPr>
          <p:nvPr>
            <p:ph type="body" sz="quarter" idx="18"/>
          </p:nvPr>
        </p:nvSpPr>
        <p:spPr>
          <a:xfrm>
            <a:off x="467546" y="1124744"/>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6" name="文字版面配置區 2">
            <a:extLst>
              <a:ext uri="{FF2B5EF4-FFF2-40B4-BE49-F238E27FC236}">
                <a16:creationId xmlns="" xmlns:a16="http://schemas.microsoft.com/office/drawing/2014/main" id="{409B60F9-E3AF-B362-A34C-5D063A8D08D5}"/>
              </a:ext>
            </a:extLst>
          </p:cNvPr>
          <p:cNvSpPr>
            <a:spLocks noGrp="1"/>
          </p:cNvSpPr>
          <p:nvPr>
            <p:ph type="body" sz="quarter" idx="19"/>
          </p:nvPr>
        </p:nvSpPr>
        <p:spPr>
          <a:xfrm>
            <a:off x="4572001" y="1124744"/>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7" name="文字版面配置區 2">
            <a:extLst>
              <a:ext uri="{FF2B5EF4-FFF2-40B4-BE49-F238E27FC236}">
                <a16:creationId xmlns="" xmlns:a16="http://schemas.microsoft.com/office/drawing/2014/main" id="{F191DC6A-9DD5-4674-20F1-8BA13840FF57}"/>
              </a:ext>
            </a:extLst>
          </p:cNvPr>
          <p:cNvSpPr>
            <a:spLocks noGrp="1"/>
          </p:cNvSpPr>
          <p:nvPr>
            <p:ph type="body" sz="quarter" idx="20"/>
          </p:nvPr>
        </p:nvSpPr>
        <p:spPr>
          <a:xfrm>
            <a:off x="467546" y="4005064"/>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8" name="文字版面配置區 2">
            <a:extLst>
              <a:ext uri="{FF2B5EF4-FFF2-40B4-BE49-F238E27FC236}">
                <a16:creationId xmlns="" xmlns:a16="http://schemas.microsoft.com/office/drawing/2014/main" id="{EECF0840-4795-6060-6396-7D43E1A6ABD9}"/>
              </a:ext>
            </a:extLst>
          </p:cNvPr>
          <p:cNvSpPr>
            <a:spLocks noGrp="1"/>
          </p:cNvSpPr>
          <p:nvPr>
            <p:ph type="body" sz="quarter" idx="21"/>
          </p:nvPr>
        </p:nvSpPr>
        <p:spPr>
          <a:xfrm>
            <a:off x="4572001" y="4005064"/>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Tree>
    <p:extLst>
      <p:ext uri="{BB962C8B-B14F-4D97-AF65-F5344CB8AC3E}">
        <p14:creationId xmlns:p14="http://schemas.microsoft.com/office/powerpoint/2010/main" val="28668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7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4" name="文字版面配置區 2"/>
          <p:cNvSpPr>
            <a:spLocks noGrp="1"/>
          </p:cNvSpPr>
          <p:nvPr>
            <p:ph type="body" sz="quarter" idx="18"/>
          </p:nvPr>
        </p:nvSpPr>
        <p:spPr>
          <a:xfrm>
            <a:off x="467544" y="1268760"/>
            <a:ext cx="4031679" cy="792088"/>
          </a:xfrm>
          <a:prstGeom prst="rect">
            <a:avLst/>
          </a:prstGeom>
        </p:spPr>
        <p:txBody>
          <a:bodyPr>
            <a:noAutofit/>
          </a:bodyPr>
          <a:lstStyle>
            <a:lvl1pPr marL="285750" indent="-28575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5" name="文字版面配置區 2"/>
          <p:cNvSpPr>
            <a:spLocks noGrp="1"/>
          </p:cNvSpPr>
          <p:nvPr>
            <p:ph type="body" sz="quarter" idx="19"/>
          </p:nvPr>
        </p:nvSpPr>
        <p:spPr>
          <a:xfrm>
            <a:off x="4644777" y="1268760"/>
            <a:ext cx="4031679" cy="792088"/>
          </a:xfrm>
          <a:prstGeom prst="rect">
            <a:avLst/>
          </a:prstGeom>
        </p:spPr>
        <p:txBody>
          <a:bodyPr>
            <a:noAutofit/>
          </a:bodyPr>
          <a:lstStyle>
            <a:lvl1pPr marL="342900" indent="-34290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9" name="文字版面配置區 7"/>
          <p:cNvSpPr>
            <a:spLocks noGrp="1"/>
          </p:cNvSpPr>
          <p:nvPr>
            <p:ph type="body" sz="quarter" idx="12"/>
          </p:nvPr>
        </p:nvSpPr>
        <p:spPr>
          <a:xfrm>
            <a:off x="467544" y="5229200"/>
            <a:ext cx="8208912" cy="720080"/>
          </a:xfrm>
          <a:prstGeom prst="rect">
            <a:avLst/>
          </a:prstGeom>
        </p:spPr>
        <p:txBody>
          <a:bodyPr>
            <a:normAutofit/>
          </a:bodyPr>
          <a:lstStyle>
            <a:lvl1pPr marL="171450" indent="-171450">
              <a:buFont typeface="Arial" pitchFamily="34" charset="0"/>
              <a:buChar char="•"/>
              <a:defRPr sz="1200">
                <a:latin typeface="微軟正黑體" pitchFamily="34" charset="-120"/>
                <a:ea typeface="微軟正黑體" pitchFamily="34" charset="-120"/>
              </a:defRPr>
            </a:lvl1pPr>
          </a:lstStyle>
          <a:p>
            <a:pPr lvl="0"/>
            <a:r>
              <a:rPr lang="zh-TW" altLang="en-US"/>
              <a:t>按一下以編輯母片文字樣式</a:t>
            </a:r>
          </a:p>
        </p:txBody>
      </p:sp>
      <p:sp>
        <p:nvSpPr>
          <p:cNvPr id="20" name="內容版面配置區 3"/>
          <p:cNvSpPr>
            <a:spLocks noGrp="1"/>
          </p:cNvSpPr>
          <p:nvPr>
            <p:ph sz="half" idx="20"/>
          </p:nvPr>
        </p:nvSpPr>
        <p:spPr>
          <a:xfrm>
            <a:off x="4644008" y="2132856"/>
            <a:ext cx="4032448" cy="3024336"/>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1" name="內容版面配置區 3"/>
          <p:cNvSpPr>
            <a:spLocks noGrp="1"/>
          </p:cNvSpPr>
          <p:nvPr>
            <p:ph sz="half" idx="2"/>
          </p:nvPr>
        </p:nvSpPr>
        <p:spPr>
          <a:xfrm>
            <a:off x="467544" y="2132856"/>
            <a:ext cx="4032448" cy="3024336"/>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 name="投影片編號版面配置區 1"/>
          <p:cNvSpPr>
            <a:spLocks noGrp="1"/>
          </p:cNvSpPr>
          <p:nvPr>
            <p:ph type="sldNum" sz="quarter" idx="21"/>
          </p:nvPr>
        </p:nvSpPr>
        <p:spPr/>
        <p:txBody>
          <a:bodyPr/>
          <a:lstStyle/>
          <a:p>
            <a:fld id="{415482FC-CF5F-466A-B8B6-BC3733E92023}" type="slidenum">
              <a:rPr lang="zh-TW" altLang="en-US" smtClean="0"/>
              <a:pPr/>
              <a:t>‹#›</a:t>
            </a:fld>
            <a:endParaRPr lang="zh-TW" altLang="en-US" dirty="0"/>
          </a:p>
        </p:txBody>
      </p:sp>
      <p:sp>
        <p:nvSpPr>
          <p:cNvPr id="10" name="文字版面配置區 7"/>
          <p:cNvSpPr>
            <a:spLocks noGrp="1"/>
          </p:cNvSpPr>
          <p:nvPr>
            <p:ph type="body" sz="quarter" idx="22"/>
          </p:nvPr>
        </p:nvSpPr>
        <p:spPr>
          <a:xfrm>
            <a:off x="467544" y="6021288"/>
            <a:ext cx="8208912" cy="288032"/>
          </a:xfrm>
          <a:prstGeom prst="rect">
            <a:avLst/>
          </a:prstGeom>
        </p:spPr>
        <p:txBody>
          <a:bodyPr>
            <a:normAutofit/>
          </a:bodyPr>
          <a:lstStyle>
            <a:lvl1pPr marL="0" indent="0">
              <a:buFontTx/>
              <a:buNone/>
              <a:defRPr sz="1200">
                <a:latin typeface="微軟正黑體" pitchFamily="34" charset="-120"/>
                <a:ea typeface="微軟正黑體" pitchFamily="34" charset="-120"/>
              </a:defRPr>
            </a:lvl1pPr>
          </a:lstStyle>
          <a:p>
            <a:pPr lvl="0"/>
            <a:r>
              <a:rPr lang="zh-TW" altLang="en-US"/>
              <a:t>按一下以編輯母片文字樣式</a:t>
            </a:r>
          </a:p>
        </p:txBody>
      </p:sp>
    </p:spTree>
    <p:extLst>
      <p:ext uri="{BB962C8B-B14F-4D97-AF65-F5344CB8AC3E}">
        <p14:creationId xmlns:p14="http://schemas.microsoft.com/office/powerpoint/2010/main" val="44568324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11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68" indent="-257168"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9"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7" y="1268760"/>
            <a:ext cx="4031679" cy="360040"/>
          </a:xfrm>
          <a:prstGeom prst="rect">
            <a:avLst/>
          </a:prstGeom>
        </p:spPr>
        <p:txBody>
          <a:bodyPr>
            <a:noAutofit/>
          </a:bodyPr>
          <a:lstStyle>
            <a:lvl1pPr marL="214308" indent="-214308"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80" y="1268760"/>
            <a:ext cx="4031679" cy="360040"/>
          </a:xfrm>
          <a:prstGeom prst="rect">
            <a:avLst/>
          </a:prstGeom>
        </p:spPr>
        <p:txBody>
          <a:bodyPr>
            <a:noAutofit/>
          </a:bodyPr>
          <a:lstStyle>
            <a:lvl1pPr marL="257168" indent="-257168"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80" y="4797152"/>
            <a:ext cx="4031679" cy="1152128"/>
          </a:xfrm>
          <a:prstGeom prst="rect">
            <a:avLst/>
          </a:prstGeom>
        </p:spPr>
        <p:txBody>
          <a:bodyPr>
            <a:normAutofit/>
          </a:bodyPr>
          <a:lstStyle>
            <a:lvl1pPr marL="257168" indent="-257168"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4" name="投影片編號版面配置區 1"/>
          <p:cNvSpPr>
            <a:spLocks noGrp="1"/>
          </p:cNvSpPr>
          <p:nvPr>
            <p:ph type="sldNum" sz="quarter" idx="22"/>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173684543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5_標題及物件">
    <p:spTree>
      <p:nvGrpSpPr>
        <p:cNvPr id="1" name=""/>
        <p:cNvGrpSpPr/>
        <p:nvPr/>
      </p:nvGrpSpPr>
      <p:grpSpPr>
        <a:xfrm>
          <a:off x="0" y="0"/>
          <a:ext cx="0" cy="0"/>
          <a:chOff x="0" y="0"/>
          <a:chExt cx="0" cy="0"/>
        </a:xfrm>
      </p:grpSpPr>
      <p:sp>
        <p:nvSpPr>
          <p:cNvPr id="9" name="標題 1"/>
          <p:cNvSpPr>
            <a:spLocks noGrp="1"/>
          </p:cNvSpPr>
          <p:nvPr>
            <p:ph type="title"/>
          </p:nvPr>
        </p:nvSpPr>
        <p:spPr>
          <a:xfrm>
            <a:off x="0" y="692696"/>
            <a:ext cx="9144000" cy="504056"/>
          </a:xfrm>
          <a:prstGeom prst="rect">
            <a:avLst/>
          </a:prstGeom>
        </p:spPr>
        <p:txBody>
          <a:bodyPr>
            <a:noAutofit/>
          </a:bodyPr>
          <a:lstStyle>
            <a:lvl1pPr algn="l">
              <a:defRPr sz="2100" b="1">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內容版面配置區 3"/>
          <p:cNvSpPr>
            <a:spLocks noGrp="1"/>
          </p:cNvSpPr>
          <p:nvPr>
            <p:ph sz="half" idx="2"/>
          </p:nvPr>
        </p:nvSpPr>
        <p:spPr>
          <a:xfrm>
            <a:off x="467544" y="1268760"/>
            <a:ext cx="8219256" cy="5040560"/>
          </a:xfrm>
          <a:prstGeom prst="rect">
            <a:avLst/>
          </a:prstGeom>
        </p:spPr>
        <p:txBody>
          <a:bodyPr/>
          <a:lstStyle>
            <a:lvl1pPr>
              <a:defRPr sz="1800">
                <a:latin typeface="微軟正黑體" pitchFamily="34" charset="-120"/>
                <a:ea typeface="微軟正黑體" pitchFamily="34" charset="-120"/>
              </a:defRPr>
            </a:lvl1pPr>
            <a:lvl2pPr>
              <a:defRPr sz="1500" b="0">
                <a:latin typeface="微軟正黑體" pitchFamily="34" charset="-120"/>
                <a:ea typeface="微軟正黑體" pitchFamily="34" charset="-120"/>
              </a:defRPr>
            </a:lvl2pPr>
            <a:lvl3pPr>
              <a:defRPr sz="135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編輯母片文字樣式
第二層
第三層
第四層
第五層</a:t>
            </a:r>
          </a:p>
        </p:txBody>
      </p:sp>
      <p:sp>
        <p:nvSpPr>
          <p:cNvPr id="5" name="文字版面配置區 7">
            <a:extLst>
              <a:ext uri="{FF2B5EF4-FFF2-40B4-BE49-F238E27FC236}">
                <a16:creationId xmlns="" xmlns:a16="http://schemas.microsoft.com/office/drawing/2014/main" id="{84B0A6B7-E8DF-C748-B439-09CA277F554C}"/>
              </a:ext>
            </a:extLst>
          </p:cNvPr>
          <p:cNvSpPr>
            <a:spLocks noGrp="1"/>
          </p:cNvSpPr>
          <p:nvPr>
            <p:ph type="body" sz="quarter" idx="14"/>
          </p:nvPr>
        </p:nvSpPr>
        <p:spPr>
          <a:xfrm>
            <a:off x="457200" y="6582660"/>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6" name="投影片編號版面配置區 1">
            <a:extLst>
              <a:ext uri="{FF2B5EF4-FFF2-40B4-BE49-F238E27FC236}">
                <a16:creationId xmlns="" xmlns:a16="http://schemas.microsoft.com/office/drawing/2014/main" id="{3FE38ADE-7CED-294B-87D6-00B0AA6BFB85}"/>
              </a:ext>
            </a:extLst>
          </p:cNvPr>
          <p:cNvSpPr>
            <a:spLocks noGrp="1"/>
          </p:cNvSpPr>
          <p:nvPr>
            <p:ph type="sldNum" sz="quarter" idx="19"/>
          </p:nvPr>
        </p:nvSpPr>
        <p:spPr>
          <a:xfrm>
            <a:off x="0" y="6576439"/>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32699609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標題投影片">
    <p:spTree>
      <p:nvGrpSpPr>
        <p:cNvPr id="1" name=""/>
        <p:cNvGrpSpPr/>
        <p:nvPr/>
      </p:nvGrpSpPr>
      <p:grpSpPr>
        <a:xfrm>
          <a:off x="0" y="0"/>
          <a:ext cx="0" cy="0"/>
          <a:chOff x="0" y="0"/>
          <a:chExt cx="0" cy="0"/>
        </a:xfrm>
      </p:grpSpPr>
      <p:pic>
        <p:nvPicPr>
          <p:cNvPr id="2051" name="Picture 3" descr="C:\Users\angel.cheng\Desktop\BA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9464"/>
            <a:ext cx="9144000" cy="251764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winnit\Desktop\logo-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564" y="908720"/>
            <a:ext cx="2088232" cy="700945"/>
          </a:xfrm>
          <a:prstGeom prst="rect">
            <a:avLst/>
          </a:prstGeom>
          <a:noFill/>
          <a:extLst>
            <a:ext uri="{909E8E84-426E-40DD-AFC4-6F175D3DCCD1}">
              <a14:hiddenFill xmlns:a14="http://schemas.microsoft.com/office/drawing/2010/main">
                <a:solidFill>
                  <a:srgbClr val="FFFFFF"/>
                </a:solidFill>
              </a14:hiddenFill>
            </a:ext>
          </a:extLst>
        </p:spPr>
      </p:pic>
      <p:sp>
        <p:nvSpPr>
          <p:cNvPr id="9" name="文字版面配置區 35"/>
          <p:cNvSpPr>
            <a:spLocks noGrp="1"/>
          </p:cNvSpPr>
          <p:nvPr>
            <p:ph type="body" sz="quarter" idx="10"/>
          </p:nvPr>
        </p:nvSpPr>
        <p:spPr>
          <a:xfrm>
            <a:off x="1259632" y="4653136"/>
            <a:ext cx="5473352" cy="1511448"/>
          </a:xfrm>
          <a:prstGeom prst="rect">
            <a:avLst/>
          </a:prstGeom>
        </p:spPr>
        <p:txBody>
          <a:bodyPr>
            <a:normAutofit/>
          </a:bodyPr>
          <a:lstStyle>
            <a:lvl1pPr>
              <a:defRPr sz="1800">
                <a:latin typeface="微軟正黑體" pitchFamily="34" charset="-120"/>
                <a:ea typeface="微軟正黑體" pitchFamily="34" charset="-120"/>
              </a:defRPr>
            </a:lvl1pPr>
          </a:lstStyle>
          <a:p>
            <a:pPr lvl="0"/>
            <a:r>
              <a:rPr lang="zh-TW" altLang="en-US"/>
              <a:t>按一下以編輯母片文字樣式</a:t>
            </a:r>
          </a:p>
        </p:txBody>
      </p:sp>
      <p:sp>
        <p:nvSpPr>
          <p:cNvPr id="11" name="副標題 2"/>
          <p:cNvSpPr>
            <a:spLocks noGrp="1"/>
          </p:cNvSpPr>
          <p:nvPr>
            <p:ph type="subTitle" idx="1"/>
          </p:nvPr>
        </p:nvSpPr>
        <p:spPr>
          <a:xfrm>
            <a:off x="1331640" y="3501008"/>
            <a:ext cx="7200800" cy="432048"/>
          </a:xfrm>
          <a:prstGeom prst="rect">
            <a:avLst/>
          </a:prstGeom>
        </p:spPr>
        <p:txBody>
          <a:bodyPr>
            <a:noAutofit/>
          </a:bodyPr>
          <a:lstStyle>
            <a:lvl1pPr marL="0" marR="0" indent="0" algn="r" defTabSz="914400" rtl="0" eaLnBrk="1" fontAlgn="auto" latinLnBrk="0" hangingPunct="1">
              <a:lnSpc>
                <a:spcPct val="100000"/>
              </a:lnSpc>
              <a:spcBef>
                <a:spcPct val="20000"/>
              </a:spcBef>
              <a:spcAft>
                <a:spcPts val="0"/>
              </a:spcAft>
              <a:buClrTx/>
              <a:buSzTx/>
              <a:buFontTx/>
              <a:buNone/>
              <a:tabLst/>
              <a:defRPr sz="2400" b="1">
                <a:solidFill>
                  <a:schemeClr val="tx1">
                    <a:lumMod val="95000"/>
                    <a:lumOff val="5000"/>
                  </a:schemeClr>
                </a:solidFill>
                <a:latin typeface="微軟正黑體" pitchFamily="34" charset="-120"/>
                <a:ea typeface="微軟正黑體" pitchFamily="34" charset="-12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endParaRPr lang="zh-TW" altLang="en-US" dirty="0"/>
          </a:p>
        </p:txBody>
      </p:sp>
      <p:sp>
        <p:nvSpPr>
          <p:cNvPr id="12" name="文字方塊 11"/>
          <p:cNvSpPr txBox="1"/>
          <p:nvPr/>
        </p:nvSpPr>
        <p:spPr>
          <a:xfrm>
            <a:off x="6882597" y="1609665"/>
            <a:ext cx="2016224" cy="307777"/>
          </a:xfrm>
          <a:prstGeom prst="rect">
            <a:avLst/>
          </a:prstGeom>
          <a:noFill/>
        </p:spPr>
        <p:txBody>
          <a:bodyPr wrap="square" rtlCol="0">
            <a:spAutoFit/>
          </a:bodyPr>
          <a:lstStyle/>
          <a:p>
            <a:r>
              <a:rPr lang="zh-TW" altLang="en-US" sz="1400" dirty="0">
                <a:solidFill>
                  <a:srgbClr val="000000">
                    <a:lumMod val="85000"/>
                    <a:lumOff val="15000"/>
                  </a:srgbClr>
                </a:solidFill>
              </a:rPr>
              <a:t>誠信 </a:t>
            </a:r>
            <a:r>
              <a:rPr lang="en-US" altLang="zh-TW" sz="1400" dirty="0">
                <a:solidFill>
                  <a:srgbClr val="000000">
                    <a:lumMod val="85000"/>
                    <a:lumOff val="15000"/>
                  </a:srgbClr>
                </a:solidFill>
              </a:rPr>
              <a:t>‧</a:t>
            </a:r>
            <a:r>
              <a:rPr lang="zh-TW" altLang="en-US" sz="1400" dirty="0">
                <a:solidFill>
                  <a:srgbClr val="000000">
                    <a:lumMod val="85000"/>
                    <a:lumOff val="15000"/>
                  </a:srgbClr>
                </a:solidFill>
              </a:rPr>
              <a:t> 承諾 </a:t>
            </a:r>
            <a:r>
              <a:rPr lang="en-US" altLang="zh-TW" sz="1400" dirty="0">
                <a:solidFill>
                  <a:srgbClr val="000000">
                    <a:lumMod val="85000"/>
                    <a:lumOff val="15000"/>
                  </a:srgbClr>
                </a:solidFill>
              </a:rPr>
              <a:t>‧</a:t>
            </a:r>
            <a:r>
              <a:rPr lang="zh-TW" altLang="en-US" sz="1400" dirty="0">
                <a:solidFill>
                  <a:srgbClr val="000000">
                    <a:lumMod val="85000"/>
                    <a:lumOff val="15000"/>
                  </a:srgbClr>
                </a:solidFill>
              </a:rPr>
              <a:t> 創新 </a:t>
            </a:r>
            <a:r>
              <a:rPr lang="en-US" altLang="zh-TW" sz="1400" dirty="0">
                <a:solidFill>
                  <a:srgbClr val="000000">
                    <a:lumMod val="85000"/>
                    <a:lumOff val="15000"/>
                  </a:srgbClr>
                </a:solidFill>
              </a:rPr>
              <a:t>‧</a:t>
            </a:r>
            <a:r>
              <a:rPr lang="zh-TW" altLang="en-US" sz="1400" dirty="0">
                <a:solidFill>
                  <a:srgbClr val="000000">
                    <a:lumMod val="85000"/>
                    <a:lumOff val="15000"/>
                  </a:srgbClr>
                </a:solidFill>
              </a:rPr>
              <a:t> 合作</a:t>
            </a:r>
          </a:p>
        </p:txBody>
      </p:sp>
      <p:sp>
        <p:nvSpPr>
          <p:cNvPr id="13" name="文字版面配置區 35"/>
          <p:cNvSpPr>
            <a:spLocks noGrp="1"/>
          </p:cNvSpPr>
          <p:nvPr>
            <p:ph type="body" sz="quarter" idx="11"/>
          </p:nvPr>
        </p:nvSpPr>
        <p:spPr>
          <a:xfrm>
            <a:off x="231540" y="6381328"/>
            <a:ext cx="2520280" cy="360040"/>
          </a:xfrm>
          <a:prstGeom prst="rect">
            <a:avLst/>
          </a:prstGeom>
        </p:spPr>
        <p:txBody>
          <a:bodyPr>
            <a:normAutofit/>
          </a:bodyPr>
          <a:lstStyle>
            <a:lvl1pPr marL="0" indent="0">
              <a:buFontTx/>
              <a:buNone/>
              <a:defRPr sz="1400">
                <a:solidFill>
                  <a:srgbClr val="FF0000"/>
                </a:solidFill>
                <a:latin typeface="微軟正黑體" pitchFamily="34" charset="-120"/>
                <a:ea typeface="微軟正黑體" pitchFamily="34" charset="-120"/>
              </a:defRPr>
            </a:lvl1pPr>
          </a:lstStyle>
          <a:p>
            <a:pPr lvl="0"/>
            <a:r>
              <a:rPr lang="zh-TW" altLang="en-US"/>
              <a:t>按一下以編輯母片文字樣式</a:t>
            </a:r>
          </a:p>
        </p:txBody>
      </p:sp>
      <p:sp>
        <p:nvSpPr>
          <p:cNvPr id="17" name="標題 1"/>
          <p:cNvSpPr>
            <a:spLocks noGrp="1"/>
          </p:cNvSpPr>
          <p:nvPr>
            <p:ph type="ctrTitle"/>
          </p:nvPr>
        </p:nvSpPr>
        <p:spPr>
          <a:xfrm>
            <a:off x="1331640" y="2852936"/>
            <a:ext cx="7198568" cy="576064"/>
          </a:xfrm>
          <a:prstGeom prst="rect">
            <a:avLst/>
          </a:prstGeom>
        </p:spPr>
        <p:txBody>
          <a:bodyPr>
            <a:noAutofit/>
          </a:bodyPr>
          <a:lstStyle>
            <a:lvl1pPr algn="r">
              <a:defRPr sz="4000" b="1">
                <a:solidFill>
                  <a:schemeClr val="tx1">
                    <a:lumMod val="95000"/>
                    <a:lumOff val="5000"/>
                  </a:schemeClr>
                </a:solidFill>
                <a:latin typeface="微軟正黑體" pitchFamily="34" charset="-120"/>
                <a:ea typeface="微軟正黑體" pitchFamily="34" charset="-120"/>
              </a:defRPr>
            </a:lvl1pPr>
          </a:lstStyle>
          <a:p>
            <a:r>
              <a:rPr lang="zh-TW" altLang="en-US"/>
              <a:t>按一下以編輯母片標題樣式</a:t>
            </a:r>
            <a:endParaRPr lang="zh-TW" altLang="en-US" dirty="0"/>
          </a:p>
        </p:txBody>
      </p:sp>
      <p:pic>
        <p:nvPicPr>
          <p:cNvPr id="10" name="Picture 3" descr="C:\Users\angel.cheng\Desktop\BAR.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1919464"/>
            <a:ext cx="9144000" cy="25176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 descr="C:\Users\winnit\Desktop\logo-r.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47564" y="908720"/>
            <a:ext cx="2088232" cy="700945"/>
          </a:xfrm>
          <a:prstGeom prst="rect">
            <a:avLst/>
          </a:prstGeom>
          <a:noFill/>
          <a:extLst>
            <a:ext uri="{909E8E84-426E-40DD-AFC4-6F175D3DCCD1}">
              <a14:hiddenFill xmlns:a14="http://schemas.microsoft.com/office/drawing/2010/main">
                <a:solidFill>
                  <a:srgbClr val="FFFFFF"/>
                </a:solidFill>
              </a14:hiddenFill>
            </a:ext>
          </a:extLst>
        </p:spPr>
      </p:pic>
      <p:sp>
        <p:nvSpPr>
          <p:cNvPr id="15" name="文字方塊 14"/>
          <p:cNvSpPr txBox="1"/>
          <p:nvPr userDrawn="1"/>
        </p:nvSpPr>
        <p:spPr>
          <a:xfrm>
            <a:off x="6882597" y="1609665"/>
            <a:ext cx="2016224" cy="307777"/>
          </a:xfrm>
          <a:prstGeom prst="rect">
            <a:avLst/>
          </a:prstGeom>
          <a:noFill/>
        </p:spPr>
        <p:txBody>
          <a:bodyPr wrap="square" rtlCol="0">
            <a:spAutoFit/>
          </a:bodyPr>
          <a:lstStyle/>
          <a:p>
            <a:r>
              <a:rPr lang="zh-TW" altLang="en-US" sz="1400" dirty="0">
                <a:solidFill>
                  <a:srgbClr val="000000">
                    <a:lumMod val="85000"/>
                    <a:lumOff val="15000"/>
                  </a:srgbClr>
                </a:solidFill>
              </a:rPr>
              <a:t>誠信 </a:t>
            </a:r>
            <a:r>
              <a:rPr lang="en-US" altLang="zh-TW" sz="1400" dirty="0">
                <a:solidFill>
                  <a:srgbClr val="000000">
                    <a:lumMod val="85000"/>
                    <a:lumOff val="15000"/>
                  </a:srgbClr>
                </a:solidFill>
              </a:rPr>
              <a:t>‧</a:t>
            </a:r>
            <a:r>
              <a:rPr lang="zh-TW" altLang="en-US" sz="1400" dirty="0">
                <a:solidFill>
                  <a:srgbClr val="000000">
                    <a:lumMod val="85000"/>
                    <a:lumOff val="15000"/>
                  </a:srgbClr>
                </a:solidFill>
              </a:rPr>
              <a:t> 承諾 </a:t>
            </a:r>
            <a:r>
              <a:rPr lang="en-US" altLang="zh-TW" sz="1400" dirty="0">
                <a:solidFill>
                  <a:srgbClr val="000000">
                    <a:lumMod val="85000"/>
                    <a:lumOff val="15000"/>
                  </a:srgbClr>
                </a:solidFill>
              </a:rPr>
              <a:t>‧</a:t>
            </a:r>
            <a:r>
              <a:rPr lang="zh-TW" altLang="en-US" sz="1400" dirty="0">
                <a:solidFill>
                  <a:srgbClr val="000000">
                    <a:lumMod val="85000"/>
                    <a:lumOff val="15000"/>
                  </a:srgbClr>
                </a:solidFill>
              </a:rPr>
              <a:t> 創新 </a:t>
            </a:r>
            <a:r>
              <a:rPr lang="en-US" altLang="zh-TW" sz="1400" dirty="0">
                <a:solidFill>
                  <a:srgbClr val="000000">
                    <a:lumMod val="85000"/>
                    <a:lumOff val="15000"/>
                  </a:srgbClr>
                </a:solidFill>
              </a:rPr>
              <a:t>‧</a:t>
            </a:r>
            <a:r>
              <a:rPr lang="zh-TW" altLang="en-US" sz="1400" dirty="0">
                <a:solidFill>
                  <a:srgbClr val="000000">
                    <a:lumMod val="85000"/>
                    <a:lumOff val="15000"/>
                  </a:srgbClr>
                </a:solidFill>
              </a:rPr>
              <a:t> 合作</a:t>
            </a:r>
          </a:p>
        </p:txBody>
      </p:sp>
    </p:spTree>
    <p:extLst>
      <p:ext uri="{BB962C8B-B14F-4D97-AF65-F5344CB8AC3E}">
        <p14:creationId xmlns:p14="http://schemas.microsoft.com/office/powerpoint/2010/main" val="355740697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dirty="0"/>
              <a:t>按一下以編輯母片標題樣式</a:t>
            </a:r>
          </a:p>
        </p:txBody>
      </p:sp>
      <p:sp>
        <p:nvSpPr>
          <p:cNvPr id="10" name="內容版面配置區 3"/>
          <p:cNvSpPr>
            <a:spLocks noGrp="1"/>
          </p:cNvSpPr>
          <p:nvPr>
            <p:ph sz="half" idx="2"/>
          </p:nvPr>
        </p:nvSpPr>
        <p:spPr>
          <a:xfrm>
            <a:off x="467544" y="1268760"/>
            <a:ext cx="8219256" cy="5040560"/>
          </a:xfrm>
          <a:prstGeom prst="rect">
            <a:avLst/>
          </a:prstGeom>
        </p:spPr>
        <p:txBody>
          <a:bodyPr/>
          <a:lstStyle>
            <a:lvl1pPr>
              <a:defRPr sz="2400">
                <a:latin typeface="微軟正黑體" pitchFamily="34" charset="-120"/>
                <a:ea typeface="微軟正黑體" pitchFamily="34" charset="-120"/>
              </a:defRPr>
            </a:lvl1pPr>
            <a:lvl2pPr>
              <a:defRPr sz="2000" b="0">
                <a:latin typeface="微軟正黑體" pitchFamily="34" charset="-120"/>
                <a:ea typeface="微軟正黑體" pitchFamily="34" charset="-120"/>
              </a:defRPr>
            </a:lvl2pPr>
            <a:lvl3pPr>
              <a:defRPr sz="1800">
                <a:latin typeface="微軟正黑體" pitchFamily="34" charset="-120"/>
                <a:ea typeface="微軟正黑體" pitchFamily="34" charset="-120"/>
              </a:defRPr>
            </a:lvl3pPr>
            <a:lvl4pPr>
              <a:defRPr sz="16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dirty="0"/>
              <a:t>按一下以編輯母片文字樣式</a:t>
            </a:r>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en-US" altLang="zh-TW" dirty="0"/>
          </a:p>
          <a:p>
            <a:pPr lvl="0"/>
            <a:endParaRPr lang="zh-TW" altLang="en-US" dirty="0"/>
          </a:p>
        </p:txBody>
      </p:sp>
      <p:sp>
        <p:nvSpPr>
          <p:cNvPr id="11" name="投影片編號版面配置區 10"/>
          <p:cNvSpPr>
            <a:spLocks noGrp="1"/>
          </p:cNvSpPr>
          <p:nvPr>
            <p:ph type="sldNum" sz="quarter" idx="10"/>
          </p:nvPr>
        </p:nvSpPr>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356270334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3_標題及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內容版面配置區 3"/>
          <p:cNvSpPr>
            <a:spLocks noGrp="1"/>
          </p:cNvSpPr>
          <p:nvPr>
            <p:ph sz="half" idx="2"/>
          </p:nvPr>
        </p:nvSpPr>
        <p:spPr>
          <a:xfrm>
            <a:off x="467544" y="1268760"/>
            <a:ext cx="8219256" cy="5040560"/>
          </a:xfrm>
          <a:prstGeom prst="rect">
            <a:avLst/>
          </a:prstGeom>
        </p:spPr>
        <p:txBody>
          <a:bodyPr/>
          <a:lstStyle>
            <a:lvl1pPr>
              <a:defRPr sz="2400">
                <a:latin typeface="微軟正黑體" pitchFamily="34" charset="-120"/>
                <a:ea typeface="微軟正黑體" pitchFamily="34" charset="-120"/>
              </a:defRPr>
            </a:lvl1pPr>
            <a:lvl2pPr>
              <a:defRPr sz="2000" b="0">
                <a:latin typeface="微軟正黑體" pitchFamily="34" charset="-120"/>
                <a:ea typeface="微軟正黑體" pitchFamily="34" charset="-120"/>
              </a:defRPr>
            </a:lvl2pPr>
            <a:lvl3pPr>
              <a:defRPr sz="1800">
                <a:latin typeface="微軟正黑體" pitchFamily="34" charset="-120"/>
                <a:ea typeface="微軟正黑體" pitchFamily="34" charset="-120"/>
              </a:defRPr>
            </a:lvl3pPr>
            <a:lvl4pPr>
              <a:defRPr sz="16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1" name="投影片編號版面配置區 10"/>
          <p:cNvSpPr>
            <a:spLocks noGrp="1"/>
          </p:cNvSpPr>
          <p:nvPr>
            <p:ph type="sldNum" sz="quarter" idx="10"/>
          </p:nvPr>
        </p:nvSpPr>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269841517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p:spTree>
      <p:nvGrpSpPr>
        <p:cNvPr id="1" name=""/>
        <p:cNvGrpSpPr/>
        <p:nvPr/>
      </p:nvGrpSpPr>
      <p:grpSpPr>
        <a:xfrm>
          <a:off x="0" y="0"/>
          <a:ext cx="0" cy="0"/>
          <a:chOff x="0" y="0"/>
          <a:chExt cx="0" cy="0"/>
        </a:xfrm>
      </p:grpSpPr>
      <p:sp>
        <p:nvSpPr>
          <p:cNvPr id="2" name="標題 1">
            <a:extLst>
              <a:ext uri="{FF2B5EF4-FFF2-40B4-BE49-F238E27FC236}">
                <a16:creationId xmlns="" xmlns:a16="http://schemas.microsoft.com/office/drawing/2014/main" id="{B0DD74AA-4F41-4365-B694-B54E0DA6EF07}"/>
              </a:ext>
            </a:extLst>
          </p:cNvPr>
          <p:cNvSpPr>
            <a:spLocks noGrp="1"/>
          </p:cNvSpPr>
          <p:nvPr>
            <p:ph type="title"/>
          </p:nvPr>
        </p:nvSpPr>
        <p:spPr>
          <a:xfrm>
            <a:off x="628650" y="365125"/>
            <a:ext cx="7886700" cy="1325563"/>
          </a:xfrm>
          <a:prstGeom prst="rect">
            <a:avLst/>
          </a:prstGeom>
        </p:spPr>
        <p:txBody>
          <a:bodyPr/>
          <a:lstStyle/>
          <a:p>
            <a:r>
              <a:rPr lang="zh-TW" altLang="en-US"/>
              <a:t>按一下以編輯母片標題樣式</a:t>
            </a:r>
          </a:p>
        </p:txBody>
      </p:sp>
      <p:sp>
        <p:nvSpPr>
          <p:cNvPr id="3" name="文字版面配置區 2">
            <a:extLst>
              <a:ext uri="{FF2B5EF4-FFF2-40B4-BE49-F238E27FC236}">
                <a16:creationId xmlns="" xmlns:a16="http://schemas.microsoft.com/office/drawing/2014/main" id="{EF2AB198-A40F-47CD-9C57-71940504FB2C}"/>
              </a:ext>
            </a:extLst>
          </p:cNvPr>
          <p:cNvSpPr>
            <a:spLocks noGrp="1"/>
          </p:cNvSpPr>
          <p:nvPr>
            <p:ph type="body" idx="1"/>
          </p:nvPr>
        </p:nvSpPr>
        <p:spPr>
          <a:xfrm>
            <a:off x="628650" y="1825625"/>
            <a:ext cx="7886700" cy="4351338"/>
          </a:xfrm>
          <a:prstGeom prst="rect">
            <a:avLst/>
          </a:prstGeo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投影片編號版面配置區 3">
            <a:extLst>
              <a:ext uri="{FF2B5EF4-FFF2-40B4-BE49-F238E27FC236}">
                <a16:creationId xmlns="" xmlns:a16="http://schemas.microsoft.com/office/drawing/2014/main" id="{485903BB-5882-485D-B448-EF527117E5E6}"/>
              </a:ext>
            </a:extLst>
          </p:cNvPr>
          <p:cNvSpPr>
            <a:spLocks noGrp="1"/>
          </p:cNvSpPr>
          <p:nvPr>
            <p:ph type="sldNum" sz="quarter" idx="10"/>
          </p:nvPr>
        </p:nvSpPr>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316017826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5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6" name="內容版面配置區 3"/>
          <p:cNvSpPr>
            <a:spLocks noGrp="1"/>
          </p:cNvSpPr>
          <p:nvPr>
            <p:ph sz="half" idx="2"/>
          </p:nvPr>
        </p:nvSpPr>
        <p:spPr>
          <a:xfrm>
            <a:off x="467544" y="2996952"/>
            <a:ext cx="4032448" cy="2952328"/>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7" name="內容版面配置區 3"/>
          <p:cNvSpPr>
            <a:spLocks noGrp="1"/>
          </p:cNvSpPr>
          <p:nvPr>
            <p:ph sz="half" idx="16"/>
          </p:nvPr>
        </p:nvSpPr>
        <p:spPr>
          <a:xfrm>
            <a:off x="4644008" y="2996952"/>
            <a:ext cx="4032448" cy="2952328"/>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8" name="文字版面配置區 2"/>
          <p:cNvSpPr>
            <a:spLocks noGrp="1"/>
          </p:cNvSpPr>
          <p:nvPr>
            <p:ph type="body" sz="quarter" idx="17"/>
          </p:nvPr>
        </p:nvSpPr>
        <p:spPr>
          <a:xfrm>
            <a:off x="467544" y="2564904"/>
            <a:ext cx="4031679" cy="360040"/>
          </a:xfrm>
          <a:prstGeom prst="rect">
            <a:avLst/>
          </a:prstGeom>
        </p:spPr>
        <p:txBody>
          <a:bodyPr>
            <a:noAutofit/>
          </a:bodyPr>
          <a:lstStyle>
            <a:lvl1pPr marL="285750" indent="-28575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8"/>
          </p:nvPr>
        </p:nvSpPr>
        <p:spPr>
          <a:xfrm>
            <a:off x="4644777" y="2564904"/>
            <a:ext cx="4031679" cy="360040"/>
          </a:xfrm>
          <a:prstGeom prst="rect">
            <a:avLst/>
          </a:prstGeom>
        </p:spPr>
        <p:txBody>
          <a:bodyPr>
            <a:noAutofit/>
          </a:bodyPr>
          <a:lstStyle>
            <a:lvl1pPr marL="342900" indent="-34290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4" name="文字版面配置區 2"/>
          <p:cNvSpPr>
            <a:spLocks noGrp="1"/>
          </p:cNvSpPr>
          <p:nvPr>
            <p:ph type="body" sz="quarter" idx="11"/>
          </p:nvPr>
        </p:nvSpPr>
        <p:spPr>
          <a:xfrm>
            <a:off x="468313" y="1268760"/>
            <a:ext cx="8208143" cy="1224136"/>
          </a:xfrm>
          <a:prstGeom prst="rect">
            <a:avLst/>
          </a:prstGeom>
        </p:spPr>
        <p:txBody>
          <a:bodyPr>
            <a:normAutofit/>
          </a:bodyPr>
          <a:lstStyle>
            <a:lvl1pPr marL="342900" indent="-342900" algn="l">
              <a:buFont typeface="Arial" pitchFamily="34" charset="0"/>
              <a:buChar char="•"/>
              <a:defRPr sz="16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5"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1200">
                <a:latin typeface="微軟正黑體" pitchFamily="34" charset="-120"/>
                <a:ea typeface="微軟正黑體" pitchFamily="34" charset="-120"/>
              </a:defRPr>
            </a:lvl1pPr>
          </a:lstStyle>
          <a:p>
            <a:pPr lvl="0"/>
            <a:r>
              <a:rPr lang="zh-TW" altLang="en-US"/>
              <a:t>按一下以編輯母片文字樣式</a:t>
            </a:r>
          </a:p>
        </p:txBody>
      </p:sp>
      <p:sp>
        <p:nvSpPr>
          <p:cNvPr id="2" name="投影片編號版面配置區 1"/>
          <p:cNvSpPr>
            <a:spLocks noGrp="1"/>
          </p:cNvSpPr>
          <p:nvPr>
            <p:ph type="sldNum" sz="quarter" idx="19"/>
          </p:nvPr>
        </p:nvSpPr>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236713409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b="1">
                <a:latin typeface="微軟正黑體" pitchFamily="34" charset="-120"/>
                <a:ea typeface="微軟正黑體" pitchFamily="34" charset="-120"/>
              </a:defRPr>
            </a:lvl1pPr>
          </a:lstStyle>
          <a:p>
            <a:r>
              <a:rPr lang="zh-TW" altLang="en-US" dirty="0"/>
              <a:t>按一下以編輯母片標題樣式</a:t>
            </a:r>
          </a:p>
        </p:txBody>
      </p:sp>
      <p:sp>
        <p:nvSpPr>
          <p:cNvPr id="17" name="文字版面配置區 7"/>
          <p:cNvSpPr>
            <a:spLocks noGrp="1"/>
          </p:cNvSpPr>
          <p:nvPr>
            <p:ph type="body" sz="quarter" idx="12"/>
          </p:nvPr>
        </p:nvSpPr>
        <p:spPr>
          <a:xfrm>
            <a:off x="467544" y="6525344"/>
            <a:ext cx="8208912" cy="288032"/>
          </a:xfrm>
          <a:prstGeom prst="rect">
            <a:avLst/>
          </a:prstGeom>
        </p:spPr>
        <p:txBody>
          <a:bodyPr>
            <a:normAutofit/>
          </a:bodyPr>
          <a:lstStyle>
            <a:lvl1pPr marL="0" indent="0">
              <a:buFontTx/>
              <a:buNone/>
              <a:defRPr sz="1200">
                <a:latin typeface="微軟正黑體" pitchFamily="34" charset="-120"/>
                <a:ea typeface="微軟正黑體" pitchFamily="34" charset="-120"/>
              </a:defRPr>
            </a:lvl1pPr>
          </a:lstStyle>
          <a:p>
            <a:pPr lvl="0"/>
            <a:r>
              <a:rPr lang="zh-TW" altLang="en-US"/>
              <a:t>按一下以編輯母片文字樣式</a:t>
            </a:r>
          </a:p>
        </p:txBody>
      </p:sp>
      <p:sp>
        <p:nvSpPr>
          <p:cNvPr id="14" name="投影片編號版面配置區 10"/>
          <p:cNvSpPr>
            <a:spLocks noGrp="1"/>
          </p:cNvSpPr>
          <p:nvPr>
            <p:ph type="sldNum" sz="quarter" idx="10"/>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284456831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7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4" name="文字版面配置區 2"/>
          <p:cNvSpPr>
            <a:spLocks noGrp="1"/>
          </p:cNvSpPr>
          <p:nvPr>
            <p:ph type="body" sz="quarter" idx="18"/>
          </p:nvPr>
        </p:nvSpPr>
        <p:spPr>
          <a:xfrm>
            <a:off x="467544" y="1268760"/>
            <a:ext cx="4031679" cy="792088"/>
          </a:xfrm>
          <a:prstGeom prst="rect">
            <a:avLst/>
          </a:prstGeom>
        </p:spPr>
        <p:txBody>
          <a:bodyPr>
            <a:noAutofit/>
          </a:bodyPr>
          <a:lstStyle>
            <a:lvl1pPr marL="285750" indent="-28575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5" name="文字版面配置區 2"/>
          <p:cNvSpPr>
            <a:spLocks noGrp="1"/>
          </p:cNvSpPr>
          <p:nvPr>
            <p:ph type="body" sz="quarter" idx="19"/>
          </p:nvPr>
        </p:nvSpPr>
        <p:spPr>
          <a:xfrm>
            <a:off x="4644777" y="1268760"/>
            <a:ext cx="4031679" cy="792088"/>
          </a:xfrm>
          <a:prstGeom prst="rect">
            <a:avLst/>
          </a:prstGeom>
        </p:spPr>
        <p:txBody>
          <a:bodyPr>
            <a:noAutofit/>
          </a:bodyPr>
          <a:lstStyle>
            <a:lvl1pPr marL="342900" indent="-342900" algn="l">
              <a:buFont typeface="Arial" pitchFamily="34" charset="0"/>
              <a:buChar char="•"/>
              <a:defRPr sz="180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9" name="文字版面配置區 7"/>
          <p:cNvSpPr>
            <a:spLocks noGrp="1"/>
          </p:cNvSpPr>
          <p:nvPr>
            <p:ph type="body" sz="quarter" idx="12"/>
          </p:nvPr>
        </p:nvSpPr>
        <p:spPr>
          <a:xfrm>
            <a:off x="467544" y="5229200"/>
            <a:ext cx="8208912" cy="720080"/>
          </a:xfrm>
          <a:prstGeom prst="rect">
            <a:avLst/>
          </a:prstGeom>
        </p:spPr>
        <p:txBody>
          <a:bodyPr>
            <a:normAutofit/>
          </a:bodyPr>
          <a:lstStyle>
            <a:lvl1pPr marL="171450" indent="-171450">
              <a:buFont typeface="Arial" pitchFamily="34" charset="0"/>
              <a:buChar char="•"/>
              <a:defRPr sz="1200">
                <a:latin typeface="微軟正黑體" pitchFamily="34" charset="-120"/>
                <a:ea typeface="微軟正黑體" pitchFamily="34" charset="-120"/>
              </a:defRPr>
            </a:lvl1pPr>
          </a:lstStyle>
          <a:p>
            <a:pPr lvl="0"/>
            <a:r>
              <a:rPr lang="zh-TW" altLang="en-US"/>
              <a:t>按一下以編輯母片文字樣式</a:t>
            </a:r>
          </a:p>
        </p:txBody>
      </p:sp>
      <p:sp>
        <p:nvSpPr>
          <p:cNvPr id="20" name="內容版面配置區 3"/>
          <p:cNvSpPr>
            <a:spLocks noGrp="1"/>
          </p:cNvSpPr>
          <p:nvPr>
            <p:ph sz="half" idx="20"/>
          </p:nvPr>
        </p:nvSpPr>
        <p:spPr>
          <a:xfrm>
            <a:off x="4644008" y="2132856"/>
            <a:ext cx="4032448" cy="3024336"/>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1" name="內容版面配置區 3"/>
          <p:cNvSpPr>
            <a:spLocks noGrp="1"/>
          </p:cNvSpPr>
          <p:nvPr>
            <p:ph sz="half" idx="2"/>
          </p:nvPr>
        </p:nvSpPr>
        <p:spPr>
          <a:xfrm>
            <a:off x="467544" y="2132856"/>
            <a:ext cx="4032448" cy="3024336"/>
          </a:xfrm>
          <a:prstGeom prst="rect">
            <a:avLst/>
          </a:prstGeom>
        </p:spPr>
        <p:txBody>
          <a:bodyPr/>
          <a:lstStyle>
            <a:lvl1pPr marL="0" indent="0">
              <a:buFontTx/>
              <a:buNone/>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 name="投影片編號版面配置區 1"/>
          <p:cNvSpPr>
            <a:spLocks noGrp="1"/>
          </p:cNvSpPr>
          <p:nvPr>
            <p:ph type="sldNum" sz="quarter" idx="21"/>
          </p:nvPr>
        </p:nvSpPr>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
        <p:nvSpPr>
          <p:cNvPr id="10" name="文字版面配置區 7"/>
          <p:cNvSpPr>
            <a:spLocks noGrp="1"/>
          </p:cNvSpPr>
          <p:nvPr>
            <p:ph type="body" sz="quarter" idx="22"/>
          </p:nvPr>
        </p:nvSpPr>
        <p:spPr>
          <a:xfrm>
            <a:off x="467544" y="6021288"/>
            <a:ext cx="8208912" cy="288032"/>
          </a:xfrm>
          <a:prstGeom prst="rect">
            <a:avLst/>
          </a:prstGeom>
        </p:spPr>
        <p:txBody>
          <a:bodyPr>
            <a:normAutofit/>
          </a:bodyPr>
          <a:lstStyle>
            <a:lvl1pPr marL="0" indent="0">
              <a:buFontTx/>
              <a:buNone/>
              <a:defRPr sz="1200">
                <a:latin typeface="微軟正黑體" pitchFamily="34" charset="-120"/>
                <a:ea typeface="微軟正黑體" pitchFamily="34" charset="-120"/>
              </a:defRPr>
            </a:lvl1pPr>
          </a:lstStyle>
          <a:p>
            <a:pPr lvl="0"/>
            <a:r>
              <a:rPr lang="zh-TW" altLang="en-US"/>
              <a:t>按一下以編輯母片文字樣式</a:t>
            </a:r>
          </a:p>
        </p:txBody>
      </p:sp>
    </p:spTree>
    <p:extLst>
      <p:ext uri="{BB962C8B-B14F-4D97-AF65-F5344CB8AC3E}">
        <p14:creationId xmlns:p14="http://schemas.microsoft.com/office/powerpoint/2010/main" val="25589281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8_標題及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8" name="文字版面配置區 3"/>
          <p:cNvSpPr>
            <a:spLocks noGrp="1"/>
          </p:cNvSpPr>
          <p:nvPr>
            <p:ph type="body" sz="half" idx="2"/>
          </p:nvPr>
        </p:nvSpPr>
        <p:spPr>
          <a:xfrm>
            <a:off x="5597353" y="1268760"/>
            <a:ext cx="3079103" cy="4608512"/>
          </a:xfrm>
          <a:prstGeom prst="rect">
            <a:avLst/>
          </a:prstGeom>
        </p:spPr>
        <p:txBody>
          <a:bodyPr>
            <a:normAutofit/>
          </a:bodyPr>
          <a:lstStyle>
            <a:lvl1pPr marL="285750" indent="-285750">
              <a:buFont typeface="Arial" pitchFamily="34" charset="0"/>
              <a:buChar char="•"/>
              <a:defRPr sz="1600">
                <a:latin typeface="微軟正黑體" pitchFamily="34" charset="-120"/>
                <a:ea typeface="微軟正黑體"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0" name="內容版面配置區 3"/>
          <p:cNvSpPr>
            <a:spLocks noGrp="1"/>
          </p:cNvSpPr>
          <p:nvPr>
            <p:ph sz="half" idx="10"/>
          </p:nvPr>
        </p:nvSpPr>
        <p:spPr>
          <a:xfrm>
            <a:off x="467544" y="1268760"/>
            <a:ext cx="5040560" cy="4248472"/>
          </a:xfrm>
          <a:prstGeom prst="rect">
            <a:avLst/>
          </a:prstGeom>
        </p:spPr>
        <p:txBody>
          <a:bodyPr/>
          <a:lstStyle>
            <a:lvl1pPr>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6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1" name="文字版面配置區 7"/>
          <p:cNvSpPr>
            <a:spLocks noGrp="1"/>
          </p:cNvSpPr>
          <p:nvPr>
            <p:ph type="body" sz="quarter" idx="12"/>
          </p:nvPr>
        </p:nvSpPr>
        <p:spPr>
          <a:xfrm>
            <a:off x="467544" y="5589240"/>
            <a:ext cx="5040560" cy="288032"/>
          </a:xfrm>
          <a:prstGeom prst="rect">
            <a:avLst/>
          </a:prstGeom>
        </p:spPr>
        <p:txBody>
          <a:bodyPr>
            <a:normAutofit/>
          </a:bodyPr>
          <a:lstStyle>
            <a:lvl1pPr marL="0" indent="0">
              <a:buFontTx/>
              <a:buNone/>
              <a:defRPr sz="1200">
                <a:latin typeface="微軟正黑體" pitchFamily="34" charset="-120"/>
                <a:ea typeface="微軟正黑體" pitchFamily="34" charset="-120"/>
              </a:defRPr>
            </a:lvl1pPr>
          </a:lstStyle>
          <a:p>
            <a:pPr lvl="0"/>
            <a:r>
              <a:rPr lang="zh-TW" altLang="en-US"/>
              <a:t>按一下以編輯母片文字樣式</a:t>
            </a:r>
          </a:p>
        </p:txBody>
      </p:sp>
      <p:sp>
        <p:nvSpPr>
          <p:cNvPr id="2" name="投影片編號版面配置區 1"/>
          <p:cNvSpPr>
            <a:spLocks noGrp="1"/>
          </p:cNvSpPr>
          <p:nvPr>
            <p:ph type="sldNum" sz="quarter" idx="13"/>
          </p:nvPr>
        </p:nvSpPr>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2514402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8_標題及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8" name="文字版面配置區 3"/>
          <p:cNvSpPr>
            <a:spLocks noGrp="1"/>
          </p:cNvSpPr>
          <p:nvPr>
            <p:ph type="body" sz="half" idx="2"/>
          </p:nvPr>
        </p:nvSpPr>
        <p:spPr>
          <a:xfrm>
            <a:off x="5597353" y="1268760"/>
            <a:ext cx="3079103" cy="4608512"/>
          </a:xfrm>
          <a:prstGeom prst="rect">
            <a:avLst/>
          </a:prstGeom>
        </p:spPr>
        <p:txBody>
          <a:bodyPr>
            <a:normAutofit/>
          </a:bodyPr>
          <a:lstStyle>
            <a:lvl1pPr marL="285750" indent="-285750">
              <a:buFont typeface="Arial" pitchFamily="34" charset="0"/>
              <a:buChar char="•"/>
              <a:defRPr sz="1600">
                <a:latin typeface="微軟正黑體" pitchFamily="34" charset="-120"/>
                <a:ea typeface="微軟正黑體" pitchFamily="34" charset="-12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10" name="內容版面配置區 3"/>
          <p:cNvSpPr>
            <a:spLocks noGrp="1"/>
          </p:cNvSpPr>
          <p:nvPr>
            <p:ph sz="half" idx="10"/>
          </p:nvPr>
        </p:nvSpPr>
        <p:spPr>
          <a:xfrm>
            <a:off x="467544" y="1268760"/>
            <a:ext cx="5040560" cy="4248472"/>
          </a:xfrm>
          <a:prstGeom prst="rect">
            <a:avLst/>
          </a:prstGeom>
        </p:spPr>
        <p:txBody>
          <a:bodyPr/>
          <a:lstStyle>
            <a:lvl1pPr>
              <a:defRPr sz="1800">
                <a:latin typeface="微軟正黑體" pitchFamily="34" charset="-120"/>
                <a:ea typeface="微軟正黑體" pitchFamily="34" charset="-120"/>
              </a:defRPr>
            </a:lvl1pPr>
            <a:lvl2pPr>
              <a:defRPr sz="1600">
                <a:latin typeface="微軟正黑體" pitchFamily="34" charset="-120"/>
                <a:ea typeface="微軟正黑體" pitchFamily="34" charset="-120"/>
              </a:defRPr>
            </a:lvl2pPr>
            <a:lvl3pPr>
              <a:defRPr sz="140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6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1" name="文字版面配置區 7"/>
          <p:cNvSpPr>
            <a:spLocks noGrp="1"/>
          </p:cNvSpPr>
          <p:nvPr>
            <p:ph type="body" sz="quarter" idx="12"/>
          </p:nvPr>
        </p:nvSpPr>
        <p:spPr>
          <a:xfrm>
            <a:off x="467544" y="5589240"/>
            <a:ext cx="5040560" cy="288032"/>
          </a:xfrm>
          <a:prstGeom prst="rect">
            <a:avLst/>
          </a:prstGeom>
        </p:spPr>
        <p:txBody>
          <a:bodyPr>
            <a:normAutofit/>
          </a:bodyPr>
          <a:lstStyle>
            <a:lvl1pPr marL="0" indent="0">
              <a:buFontTx/>
              <a:buNone/>
              <a:defRPr sz="1200">
                <a:latin typeface="微軟正黑體" pitchFamily="34" charset="-120"/>
                <a:ea typeface="微軟正黑體" pitchFamily="34" charset="-120"/>
              </a:defRPr>
            </a:lvl1pPr>
          </a:lstStyle>
          <a:p>
            <a:pPr lvl="0"/>
            <a:r>
              <a:rPr lang="zh-TW" altLang="en-US"/>
              <a:t>按一下以編輯母片文字樣式</a:t>
            </a:r>
          </a:p>
        </p:txBody>
      </p:sp>
      <p:sp>
        <p:nvSpPr>
          <p:cNvPr id="2" name="投影片編號版面配置區 1"/>
          <p:cNvSpPr>
            <a:spLocks noGrp="1"/>
          </p:cNvSpPr>
          <p:nvPr>
            <p:ph type="sldNum" sz="quarter" idx="13"/>
          </p:nvPr>
        </p:nvSpPr>
        <p:spPr/>
        <p:txBody>
          <a:bodyPr/>
          <a:lstStyle/>
          <a:p>
            <a:fld id="{415482FC-CF5F-466A-B8B6-BC3733E92023}" type="slidenum">
              <a:rPr lang="zh-TW" altLang="en-US" smtClean="0"/>
              <a:pPr/>
              <a:t>‹#›</a:t>
            </a:fld>
            <a:endParaRPr lang="zh-TW" altLang="en-US" dirty="0"/>
          </a:p>
        </p:txBody>
      </p:sp>
    </p:spTree>
    <p:extLst>
      <p:ext uri="{BB962C8B-B14F-4D97-AF65-F5344CB8AC3E}">
        <p14:creationId xmlns:p14="http://schemas.microsoft.com/office/powerpoint/2010/main" val="378486956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9_免責聲明">
    <p:spTree>
      <p:nvGrpSpPr>
        <p:cNvPr id="1" name=""/>
        <p:cNvGrpSpPr/>
        <p:nvPr/>
      </p:nvGrpSpPr>
      <p:grpSpPr>
        <a:xfrm>
          <a:off x="0" y="0"/>
          <a:ext cx="0" cy="0"/>
          <a:chOff x="0" y="0"/>
          <a:chExt cx="0" cy="0"/>
        </a:xfrm>
      </p:grpSpPr>
      <p:sp>
        <p:nvSpPr>
          <p:cNvPr id="2" name="投影片編號版面配置區 1"/>
          <p:cNvSpPr>
            <a:spLocks noGrp="1"/>
          </p:cNvSpPr>
          <p:nvPr>
            <p:ph type="sldNum" sz="quarter" idx="18"/>
          </p:nvPr>
        </p:nvSpPr>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
        <p:nvSpPr>
          <p:cNvPr id="4" name="矩形 3"/>
          <p:cNvSpPr/>
          <p:nvPr userDrawn="1"/>
        </p:nvSpPr>
        <p:spPr>
          <a:xfrm>
            <a:off x="518012" y="1142742"/>
            <a:ext cx="8158443" cy="2862322"/>
          </a:xfrm>
          <a:prstGeom prst="rect">
            <a:avLst/>
          </a:prstGeom>
        </p:spPr>
        <p:txBody>
          <a:bodyPr wrap="square">
            <a:spAutoFit/>
          </a:bodyPr>
          <a:lstStyle/>
          <a:p>
            <a:r>
              <a:rPr lang="zh-TW" altLang="zh-TW" dirty="0">
                <a:solidFill>
                  <a:srgbClr val="FF0000"/>
                </a:solidFill>
              </a:rPr>
              <a:t>免責宣言說明</a:t>
            </a:r>
            <a:endParaRPr lang="en-US" altLang="zh-TW" dirty="0">
              <a:solidFill>
                <a:srgbClr val="FF0000"/>
              </a:solidFill>
            </a:endParaRPr>
          </a:p>
          <a:p>
            <a:endParaRPr lang="en-US" altLang="zh-TW" dirty="0">
              <a:solidFill>
                <a:srgbClr val="000000"/>
              </a:solidFill>
            </a:endParaRPr>
          </a:p>
          <a:p>
            <a:r>
              <a:rPr lang="zh-TW" altLang="zh-TW" dirty="0">
                <a:solidFill>
                  <a:srgbClr val="000000"/>
                </a:solidFill>
              </a:rPr>
              <a:t>免責聲明</a:t>
            </a:r>
            <a:r>
              <a:rPr lang="zh-TW" altLang="en-US" dirty="0">
                <a:solidFill>
                  <a:srgbClr val="000000"/>
                </a:solidFill>
              </a:rPr>
              <a:t>：</a:t>
            </a:r>
            <a:endParaRPr lang="en-US" altLang="zh-TW" dirty="0">
              <a:solidFill>
                <a:srgbClr val="000000"/>
              </a:solidFill>
            </a:endParaRPr>
          </a:p>
          <a:p>
            <a:r>
              <a:rPr lang="zh-TW" altLang="en-US" dirty="0">
                <a:solidFill>
                  <a:srgbClr val="000000"/>
                </a:solidFill>
              </a:rPr>
              <a:t>台新證券投資顧問股份有限公司 </a:t>
            </a:r>
            <a:r>
              <a:rPr lang="en-US" altLang="zh-TW" dirty="0">
                <a:solidFill>
                  <a:srgbClr val="000000"/>
                </a:solidFill>
              </a:rPr>
              <a:t>(02)5589-9558  Fax:(02)3707-6769  </a:t>
            </a:r>
            <a:r>
              <a:rPr lang="zh-TW" altLang="en-US" dirty="0">
                <a:solidFill>
                  <a:srgbClr val="000000"/>
                </a:solidFill>
              </a:rPr>
              <a:t>地址</a:t>
            </a:r>
            <a:r>
              <a:rPr lang="en-US" altLang="zh-TW" dirty="0">
                <a:solidFill>
                  <a:srgbClr val="000000"/>
                </a:solidFill>
              </a:rPr>
              <a:t>:</a:t>
            </a:r>
            <a:r>
              <a:rPr lang="zh-TW" altLang="en-US" dirty="0">
                <a:solidFill>
                  <a:srgbClr val="000000"/>
                </a:solidFill>
              </a:rPr>
              <a:t>台北市仁愛路四段</a:t>
            </a:r>
            <a:r>
              <a:rPr lang="en-US" altLang="zh-TW" dirty="0">
                <a:solidFill>
                  <a:srgbClr val="000000"/>
                </a:solidFill>
              </a:rPr>
              <a:t>118</a:t>
            </a:r>
            <a:r>
              <a:rPr lang="zh-TW" altLang="en-US" dirty="0">
                <a:solidFill>
                  <a:srgbClr val="000000"/>
                </a:solidFill>
              </a:rPr>
              <a:t>號</a:t>
            </a:r>
            <a:r>
              <a:rPr lang="en-US" altLang="zh-TW" dirty="0">
                <a:solidFill>
                  <a:srgbClr val="000000"/>
                </a:solidFill>
              </a:rPr>
              <a:t>16</a:t>
            </a:r>
            <a:r>
              <a:rPr lang="zh-TW" altLang="en-US" dirty="0">
                <a:solidFill>
                  <a:srgbClr val="000000"/>
                </a:solidFill>
              </a:rPr>
              <a:t>樓  一百零八金管投顧新字第零壹柒號。本報告所載係根據各項市場資訊</a:t>
            </a:r>
            <a:r>
              <a:rPr lang="en-US" altLang="zh-TW" dirty="0">
                <a:solidFill>
                  <a:srgbClr val="000000"/>
                </a:solidFill>
              </a:rPr>
              <a:t>, </a:t>
            </a:r>
            <a:r>
              <a:rPr lang="zh-TW" altLang="en-US" dirty="0">
                <a:solidFill>
                  <a:srgbClr val="000000"/>
                </a:solidFill>
              </a:rPr>
              <a:t>加以整理、彙集及研究分析。僅供參考，本公司不保證其正確性及完整性。內容如涉及有價證券或金融商品相關記載或說明，並不構成要約、招攬、宣傳、建議或推薦買賣等任何形式之表示，投資人如參考本報告進行相關投資或交易，應自行承擔所有損益</a:t>
            </a:r>
            <a:r>
              <a:rPr lang="en-US" altLang="zh-TW" dirty="0">
                <a:solidFill>
                  <a:srgbClr val="000000"/>
                </a:solidFill>
              </a:rPr>
              <a:t>, </a:t>
            </a:r>
            <a:r>
              <a:rPr lang="zh-TW" altLang="en-US" dirty="0">
                <a:solidFill>
                  <a:srgbClr val="000000"/>
                </a:solidFill>
              </a:rPr>
              <a:t>本公司不負任何法律責任。此外，非經本公司同意，不得將本報告內容之部份或全部加以複製、轉載或散布。</a:t>
            </a:r>
            <a:endParaRPr lang="en-US" altLang="zh-TW" dirty="0">
              <a:solidFill>
                <a:srgbClr val="000000"/>
              </a:solidFill>
            </a:endParaRPr>
          </a:p>
        </p:txBody>
      </p:sp>
    </p:spTree>
    <p:extLst>
      <p:ext uri="{BB962C8B-B14F-4D97-AF65-F5344CB8AC3E}">
        <p14:creationId xmlns:p14="http://schemas.microsoft.com/office/powerpoint/2010/main" val="2428363239"/>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31_標題及圖表">
    <p:spTree>
      <p:nvGrpSpPr>
        <p:cNvPr id="1" name=""/>
        <p:cNvGrpSpPr/>
        <p:nvPr/>
      </p:nvGrpSpPr>
      <p:grpSpPr>
        <a:xfrm>
          <a:off x="0" y="0"/>
          <a:ext cx="0" cy="0"/>
          <a:chOff x="0" y="0"/>
          <a:chExt cx="0" cy="0"/>
        </a:xfrm>
      </p:grpSpPr>
      <p:sp>
        <p:nvSpPr>
          <p:cNvPr id="4" name="Rectangle 14"/>
          <p:cNvSpPr>
            <a:spLocks noGrp="1" noChangeArrowheads="1"/>
          </p:cNvSpPr>
          <p:nvPr>
            <p:ph type="sldNum" sz="quarter" idx="10"/>
          </p:nvPr>
        </p:nvSpPr>
        <p:spPr>
          <a:ln/>
        </p:spPr>
        <p:txBody>
          <a:bodyPr/>
          <a:lstStyle>
            <a:lvl1pPr>
              <a:defRPr/>
            </a:lvl1pPr>
          </a:lstStyle>
          <a:p>
            <a:pPr>
              <a:defRPr/>
            </a:pPr>
            <a:fld id="{A8FDBD36-44F1-4AF8-B042-41EC48081817}" type="slidenum">
              <a:rPr lang="en-US" altLang="zh-TW">
                <a:solidFill>
                  <a:srgbClr val="000000"/>
                </a:solidFill>
              </a:rPr>
              <a:pPr>
                <a:defRPr/>
              </a:pPr>
              <a:t>‹#›</a:t>
            </a:fld>
            <a:endParaRPr lang="en-US" altLang="zh-TW" dirty="0">
              <a:solidFill>
                <a:srgbClr val="000000"/>
              </a:solidFill>
            </a:endParaRPr>
          </a:p>
        </p:txBody>
      </p:sp>
      <p:sp>
        <p:nvSpPr>
          <p:cNvPr id="5" name="標題 1"/>
          <p:cNvSpPr>
            <a:spLocks noGrp="1"/>
          </p:cNvSpPr>
          <p:nvPr>
            <p:ph type="title"/>
          </p:nvPr>
        </p:nvSpPr>
        <p:spPr>
          <a:xfrm>
            <a:off x="457200" y="692696"/>
            <a:ext cx="8229600" cy="504056"/>
          </a:xfrm>
          <a:prstGeom prst="rect">
            <a:avLst/>
          </a:prstGeom>
        </p:spPr>
        <p:txBody>
          <a:bodyPr>
            <a:noAutofit/>
          </a:bodyPr>
          <a:lstStyle>
            <a:lvl1pPr algn="l">
              <a:defRPr sz="2800">
                <a:latin typeface="微軟正黑體" pitchFamily="34" charset="-120"/>
                <a:ea typeface="微軟正黑體" pitchFamily="34" charset="-120"/>
              </a:defRPr>
            </a:lvl1pPr>
          </a:lstStyle>
          <a:p>
            <a:r>
              <a:rPr lang="zh-TW" altLang="en-US" dirty="0"/>
              <a:t>按一下以編輯母片標題樣式</a:t>
            </a:r>
          </a:p>
        </p:txBody>
      </p:sp>
      <p:sp>
        <p:nvSpPr>
          <p:cNvPr id="6" name="內容版面配置區 3"/>
          <p:cNvSpPr>
            <a:spLocks noGrp="1"/>
          </p:cNvSpPr>
          <p:nvPr>
            <p:ph sz="half" idx="2"/>
          </p:nvPr>
        </p:nvSpPr>
        <p:spPr>
          <a:xfrm>
            <a:off x="467544" y="1268760"/>
            <a:ext cx="8219256" cy="5040560"/>
          </a:xfrm>
          <a:prstGeom prst="rect">
            <a:avLst/>
          </a:prstGeom>
        </p:spPr>
        <p:txBody>
          <a:bodyPr/>
          <a:lstStyle>
            <a:lvl1pPr>
              <a:defRPr sz="2400">
                <a:latin typeface="微軟正黑體" pitchFamily="34" charset="-120"/>
                <a:ea typeface="微軟正黑體" pitchFamily="34" charset="-120"/>
              </a:defRPr>
            </a:lvl1pPr>
            <a:lvl2pPr>
              <a:defRPr sz="2000" b="0">
                <a:latin typeface="微軟正黑體" pitchFamily="34" charset="-120"/>
                <a:ea typeface="微軟正黑體" pitchFamily="34" charset="-120"/>
              </a:defRPr>
            </a:lvl2pPr>
            <a:lvl3pPr>
              <a:defRPr sz="1800">
                <a:latin typeface="微軟正黑體" pitchFamily="34" charset="-120"/>
                <a:ea typeface="微軟正黑體" pitchFamily="34" charset="-120"/>
              </a:defRPr>
            </a:lvl3pPr>
            <a:lvl4pPr>
              <a:defRPr sz="1600">
                <a:latin typeface="微軟正黑體" pitchFamily="34" charset="-120"/>
                <a:ea typeface="微軟正黑體" pitchFamily="34" charset="-120"/>
              </a:defRPr>
            </a:lvl4pPr>
            <a:lvl5pPr>
              <a:defRPr sz="1400">
                <a:latin typeface="微軟正黑體" pitchFamily="34" charset="-120"/>
                <a:ea typeface="微軟正黑體" pitchFamily="34" charset="-120"/>
              </a:defRPr>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Tree>
    <p:extLst>
      <p:ext uri="{BB962C8B-B14F-4D97-AF65-F5344CB8AC3E}">
        <p14:creationId xmlns:p14="http://schemas.microsoft.com/office/powerpoint/2010/main" val="2221880385"/>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8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b="1">
                <a:latin typeface="微軟正黑體" pitchFamily="34" charset="-120"/>
                <a:ea typeface="微軟正黑體" pitchFamily="34" charset="-120"/>
              </a:defRPr>
            </a:lvl1pPr>
          </a:lstStyle>
          <a:p>
            <a:r>
              <a:rPr lang="zh-TW" altLang="en-US" dirty="0"/>
              <a:t>按一下以編輯母片標題樣式</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525344"/>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4" name="投影片編號版面配置區 1"/>
          <p:cNvSpPr>
            <a:spLocks noGrp="1"/>
          </p:cNvSpPr>
          <p:nvPr>
            <p:ph type="sldNum" sz="quarter" idx="22"/>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
        <p:nvSpPr>
          <p:cNvPr id="15" name="內容版面配置區 3"/>
          <p:cNvSpPr>
            <a:spLocks noGrp="1"/>
          </p:cNvSpPr>
          <p:nvPr>
            <p:ph sz="half" idx="20"/>
          </p:nvPr>
        </p:nvSpPr>
        <p:spPr>
          <a:xfrm>
            <a:off x="4644009" y="1811021"/>
            <a:ext cx="4032448" cy="3346172"/>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19" name="內容版面配置區 3"/>
          <p:cNvSpPr>
            <a:spLocks noGrp="1"/>
          </p:cNvSpPr>
          <p:nvPr>
            <p:ph sz="half" idx="2"/>
          </p:nvPr>
        </p:nvSpPr>
        <p:spPr>
          <a:xfrm>
            <a:off x="467544" y="1811021"/>
            <a:ext cx="4032448" cy="3346172"/>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TW" altLang="en-US" dirty="0"/>
          </a:p>
        </p:txBody>
      </p:sp>
      <p:sp>
        <p:nvSpPr>
          <p:cNvPr id="22" name="文字版面配置區 7"/>
          <p:cNvSpPr>
            <a:spLocks noGrp="1"/>
          </p:cNvSpPr>
          <p:nvPr>
            <p:ph type="body" sz="quarter" idx="23"/>
          </p:nvPr>
        </p:nvSpPr>
        <p:spPr>
          <a:xfrm>
            <a:off x="467544" y="5229200"/>
            <a:ext cx="4031680" cy="720080"/>
          </a:xfrm>
          <a:prstGeom prst="rect">
            <a:avLst/>
          </a:prstGeom>
        </p:spPr>
        <p:txBody>
          <a:bodyPr>
            <a:normAutofit/>
          </a:bodyPr>
          <a:lstStyle>
            <a:lvl1pPr marL="128588" indent="-128588">
              <a:buFont typeface="Arial" pitchFamily="34" charset="0"/>
              <a:buChar char="•"/>
              <a:defRPr sz="900">
                <a:latin typeface="微軟正黑體" pitchFamily="34" charset="-120"/>
                <a:ea typeface="微軟正黑體" pitchFamily="34" charset="-120"/>
              </a:defRPr>
            </a:lvl1pPr>
          </a:lstStyle>
          <a:p>
            <a:pPr lvl="0"/>
            <a:r>
              <a:rPr lang="zh-TW" altLang="en-US" dirty="0"/>
              <a:t>按一下以編輯母片文字樣式</a:t>
            </a:r>
          </a:p>
        </p:txBody>
      </p:sp>
      <p:sp>
        <p:nvSpPr>
          <p:cNvPr id="23" name="文字版面配置區 7"/>
          <p:cNvSpPr>
            <a:spLocks noGrp="1"/>
          </p:cNvSpPr>
          <p:nvPr>
            <p:ph type="body" sz="quarter" idx="24"/>
          </p:nvPr>
        </p:nvSpPr>
        <p:spPr>
          <a:xfrm>
            <a:off x="4644008" y="5229200"/>
            <a:ext cx="4032448" cy="720080"/>
          </a:xfrm>
          <a:prstGeom prst="rect">
            <a:avLst/>
          </a:prstGeom>
        </p:spPr>
        <p:txBody>
          <a:bodyPr>
            <a:normAutofit/>
          </a:bodyPr>
          <a:lstStyle>
            <a:lvl1pPr marL="128588" indent="-128588">
              <a:buFont typeface="Arial" pitchFamily="34" charset="0"/>
              <a:buChar char="•"/>
              <a:defRPr sz="900">
                <a:latin typeface="微軟正黑體" pitchFamily="34" charset="-120"/>
                <a:ea typeface="微軟正黑體" pitchFamily="34" charset="-120"/>
              </a:defRPr>
            </a:lvl1pPr>
          </a:lstStyle>
          <a:p>
            <a:pPr lvl="0"/>
            <a:r>
              <a:rPr lang="zh-TW" altLang="en-US" dirty="0"/>
              <a:t>按一下以編輯母片文字樣式</a:t>
            </a:r>
          </a:p>
        </p:txBody>
      </p:sp>
    </p:spTree>
    <p:extLst>
      <p:ext uri="{BB962C8B-B14F-4D97-AF65-F5344CB8AC3E}">
        <p14:creationId xmlns:p14="http://schemas.microsoft.com/office/powerpoint/2010/main" val="323266018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9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548680"/>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57200" y="656996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8" name="投影片編號版面配置區 3">
            <a:extLst>
              <a:ext uri="{FF2B5EF4-FFF2-40B4-BE49-F238E27FC236}">
                <a16:creationId xmlns="" xmlns:a16="http://schemas.microsoft.com/office/drawing/2014/main" id="{485903BB-5882-485D-B448-EF527117E5E6}"/>
              </a:ext>
            </a:extLst>
          </p:cNvPr>
          <p:cNvSpPr>
            <a:spLocks noGrp="1"/>
          </p:cNvSpPr>
          <p:nvPr>
            <p:ph type="sldNum" sz="quarter" idx="10"/>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369817145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
        <p:nvSpPr>
          <p:cNvPr id="2" name="標題 1"/>
          <p:cNvSpPr>
            <a:spLocks noGrp="1"/>
          </p:cNvSpPr>
          <p:nvPr>
            <p:ph type="title"/>
          </p:nvPr>
        </p:nvSpPr>
        <p:spPr>
          <a:xfrm>
            <a:off x="467544" y="452670"/>
            <a:ext cx="6491288" cy="633412"/>
          </a:xfrm>
        </p:spPr>
        <p:txBody>
          <a:bodyPr/>
          <a:lstStyle>
            <a:lvl1pPr>
              <a:defRPr sz="2100"/>
            </a:lvl1pPr>
          </a:lstStyle>
          <a:p>
            <a:r>
              <a:rPr lang="zh-TW" altLang="en-US" dirty="0"/>
              <a:t>按一下以編輯母片標題樣式</a:t>
            </a:r>
          </a:p>
        </p:txBody>
      </p:sp>
      <p:sp>
        <p:nvSpPr>
          <p:cNvPr id="3" name="內容版面配置區 2"/>
          <p:cNvSpPr>
            <a:spLocks noGrp="1"/>
          </p:cNvSpPr>
          <p:nvPr>
            <p:ph idx="1"/>
          </p:nvPr>
        </p:nvSpPr>
        <p:spPr>
          <a:xfrm>
            <a:off x="539754" y="1700808"/>
            <a:ext cx="7993063" cy="423803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Rectangle 38"/>
          <p:cNvSpPr>
            <a:spLocks noGrp="1" noChangeArrowheads="1"/>
          </p:cNvSpPr>
          <p:nvPr>
            <p:ph type="sldNum" sz="quarter" idx="10"/>
          </p:nvPr>
        </p:nvSpPr>
        <p:spPr/>
        <p:txBody>
          <a:bodyPr/>
          <a:lstStyle>
            <a:lvl1pPr fontAlgn="auto">
              <a:spcBef>
                <a:spcPts val="0"/>
              </a:spcBef>
              <a:spcAft>
                <a:spcPts val="0"/>
              </a:spcAft>
              <a:defRPr kumimoji="0"/>
            </a:lvl1pPr>
          </a:lstStyle>
          <a:p>
            <a:pPr>
              <a:defRPr/>
            </a:pPr>
            <a:fld id="{E1479E3E-AD3C-4BBC-B3B3-AF387E957E55}" type="slidenum">
              <a:rPr lang="en-US" altLang="zh-TW">
                <a:solidFill>
                  <a:srgbClr val="000000"/>
                </a:solidFill>
              </a:rPr>
              <a:pPr>
                <a:defRPr/>
              </a:pPr>
              <a:t>‹#›</a:t>
            </a:fld>
            <a:endParaRPr lang="en-US" altLang="zh-TW">
              <a:solidFill>
                <a:srgbClr val="000000"/>
              </a:solidFill>
            </a:endParaRPr>
          </a:p>
        </p:txBody>
      </p:sp>
      <p:sp>
        <p:nvSpPr>
          <p:cNvPr id="5" name="文字版面配置區 2">
            <a:extLst>
              <a:ext uri="{FF2B5EF4-FFF2-40B4-BE49-F238E27FC236}">
                <a16:creationId xmlns="" xmlns:a16="http://schemas.microsoft.com/office/drawing/2014/main" id="{3B3F1EB5-69C5-6F44-B2A8-64D36DD25B6F}"/>
              </a:ext>
            </a:extLst>
          </p:cNvPr>
          <p:cNvSpPr>
            <a:spLocks noGrp="1"/>
          </p:cNvSpPr>
          <p:nvPr>
            <p:ph type="body" sz="quarter" idx="20"/>
          </p:nvPr>
        </p:nvSpPr>
        <p:spPr>
          <a:xfrm>
            <a:off x="539754" y="12268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dirty="0"/>
              <a:t>按一下以編輯母片文字樣式</a:t>
            </a:r>
          </a:p>
        </p:txBody>
      </p:sp>
      <p:sp>
        <p:nvSpPr>
          <p:cNvPr id="6" name="文字版面配置區 7">
            <a:extLst>
              <a:ext uri="{FF2B5EF4-FFF2-40B4-BE49-F238E27FC236}">
                <a16:creationId xmlns="" xmlns:a16="http://schemas.microsoft.com/office/drawing/2014/main" id="{8815CA37-779B-5F40-9500-99A3AB97A152}"/>
              </a:ext>
            </a:extLst>
          </p:cNvPr>
          <p:cNvSpPr>
            <a:spLocks noGrp="1"/>
          </p:cNvSpPr>
          <p:nvPr>
            <p:ph type="body" sz="quarter" idx="12"/>
          </p:nvPr>
        </p:nvSpPr>
        <p:spPr>
          <a:xfrm>
            <a:off x="457200" y="656996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Tree>
    <p:extLst>
      <p:ext uri="{BB962C8B-B14F-4D97-AF65-F5344CB8AC3E}">
        <p14:creationId xmlns:p14="http://schemas.microsoft.com/office/powerpoint/2010/main" val="883425599"/>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22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79"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5" name="投影片編號版面配置區 10"/>
          <p:cNvSpPr>
            <a:spLocks noGrp="1"/>
          </p:cNvSpPr>
          <p:nvPr>
            <p:ph type="sldNum" sz="quarter" idx="10"/>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219298695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23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79"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5" name="投影片編號版面配置區 10"/>
          <p:cNvSpPr>
            <a:spLocks noGrp="1"/>
          </p:cNvSpPr>
          <p:nvPr>
            <p:ph type="sldNum" sz="quarter" idx="10"/>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314828015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24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79"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5" name="投影片編號版面配置區 10"/>
          <p:cNvSpPr>
            <a:spLocks noGrp="1"/>
          </p:cNvSpPr>
          <p:nvPr>
            <p:ph type="sldNum" sz="quarter" idx="10"/>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142393282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15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79"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5" name="投影片編號版面配置區 10"/>
          <p:cNvSpPr>
            <a:spLocks noGrp="1"/>
          </p:cNvSpPr>
          <p:nvPr>
            <p:ph type="sldNum" sz="quarter" idx="10"/>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42628836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1" y="274643"/>
            <a:ext cx="6491288" cy="633412"/>
          </a:xfrm>
          <a:prstGeom prst="rect">
            <a:avLst/>
          </a:prstGeom>
        </p:spPr>
        <p:txBody>
          <a:bodyPr/>
          <a:lstStyle>
            <a:lvl1pPr>
              <a:defRPr sz="2800"/>
            </a:lvl1pPr>
          </a:lstStyle>
          <a:p>
            <a:r>
              <a:rPr lang="zh-TW" altLang="en-US"/>
              <a:t>按一下以編輯母片標題樣式</a:t>
            </a:r>
            <a:endParaRPr lang="zh-TW" altLang="en-US" dirty="0"/>
          </a:p>
        </p:txBody>
      </p:sp>
      <p:sp>
        <p:nvSpPr>
          <p:cNvPr id="3" name="Rectangle 38"/>
          <p:cNvSpPr>
            <a:spLocks noGrp="1" noChangeArrowheads="1"/>
          </p:cNvSpPr>
          <p:nvPr>
            <p:ph type="sldNum" sz="quarter" idx="10"/>
          </p:nvPr>
        </p:nvSpPr>
        <p:spPr/>
        <p:txBody>
          <a:bodyPr/>
          <a:lstStyle>
            <a:lvl1pPr fontAlgn="auto">
              <a:spcBef>
                <a:spcPts val="0"/>
              </a:spcBef>
              <a:spcAft>
                <a:spcPts val="0"/>
              </a:spcAft>
              <a:defRPr kumimoji="0"/>
            </a:lvl1pPr>
          </a:lstStyle>
          <a:p>
            <a:pPr>
              <a:defRPr/>
            </a:pPr>
            <a:fld id="{8A6BB031-9F46-4198-8429-70D2518FBFBC}" type="slidenum">
              <a:rPr lang="en-US" altLang="zh-TW">
                <a:solidFill>
                  <a:srgbClr val="000000"/>
                </a:solidFill>
              </a:rPr>
              <a:pPr>
                <a:defRPr/>
              </a:pPr>
              <a:t>‹#›</a:t>
            </a:fld>
            <a:endParaRPr lang="en-US" altLang="zh-TW">
              <a:solidFill>
                <a:srgbClr val="000000"/>
              </a:solidFill>
            </a:endParaRPr>
          </a:p>
        </p:txBody>
      </p:sp>
      <p:sp>
        <p:nvSpPr>
          <p:cNvPr id="4" name="文字版面配置區 7">
            <a:extLst>
              <a:ext uri="{FF2B5EF4-FFF2-40B4-BE49-F238E27FC236}">
                <a16:creationId xmlns="" xmlns:a16="http://schemas.microsoft.com/office/drawing/2014/main" id="{56E621D4-797B-0148-9B9A-94584A60615A}"/>
              </a:ext>
            </a:extLst>
          </p:cNvPr>
          <p:cNvSpPr>
            <a:spLocks noGrp="1"/>
          </p:cNvSpPr>
          <p:nvPr>
            <p:ph type="body" sz="quarter" idx="12"/>
          </p:nvPr>
        </p:nvSpPr>
        <p:spPr>
          <a:xfrm>
            <a:off x="477498" y="6565989"/>
            <a:ext cx="7427168" cy="271391"/>
          </a:xfrm>
          <a:prstGeom prst="rect">
            <a:avLst/>
          </a:prstGeom>
        </p:spPr>
        <p:txBody>
          <a:bodyPr>
            <a:noAutofit/>
          </a:bodyPr>
          <a:lstStyle>
            <a:lvl1pPr marL="0" indent="0">
              <a:buNone/>
              <a:defRPr sz="900"/>
            </a:lvl1pPr>
          </a:lstStyle>
          <a:p>
            <a:r>
              <a:rPr lang="zh-TW" altLang="en-US">
                <a:solidFill>
                  <a:srgbClr val="000000"/>
                </a:solidFill>
              </a:rPr>
              <a:t>編輯母片文字樣式
第二層
第三層
第四層
第五層</a:t>
            </a:r>
            <a:endParaRPr lang="en-US" altLang="zh-TW" dirty="0">
              <a:solidFill>
                <a:srgbClr val="000000"/>
              </a:solidFill>
            </a:endParaRPr>
          </a:p>
        </p:txBody>
      </p:sp>
      <p:sp>
        <p:nvSpPr>
          <p:cNvPr id="5" name="文字版面配置區 2">
            <a:extLst>
              <a:ext uri="{FF2B5EF4-FFF2-40B4-BE49-F238E27FC236}">
                <a16:creationId xmlns="" xmlns:a16="http://schemas.microsoft.com/office/drawing/2014/main" id="{E6CCB939-E798-774A-91ED-E4BEE022A7E9}"/>
              </a:ext>
            </a:extLst>
          </p:cNvPr>
          <p:cNvSpPr>
            <a:spLocks noGrp="1"/>
          </p:cNvSpPr>
          <p:nvPr>
            <p:ph type="body" sz="quarter" idx="18"/>
          </p:nvPr>
        </p:nvSpPr>
        <p:spPr>
          <a:xfrm>
            <a:off x="467547" y="1124744"/>
            <a:ext cx="4031679" cy="360040"/>
          </a:xfrm>
          <a:prstGeom prst="rect">
            <a:avLst/>
          </a:prstGeom>
        </p:spPr>
        <p:txBody>
          <a:bodyPr>
            <a:noAutofit/>
          </a:bodyPr>
          <a:lstStyle>
            <a:lvl1pPr marL="214308" indent="-214308"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Tree>
    <p:extLst>
      <p:ext uri="{BB962C8B-B14F-4D97-AF65-F5344CB8AC3E}">
        <p14:creationId xmlns:p14="http://schemas.microsoft.com/office/powerpoint/2010/main" val="413470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9_免責聲明">
    <p:spTree>
      <p:nvGrpSpPr>
        <p:cNvPr id="1" name=""/>
        <p:cNvGrpSpPr/>
        <p:nvPr/>
      </p:nvGrpSpPr>
      <p:grpSpPr>
        <a:xfrm>
          <a:off x="0" y="0"/>
          <a:ext cx="0" cy="0"/>
          <a:chOff x="0" y="0"/>
          <a:chExt cx="0" cy="0"/>
        </a:xfrm>
      </p:grpSpPr>
      <p:sp>
        <p:nvSpPr>
          <p:cNvPr id="2" name="投影片編號版面配置區 1"/>
          <p:cNvSpPr>
            <a:spLocks noGrp="1"/>
          </p:cNvSpPr>
          <p:nvPr>
            <p:ph type="sldNum" sz="quarter" idx="18"/>
          </p:nvPr>
        </p:nvSpPr>
        <p:spPr/>
        <p:txBody>
          <a:bodyPr/>
          <a:lstStyle/>
          <a:p>
            <a:fld id="{415482FC-CF5F-466A-B8B6-BC3733E92023}" type="slidenum">
              <a:rPr lang="zh-TW" altLang="en-US" smtClean="0"/>
              <a:pPr/>
              <a:t>‹#›</a:t>
            </a:fld>
            <a:endParaRPr lang="zh-TW" altLang="en-US" dirty="0"/>
          </a:p>
        </p:txBody>
      </p:sp>
      <p:sp>
        <p:nvSpPr>
          <p:cNvPr id="3" name="矩形 2"/>
          <p:cNvSpPr/>
          <p:nvPr/>
        </p:nvSpPr>
        <p:spPr>
          <a:xfrm>
            <a:off x="518013" y="836712"/>
            <a:ext cx="7992888" cy="3462486"/>
          </a:xfrm>
          <a:prstGeom prst="rect">
            <a:avLst/>
          </a:prstGeom>
        </p:spPr>
        <p:txBody>
          <a:bodyPr wrap="square">
            <a:spAutoFit/>
          </a:bodyPr>
          <a:lstStyle/>
          <a:p>
            <a:r>
              <a:rPr lang="zh-TW" altLang="zh-TW" dirty="0">
                <a:solidFill>
                  <a:srgbClr val="FF0000"/>
                </a:solidFill>
                <a:latin typeface="微軟正黑體" pitchFamily="34" charset="-120"/>
                <a:ea typeface="微軟正黑體" pitchFamily="34" charset="-120"/>
              </a:rPr>
              <a:t>免責宣言說明</a:t>
            </a:r>
            <a:endParaRPr lang="en-US" altLang="zh-TW" dirty="0">
              <a:solidFill>
                <a:srgbClr val="FF0000"/>
              </a:solidFill>
              <a:latin typeface="微軟正黑體" pitchFamily="34" charset="-120"/>
              <a:ea typeface="微軟正黑體" pitchFamily="34" charset="-120"/>
            </a:endParaRPr>
          </a:p>
          <a:p>
            <a:endParaRPr lang="en-US" altLang="zh-TW" dirty="0">
              <a:latin typeface="微軟正黑體" pitchFamily="34" charset="-120"/>
              <a:ea typeface="微軟正黑體" pitchFamily="34" charset="-120"/>
            </a:endParaRPr>
          </a:p>
          <a:p>
            <a:r>
              <a:rPr lang="zh-TW" altLang="zh-TW" sz="1800" dirty="0">
                <a:latin typeface="微軟正黑體" pitchFamily="34" charset="-120"/>
                <a:ea typeface="微軟正黑體" pitchFamily="34" charset="-120"/>
              </a:rPr>
              <a:t>免責聲明</a:t>
            </a:r>
            <a:r>
              <a:rPr lang="en-US" altLang="zh-TW" sz="1800" dirty="0">
                <a:latin typeface="微軟正黑體" pitchFamily="34" charset="-120"/>
                <a:ea typeface="微軟正黑體" pitchFamily="34" charset="-120"/>
              </a:rPr>
              <a:t>:</a:t>
            </a:r>
          </a:p>
          <a:p>
            <a:pPr>
              <a:lnSpc>
                <a:spcPts val="2160"/>
              </a:lnSpc>
            </a:pPr>
            <a:r>
              <a:rPr lang="zh-TW" altLang="zh-TW" sz="1800" dirty="0">
                <a:latin typeface="微軟正黑體" pitchFamily="34" charset="-120"/>
                <a:ea typeface="微軟正黑體" pitchFamily="34" charset="-120"/>
              </a:rPr>
              <a:t>台新證券投資顧問股份有限公司</a:t>
            </a:r>
            <a:r>
              <a:rPr lang="en-US" altLang="zh-TW" sz="1800" dirty="0">
                <a:latin typeface="微軟正黑體" pitchFamily="34" charset="-120"/>
                <a:ea typeface="微軟正黑體" pitchFamily="34" charset="-120"/>
              </a:rPr>
              <a:t> (02)5589-9558  Fax:(02)3707-6769  </a:t>
            </a:r>
            <a:r>
              <a:rPr lang="zh-TW" altLang="zh-TW" sz="1800" dirty="0">
                <a:latin typeface="微軟正黑體" pitchFamily="34" charset="-120"/>
                <a:ea typeface="微軟正黑體" pitchFamily="34" charset="-120"/>
              </a:rPr>
              <a:t>地址</a:t>
            </a:r>
            <a:r>
              <a:rPr lang="en-US" altLang="zh-TW" sz="1800" dirty="0">
                <a:latin typeface="微軟正黑體" pitchFamily="34" charset="-120"/>
                <a:ea typeface="微軟正黑體" pitchFamily="34" charset="-120"/>
              </a:rPr>
              <a:t>:</a:t>
            </a:r>
            <a:r>
              <a:rPr lang="zh-TW" altLang="zh-TW" sz="1800" dirty="0">
                <a:latin typeface="微軟正黑體" pitchFamily="34" charset="-120"/>
                <a:ea typeface="微軟正黑體" pitchFamily="34" charset="-120"/>
              </a:rPr>
              <a:t>台北市仁愛路四段</a:t>
            </a:r>
            <a:r>
              <a:rPr lang="en-US" altLang="zh-TW" sz="1800" dirty="0">
                <a:latin typeface="微軟正黑體" pitchFamily="34" charset="-120"/>
                <a:ea typeface="微軟正黑體" pitchFamily="34" charset="-120"/>
              </a:rPr>
              <a:t>118</a:t>
            </a:r>
            <a:r>
              <a:rPr lang="zh-TW" altLang="zh-TW" sz="1800" dirty="0">
                <a:latin typeface="微軟正黑體" pitchFamily="34" charset="-120"/>
                <a:ea typeface="微軟正黑體" pitchFamily="34" charset="-120"/>
              </a:rPr>
              <a:t>號</a:t>
            </a:r>
            <a:r>
              <a:rPr lang="en-US" altLang="zh-TW" sz="1800" dirty="0">
                <a:latin typeface="微軟正黑體" pitchFamily="34" charset="-120"/>
                <a:ea typeface="微軟正黑體" pitchFamily="34" charset="-120"/>
              </a:rPr>
              <a:t>16</a:t>
            </a:r>
            <a:r>
              <a:rPr lang="zh-TW" altLang="zh-TW" sz="1800" dirty="0">
                <a:latin typeface="微軟正黑體" pitchFamily="34" charset="-120"/>
                <a:ea typeface="微軟正黑體" pitchFamily="34" charset="-120"/>
              </a:rPr>
              <a:t>樓</a:t>
            </a:r>
            <a:r>
              <a:rPr lang="en-US" altLang="zh-TW" sz="1800" dirty="0">
                <a:latin typeface="微軟正黑體" pitchFamily="34" charset="-120"/>
                <a:ea typeface="微軟正黑體" pitchFamily="34" charset="-120"/>
              </a:rPr>
              <a:t> (101)</a:t>
            </a:r>
            <a:r>
              <a:rPr lang="zh-TW" altLang="zh-TW" sz="1800" dirty="0">
                <a:latin typeface="微軟正黑體" pitchFamily="34" charset="-120"/>
                <a:ea typeface="微軟正黑體" pitchFamily="34" charset="-120"/>
              </a:rPr>
              <a:t>金管投顧新字第零貳玖號本報告所載係根據各項市場資訊加以整理彙集及研究分析，僅供參考，本公司不保證其正確性及完整性。內容如涉及有價證券或金融商品相關記載或說明，並不構成要約、招攬、宣傳、建議或推薦買賣等任何形式之表示，投資人如參考本報告進行相關投資或交易，應自行承擔所有損益本公司不負任何法律責任。另本公司同時擔任木星基金總代理人，惟本公司投資研究部門與招攬木星基金之業務部門，不相隸屬且予適當區隔，不致侵害客戶利益。此外，非經本公司同意，不得將本報告內容之一部或全部加以複製、轉載或散布。</a:t>
            </a:r>
            <a:endParaRPr lang="zh-TW" altLang="en-US" dirty="0"/>
          </a:p>
        </p:txBody>
      </p:sp>
      <p:sp>
        <p:nvSpPr>
          <p:cNvPr id="4" name="矩形 3"/>
          <p:cNvSpPr/>
          <p:nvPr userDrawn="1"/>
        </p:nvSpPr>
        <p:spPr>
          <a:xfrm>
            <a:off x="518013" y="836712"/>
            <a:ext cx="7992888" cy="3462486"/>
          </a:xfrm>
          <a:prstGeom prst="rect">
            <a:avLst/>
          </a:prstGeom>
        </p:spPr>
        <p:txBody>
          <a:bodyPr wrap="square">
            <a:spAutoFit/>
          </a:bodyPr>
          <a:lstStyle/>
          <a:p>
            <a:r>
              <a:rPr lang="zh-TW" altLang="zh-TW" dirty="0">
                <a:solidFill>
                  <a:srgbClr val="FF0000"/>
                </a:solidFill>
                <a:latin typeface="微軟正黑體" pitchFamily="34" charset="-120"/>
                <a:ea typeface="微軟正黑體" pitchFamily="34" charset="-120"/>
              </a:rPr>
              <a:t>免責宣言說明</a:t>
            </a:r>
            <a:endParaRPr lang="en-US" altLang="zh-TW" dirty="0">
              <a:solidFill>
                <a:srgbClr val="FF0000"/>
              </a:solidFill>
              <a:latin typeface="微軟正黑體" pitchFamily="34" charset="-120"/>
              <a:ea typeface="微軟正黑體" pitchFamily="34" charset="-120"/>
            </a:endParaRPr>
          </a:p>
          <a:p>
            <a:endParaRPr lang="en-US" altLang="zh-TW" dirty="0">
              <a:latin typeface="微軟正黑體" pitchFamily="34" charset="-120"/>
              <a:ea typeface="微軟正黑體" pitchFamily="34" charset="-120"/>
            </a:endParaRPr>
          </a:p>
          <a:p>
            <a:r>
              <a:rPr lang="zh-TW" altLang="zh-TW" sz="1800" dirty="0">
                <a:latin typeface="微軟正黑體" pitchFamily="34" charset="-120"/>
                <a:ea typeface="微軟正黑體" pitchFamily="34" charset="-120"/>
              </a:rPr>
              <a:t>免責聲明</a:t>
            </a:r>
            <a:r>
              <a:rPr lang="en-US" altLang="zh-TW" sz="1800" dirty="0">
                <a:latin typeface="微軟正黑體" pitchFamily="34" charset="-120"/>
                <a:ea typeface="微軟正黑體" pitchFamily="34" charset="-120"/>
              </a:rPr>
              <a:t>:</a:t>
            </a:r>
          </a:p>
          <a:p>
            <a:pPr>
              <a:lnSpc>
                <a:spcPts val="2160"/>
              </a:lnSpc>
            </a:pPr>
            <a:r>
              <a:rPr lang="zh-TW" altLang="zh-TW" sz="1800" dirty="0">
                <a:latin typeface="微軟正黑體" pitchFamily="34" charset="-120"/>
                <a:ea typeface="微軟正黑體" pitchFamily="34" charset="-120"/>
              </a:rPr>
              <a:t>台新證券投資顧問股份有限公司</a:t>
            </a:r>
            <a:r>
              <a:rPr lang="en-US" altLang="zh-TW" sz="1800" dirty="0">
                <a:latin typeface="微軟正黑體" pitchFamily="34" charset="-120"/>
                <a:ea typeface="微軟正黑體" pitchFamily="34" charset="-120"/>
              </a:rPr>
              <a:t> (02)5589-9558  Fax:(02)3707-6769  </a:t>
            </a:r>
            <a:r>
              <a:rPr lang="zh-TW" altLang="zh-TW" sz="1800" dirty="0">
                <a:latin typeface="微軟正黑體" pitchFamily="34" charset="-120"/>
                <a:ea typeface="微軟正黑體" pitchFamily="34" charset="-120"/>
              </a:rPr>
              <a:t>地址</a:t>
            </a:r>
            <a:r>
              <a:rPr lang="en-US" altLang="zh-TW" sz="1800" dirty="0">
                <a:latin typeface="微軟正黑體" pitchFamily="34" charset="-120"/>
                <a:ea typeface="微軟正黑體" pitchFamily="34" charset="-120"/>
              </a:rPr>
              <a:t>:</a:t>
            </a:r>
            <a:r>
              <a:rPr lang="zh-TW" altLang="zh-TW" sz="1800" dirty="0">
                <a:latin typeface="微軟正黑體" pitchFamily="34" charset="-120"/>
                <a:ea typeface="微軟正黑體" pitchFamily="34" charset="-120"/>
              </a:rPr>
              <a:t>台北市仁愛路四段</a:t>
            </a:r>
            <a:r>
              <a:rPr lang="en-US" altLang="zh-TW" sz="1800" dirty="0">
                <a:latin typeface="微軟正黑體" pitchFamily="34" charset="-120"/>
                <a:ea typeface="微軟正黑體" pitchFamily="34" charset="-120"/>
              </a:rPr>
              <a:t>118</a:t>
            </a:r>
            <a:r>
              <a:rPr lang="zh-TW" altLang="zh-TW" sz="1800" dirty="0">
                <a:latin typeface="微軟正黑體" pitchFamily="34" charset="-120"/>
                <a:ea typeface="微軟正黑體" pitchFamily="34" charset="-120"/>
              </a:rPr>
              <a:t>號</a:t>
            </a:r>
            <a:r>
              <a:rPr lang="en-US" altLang="zh-TW" sz="1800" dirty="0">
                <a:latin typeface="微軟正黑體" pitchFamily="34" charset="-120"/>
                <a:ea typeface="微軟正黑體" pitchFamily="34" charset="-120"/>
              </a:rPr>
              <a:t>16</a:t>
            </a:r>
            <a:r>
              <a:rPr lang="zh-TW" altLang="zh-TW" sz="1800" dirty="0">
                <a:latin typeface="微軟正黑體" pitchFamily="34" charset="-120"/>
                <a:ea typeface="微軟正黑體" pitchFamily="34" charset="-120"/>
              </a:rPr>
              <a:t>樓</a:t>
            </a:r>
            <a:r>
              <a:rPr lang="en-US" altLang="zh-TW" sz="1800" dirty="0">
                <a:latin typeface="微軟正黑體" pitchFamily="34" charset="-120"/>
                <a:ea typeface="微軟正黑體" pitchFamily="34" charset="-120"/>
              </a:rPr>
              <a:t> (101)</a:t>
            </a:r>
            <a:r>
              <a:rPr lang="zh-TW" altLang="zh-TW" sz="1800" dirty="0">
                <a:latin typeface="微軟正黑體" pitchFamily="34" charset="-120"/>
                <a:ea typeface="微軟正黑體" pitchFamily="34" charset="-120"/>
              </a:rPr>
              <a:t>金管投顧新字第零貳玖號本報告所載係根據各項市場資訊加以整理彙集及研究分析，僅供參考，本公司不保證其正確性及完整性。內容如涉及有價證券或金融商品相關記載或說明，並不構成要約、招攬、宣傳、建議或推薦買賣等任何形式之表示，投資人如參考本報告進行相關投資或交易，應自行承擔所有損益本公司不負任何法律責任。另本公司同時擔任木星基金總代理人，惟本公司投資研究部門與招攬木星基金之業務部門，不相隸屬且予適當區隔，不致侵害客戶利益。此外，非經本公司同意，不得將本報告內容之一部或全部加以複製、轉載或散布。</a:t>
            </a:r>
            <a:endParaRPr lang="zh-TW" altLang="en-US" dirty="0"/>
          </a:p>
        </p:txBody>
      </p:sp>
    </p:spTree>
    <p:extLst>
      <p:ext uri="{BB962C8B-B14F-4D97-AF65-F5344CB8AC3E}">
        <p14:creationId xmlns:p14="http://schemas.microsoft.com/office/powerpoint/2010/main" val="12031420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12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79"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4" name="投影片編號版面配置區 1"/>
          <p:cNvSpPr>
            <a:spLocks noGrp="1"/>
          </p:cNvSpPr>
          <p:nvPr>
            <p:ph type="sldNum" sz="quarter" idx="22"/>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278070304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2" name="Rectangle 14"/>
          <p:cNvSpPr>
            <a:spLocks noGrp="1" noChangeArrowheads="1"/>
          </p:cNvSpPr>
          <p:nvPr>
            <p:ph type="sldNum" sz="quarter" idx="10"/>
          </p:nvPr>
        </p:nvSpPr>
        <p:spPr>
          <a:ln/>
        </p:spPr>
        <p:txBody>
          <a:bodyPr/>
          <a:lstStyle>
            <a:lvl1pPr>
              <a:defRPr/>
            </a:lvl1pPr>
          </a:lstStyle>
          <a:p>
            <a:pPr>
              <a:defRPr/>
            </a:pPr>
            <a:fld id="{2C3CC4EB-6BAF-4B76-B79B-852E13040957}" type="slidenum">
              <a:rPr lang="en-US" altLang="zh-TW">
                <a:solidFill>
                  <a:srgbClr val="000000"/>
                </a:solidFill>
              </a:rPr>
              <a:pPr>
                <a:defRPr/>
              </a:pPr>
              <a:t>‹#›</a:t>
            </a:fld>
            <a:endParaRPr lang="en-US" altLang="zh-TW" dirty="0">
              <a:solidFill>
                <a:srgbClr val="000000"/>
              </a:solidFill>
            </a:endParaRPr>
          </a:p>
        </p:txBody>
      </p:sp>
    </p:spTree>
    <p:extLst>
      <p:ext uri="{BB962C8B-B14F-4D97-AF65-F5344CB8AC3E}">
        <p14:creationId xmlns:p14="http://schemas.microsoft.com/office/powerpoint/2010/main" val="11239630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13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68" indent="-257168"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9"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7" y="1268760"/>
            <a:ext cx="4031679" cy="360040"/>
          </a:xfrm>
          <a:prstGeom prst="rect">
            <a:avLst/>
          </a:prstGeom>
        </p:spPr>
        <p:txBody>
          <a:bodyPr>
            <a:noAutofit/>
          </a:bodyPr>
          <a:lstStyle>
            <a:lvl1pPr marL="214308" indent="-214308"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80" y="1268760"/>
            <a:ext cx="4031679" cy="360040"/>
          </a:xfrm>
          <a:prstGeom prst="rect">
            <a:avLst/>
          </a:prstGeom>
        </p:spPr>
        <p:txBody>
          <a:bodyPr>
            <a:noAutofit/>
          </a:bodyPr>
          <a:lstStyle>
            <a:lvl1pPr marL="257168" indent="-257168"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80" y="4797152"/>
            <a:ext cx="4031679" cy="1152128"/>
          </a:xfrm>
          <a:prstGeom prst="rect">
            <a:avLst/>
          </a:prstGeom>
        </p:spPr>
        <p:txBody>
          <a:bodyPr>
            <a:normAutofit/>
          </a:bodyPr>
          <a:lstStyle>
            <a:lvl1pPr marL="257168" indent="-257168"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4" name="投影片編號版面配置區 1"/>
          <p:cNvSpPr>
            <a:spLocks noGrp="1"/>
          </p:cNvSpPr>
          <p:nvPr>
            <p:ph type="sldNum" sz="quarter" idx="22"/>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219835235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_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43"/>
            <a:ext cx="8219256" cy="633412"/>
          </a:xfrm>
        </p:spPr>
        <p:txBody>
          <a:bodyPr/>
          <a:lstStyle>
            <a:lvl1pPr>
              <a:defRPr sz="2800"/>
            </a:lvl1pPr>
          </a:lstStyle>
          <a:p>
            <a:r>
              <a:rPr lang="zh-TW" altLang="en-US"/>
              <a:t>按一下以編輯母片標題樣式</a:t>
            </a:r>
            <a:endParaRPr lang="zh-TW" altLang="en-US" dirty="0"/>
          </a:p>
        </p:txBody>
      </p:sp>
      <p:sp>
        <p:nvSpPr>
          <p:cNvPr id="3" name="Rectangle 38"/>
          <p:cNvSpPr>
            <a:spLocks noGrp="1" noChangeArrowheads="1"/>
          </p:cNvSpPr>
          <p:nvPr>
            <p:ph type="sldNum" sz="quarter" idx="10"/>
          </p:nvPr>
        </p:nvSpPr>
        <p:spPr/>
        <p:txBody>
          <a:bodyPr/>
          <a:lstStyle>
            <a:lvl1pPr fontAlgn="auto">
              <a:spcBef>
                <a:spcPts val="0"/>
              </a:spcBef>
              <a:spcAft>
                <a:spcPts val="0"/>
              </a:spcAft>
              <a:defRPr kumimoji="0"/>
            </a:lvl1pPr>
          </a:lstStyle>
          <a:p>
            <a:pPr>
              <a:defRPr/>
            </a:pPr>
            <a:fld id="{8A6BB031-9F46-4198-8429-70D2518FBFBC}" type="slidenum">
              <a:rPr lang="en-US" altLang="zh-TW">
                <a:solidFill>
                  <a:srgbClr val="000000"/>
                </a:solidFill>
              </a:rPr>
              <a:pPr>
                <a:defRPr/>
              </a:pPr>
              <a:t>‹#›</a:t>
            </a:fld>
            <a:endParaRPr lang="en-US" altLang="zh-TW">
              <a:solidFill>
                <a:srgbClr val="000000"/>
              </a:solidFill>
            </a:endParaRPr>
          </a:p>
        </p:txBody>
      </p:sp>
      <p:sp>
        <p:nvSpPr>
          <p:cNvPr id="4" name="文字版面配置區 7">
            <a:extLst>
              <a:ext uri="{FF2B5EF4-FFF2-40B4-BE49-F238E27FC236}">
                <a16:creationId xmlns="" xmlns:a16="http://schemas.microsoft.com/office/drawing/2014/main" id="{73F750F9-1CE4-F1AE-BDF6-7612E73D49F0}"/>
              </a:ext>
            </a:extLst>
          </p:cNvPr>
          <p:cNvSpPr>
            <a:spLocks noGrp="1"/>
          </p:cNvSpPr>
          <p:nvPr>
            <p:ph type="body" sz="quarter" idx="12"/>
          </p:nvPr>
        </p:nvSpPr>
        <p:spPr>
          <a:xfrm>
            <a:off x="477498" y="6565989"/>
            <a:ext cx="7427168" cy="271391"/>
          </a:xfrm>
        </p:spPr>
        <p:txBody>
          <a:bodyPr>
            <a:noAutofit/>
          </a:bodyPr>
          <a:lstStyle>
            <a:lvl1pPr marL="0" indent="0">
              <a:buNone/>
              <a:defRPr sz="900"/>
            </a:lvl1pPr>
          </a:lstStyle>
          <a:p>
            <a:r>
              <a:rPr lang="zh-TW" altLang="en-US">
                <a:solidFill>
                  <a:srgbClr val="000000"/>
                </a:solidFill>
              </a:rPr>
              <a:t>編輯母片文字樣式
第二層
第三層
第四層
第五層</a:t>
            </a:r>
            <a:endParaRPr lang="en-US" altLang="zh-TW" dirty="0">
              <a:solidFill>
                <a:srgbClr val="000000"/>
              </a:solidFill>
            </a:endParaRPr>
          </a:p>
        </p:txBody>
      </p:sp>
      <p:sp>
        <p:nvSpPr>
          <p:cNvPr id="5" name="文字版面配置區 2">
            <a:extLst>
              <a:ext uri="{FF2B5EF4-FFF2-40B4-BE49-F238E27FC236}">
                <a16:creationId xmlns="" xmlns:a16="http://schemas.microsoft.com/office/drawing/2014/main" id="{857E843C-2BE9-0C79-CB88-43072EC96E28}"/>
              </a:ext>
            </a:extLst>
          </p:cNvPr>
          <p:cNvSpPr>
            <a:spLocks noGrp="1"/>
          </p:cNvSpPr>
          <p:nvPr>
            <p:ph type="body" sz="quarter" idx="18"/>
          </p:nvPr>
        </p:nvSpPr>
        <p:spPr>
          <a:xfrm>
            <a:off x="467547" y="1124744"/>
            <a:ext cx="4031679" cy="360040"/>
          </a:xfrm>
          <a:prstGeom prst="rect">
            <a:avLst/>
          </a:prstGeom>
        </p:spPr>
        <p:txBody>
          <a:bodyPr>
            <a:noAutofit/>
          </a:bodyPr>
          <a:lstStyle>
            <a:lvl1pPr marL="214308" indent="-214308"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6" name="文字版面配置區 2">
            <a:extLst>
              <a:ext uri="{FF2B5EF4-FFF2-40B4-BE49-F238E27FC236}">
                <a16:creationId xmlns="" xmlns:a16="http://schemas.microsoft.com/office/drawing/2014/main" id="{409B60F9-E3AF-B362-A34C-5D063A8D08D5}"/>
              </a:ext>
            </a:extLst>
          </p:cNvPr>
          <p:cNvSpPr>
            <a:spLocks noGrp="1"/>
          </p:cNvSpPr>
          <p:nvPr>
            <p:ph type="body" sz="quarter" idx="19"/>
          </p:nvPr>
        </p:nvSpPr>
        <p:spPr>
          <a:xfrm>
            <a:off x="4572002" y="1124744"/>
            <a:ext cx="4031679" cy="360040"/>
          </a:xfrm>
          <a:prstGeom prst="rect">
            <a:avLst/>
          </a:prstGeom>
        </p:spPr>
        <p:txBody>
          <a:bodyPr>
            <a:noAutofit/>
          </a:bodyPr>
          <a:lstStyle>
            <a:lvl1pPr marL="214308" indent="-214308"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9" name="內容版面配置區 2">
            <a:extLst>
              <a:ext uri="{FF2B5EF4-FFF2-40B4-BE49-F238E27FC236}">
                <a16:creationId xmlns="" xmlns:a16="http://schemas.microsoft.com/office/drawing/2014/main" id="{E0016760-CF15-8342-A282-9BB04203C282}"/>
              </a:ext>
            </a:extLst>
          </p:cNvPr>
          <p:cNvSpPr>
            <a:spLocks noGrp="1"/>
          </p:cNvSpPr>
          <p:nvPr>
            <p:ph idx="1"/>
          </p:nvPr>
        </p:nvSpPr>
        <p:spPr>
          <a:xfrm>
            <a:off x="457201" y="1604797"/>
            <a:ext cx="4042024" cy="4334043"/>
          </a:xfrm>
        </p:spPr>
        <p:txBody>
          <a:bodyPr/>
          <a:lstStyle/>
          <a:p>
            <a:pPr lvl="0"/>
            <a:r>
              <a:rPr lang="zh-TW" altLang="en-US"/>
              <a:t>編輯母片文字樣式
第二層
第三層
第四層
第五層</a:t>
            </a:r>
          </a:p>
        </p:txBody>
      </p:sp>
      <p:sp>
        <p:nvSpPr>
          <p:cNvPr id="10" name="內容版面配置區 2">
            <a:extLst>
              <a:ext uri="{FF2B5EF4-FFF2-40B4-BE49-F238E27FC236}">
                <a16:creationId xmlns="" xmlns:a16="http://schemas.microsoft.com/office/drawing/2014/main" id="{6BF963AE-23ED-5940-BA96-6481A0603E54}"/>
              </a:ext>
            </a:extLst>
          </p:cNvPr>
          <p:cNvSpPr>
            <a:spLocks noGrp="1"/>
          </p:cNvSpPr>
          <p:nvPr>
            <p:ph idx="20"/>
          </p:nvPr>
        </p:nvSpPr>
        <p:spPr>
          <a:xfrm>
            <a:off x="4566828" y="1612673"/>
            <a:ext cx="4042024" cy="4334043"/>
          </a:xfrm>
        </p:spPr>
        <p:txBody>
          <a:bodyPr/>
          <a:lstStyle/>
          <a:p>
            <a:pPr lvl="0"/>
            <a:r>
              <a:rPr lang="zh-TW" altLang="en-US"/>
              <a:t>編輯母片文字樣式
第二層
第三層
第四層
第五層</a:t>
            </a:r>
          </a:p>
        </p:txBody>
      </p:sp>
    </p:spTree>
    <p:extLst>
      <p:ext uri="{BB962C8B-B14F-4D97-AF65-F5344CB8AC3E}">
        <p14:creationId xmlns:p14="http://schemas.microsoft.com/office/powerpoint/2010/main" val="160443982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cSld name="3_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Rectangle 38"/>
          <p:cNvSpPr>
            <a:spLocks noGrp="1" noChangeArrowheads="1"/>
          </p:cNvSpPr>
          <p:nvPr>
            <p:ph type="sldNum" sz="quarter" idx="10"/>
          </p:nvPr>
        </p:nvSpPr>
        <p:spPr/>
        <p:txBody>
          <a:bodyPr/>
          <a:lstStyle>
            <a:lvl1pPr fontAlgn="auto">
              <a:spcBef>
                <a:spcPts val="0"/>
              </a:spcBef>
              <a:spcAft>
                <a:spcPts val="0"/>
              </a:spcAft>
              <a:defRPr kumimoji="0"/>
            </a:lvl1pPr>
          </a:lstStyle>
          <a:p>
            <a:pPr>
              <a:defRPr/>
            </a:pPr>
            <a:fld id="{8A6BB031-9F46-4198-8429-70D2518FBFBC}" type="slidenum">
              <a:rPr lang="en-US" altLang="zh-TW">
                <a:solidFill>
                  <a:srgbClr val="000000"/>
                </a:solidFill>
              </a:rPr>
              <a:pPr>
                <a:defRPr/>
              </a:pPr>
              <a:t>‹#›</a:t>
            </a:fld>
            <a:endParaRPr lang="en-US" altLang="zh-TW">
              <a:solidFill>
                <a:srgbClr val="000000"/>
              </a:solidFill>
            </a:endParaRPr>
          </a:p>
        </p:txBody>
      </p:sp>
    </p:spTree>
    <p:extLst>
      <p:ext uri="{BB962C8B-B14F-4D97-AF65-F5344CB8AC3E}">
        <p14:creationId xmlns:p14="http://schemas.microsoft.com/office/powerpoint/2010/main" val="343562485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0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8"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6" y="1268760"/>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79" y="1268760"/>
            <a:ext cx="4031679" cy="360040"/>
          </a:xfrm>
          <a:prstGeom prst="rect">
            <a:avLst/>
          </a:prstGeom>
        </p:spPr>
        <p:txBody>
          <a:bodyPr>
            <a:noAutofit/>
          </a:bodyPr>
          <a:lstStyle>
            <a:lvl1pPr marL="257175" indent="-257175"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79" y="4797152"/>
            <a:ext cx="4031679" cy="1152128"/>
          </a:xfrm>
          <a:prstGeom prst="rect">
            <a:avLst/>
          </a:prstGeom>
        </p:spPr>
        <p:txBody>
          <a:bodyPr>
            <a:normAutofit/>
          </a:bodyPr>
          <a:lstStyle>
            <a:lvl1pPr marL="257175" indent="-257175"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4" name="投影片編號版面配置區 1"/>
          <p:cNvSpPr>
            <a:spLocks noGrp="1"/>
          </p:cNvSpPr>
          <p:nvPr>
            <p:ph type="sldNum" sz="quarter" idx="22"/>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371989978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43"/>
            <a:ext cx="8219256" cy="633412"/>
          </a:xfrm>
        </p:spPr>
        <p:txBody>
          <a:bodyPr/>
          <a:lstStyle>
            <a:lvl1pPr>
              <a:defRPr sz="2800"/>
            </a:lvl1pPr>
          </a:lstStyle>
          <a:p>
            <a:r>
              <a:rPr lang="zh-TW" altLang="en-US"/>
              <a:t>按一下以編輯母片標題樣式</a:t>
            </a:r>
            <a:endParaRPr lang="zh-TW" altLang="en-US" dirty="0"/>
          </a:p>
        </p:txBody>
      </p:sp>
      <p:sp>
        <p:nvSpPr>
          <p:cNvPr id="3" name="Rectangle 38"/>
          <p:cNvSpPr>
            <a:spLocks noGrp="1" noChangeArrowheads="1"/>
          </p:cNvSpPr>
          <p:nvPr>
            <p:ph type="sldNum" sz="quarter" idx="10"/>
          </p:nvPr>
        </p:nvSpPr>
        <p:spPr/>
        <p:txBody>
          <a:bodyPr/>
          <a:lstStyle>
            <a:lvl1pPr fontAlgn="auto">
              <a:spcBef>
                <a:spcPts val="0"/>
              </a:spcBef>
              <a:spcAft>
                <a:spcPts val="0"/>
              </a:spcAft>
              <a:defRPr kumimoji="0"/>
            </a:lvl1pPr>
          </a:lstStyle>
          <a:p>
            <a:pPr>
              <a:defRPr/>
            </a:pPr>
            <a:fld id="{8A6BB031-9F46-4198-8429-70D2518FBFBC}" type="slidenum">
              <a:rPr lang="en-US" altLang="zh-TW">
                <a:solidFill>
                  <a:srgbClr val="000000"/>
                </a:solidFill>
              </a:rPr>
              <a:pPr>
                <a:defRPr/>
              </a:pPr>
              <a:t>‹#›</a:t>
            </a:fld>
            <a:endParaRPr lang="en-US" altLang="zh-TW">
              <a:solidFill>
                <a:srgbClr val="000000"/>
              </a:solidFill>
            </a:endParaRPr>
          </a:p>
        </p:txBody>
      </p:sp>
      <p:sp>
        <p:nvSpPr>
          <p:cNvPr id="4" name="文字版面配置區 7">
            <a:extLst>
              <a:ext uri="{FF2B5EF4-FFF2-40B4-BE49-F238E27FC236}">
                <a16:creationId xmlns="" xmlns:a16="http://schemas.microsoft.com/office/drawing/2014/main" id="{73F750F9-1CE4-F1AE-BDF6-7612E73D49F0}"/>
              </a:ext>
            </a:extLst>
          </p:cNvPr>
          <p:cNvSpPr>
            <a:spLocks noGrp="1"/>
          </p:cNvSpPr>
          <p:nvPr>
            <p:ph type="body" sz="quarter" idx="12"/>
          </p:nvPr>
        </p:nvSpPr>
        <p:spPr>
          <a:xfrm>
            <a:off x="477497" y="6565987"/>
            <a:ext cx="7427168" cy="271391"/>
          </a:xfrm>
        </p:spPr>
        <p:txBody>
          <a:bodyPr>
            <a:noAutofit/>
          </a:bodyPr>
          <a:lstStyle>
            <a:lvl1pPr marL="0" indent="0">
              <a:buNone/>
              <a:defRPr sz="900"/>
            </a:lvl1pPr>
          </a:lstStyle>
          <a:p>
            <a:r>
              <a:rPr lang="zh-TW" altLang="en-US">
                <a:solidFill>
                  <a:srgbClr val="000000"/>
                </a:solidFill>
              </a:rPr>
              <a:t>編輯母片文字樣式
第二層
第三層
第四層
第五層</a:t>
            </a:r>
            <a:endParaRPr lang="en-US" altLang="zh-TW" dirty="0">
              <a:solidFill>
                <a:srgbClr val="000000"/>
              </a:solidFill>
            </a:endParaRPr>
          </a:p>
        </p:txBody>
      </p:sp>
      <p:sp>
        <p:nvSpPr>
          <p:cNvPr id="5" name="文字版面配置區 2">
            <a:extLst>
              <a:ext uri="{FF2B5EF4-FFF2-40B4-BE49-F238E27FC236}">
                <a16:creationId xmlns="" xmlns:a16="http://schemas.microsoft.com/office/drawing/2014/main" id="{857E843C-2BE9-0C79-CB88-43072EC96E28}"/>
              </a:ext>
            </a:extLst>
          </p:cNvPr>
          <p:cNvSpPr>
            <a:spLocks noGrp="1"/>
          </p:cNvSpPr>
          <p:nvPr>
            <p:ph type="body" sz="quarter" idx="18"/>
          </p:nvPr>
        </p:nvSpPr>
        <p:spPr>
          <a:xfrm>
            <a:off x="467546" y="1124744"/>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6" name="文字版面配置區 2">
            <a:extLst>
              <a:ext uri="{FF2B5EF4-FFF2-40B4-BE49-F238E27FC236}">
                <a16:creationId xmlns="" xmlns:a16="http://schemas.microsoft.com/office/drawing/2014/main" id="{409B60F9-E3AF-B362-A34C-5D063A8D08D5}"/>
              </a:ext>
            </a:extLst>
          </p:cNvPr>
          <p:cNvSpPr>
            <a:spLocks noGrp="1"/>
          </p:cNvSpPr>
          <p:nvPr>
            <p:ph type="body" sz="quarter" idx="19"/>
          </p:nvPr>
        </p:nvSpPr>
        <p:spPr>
          <a:xfrm>
            <a:off x="4572001" y="1124744"/>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7" name="文字版面配置區 2">
            <a:extLst>
              <a:ext uri="{FF2B5EF4-FFF2-40B4-BE49-F238E27FC236}">
                <a16:creationId xmlns="" xmlns:a16="http://schemas.microsoft.com/office/drawing/2014/main" id="{F191DC6A-9DD5-4674-20F1-8BA13840FF57}"/>
              </a:ext>
            </a:extLst>
          </p:cNvPr>
          <p:cNvSpPr>
            <a:spLocks noGrp="1"/>
          </p:cNvSpPr>
          <p:nvPr>
            <p:ph type="body" sz="quarter" idx="20"/>
          </p:nvPr>
        </p:nvSpPr>
        <p:spPr>
          <a:xfrm>
            <a:off x="467546" y="4005064"/>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8" name="文字版面配置區 2">
            <a:extLst>
              <a:ext uri="{FF2B5EF4-FFF2-40B4-BE49-F238E27FC236}">
                <a16:creationId xmlns="" xmlns:a16="http://schemas.microsoft.com/office/drawing/2014/main" id="{EECF0840-4795-6060-6396-7D43E1A6ABD9}"/>
              </a:ext>
            </a:extLst>
          </p:cNvPr>
          <p:cNvSpPr>
            <a:spLocks noGrp="1"/>
          </p:cNvSpPr>
          <p:nvPr>
            <p:ph type="body" sz="quarter" idx="21"/>
          </p:nvPr>
        </p:nvSpPr>
        <p:spPr>
          <a:xfrm>
            <a:off x="4572001" y="4005064"/>
            <a:ext cx="4031679" cy="360040"/>
          </a:xfrm>
          <a:prstGeom prst="rect">
            <a:avLst/>
          </a:prstGeom>
        </p:spPr>
        <p:txBody>
          <a:bodyPr>
            <a:noAutofit/>
          </a:bodyPr>
          <a:lstStyle>
            <a:lvl1pPr marL="214313" indent="-214313"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Tree>
    <p:extLst>
      <p:ext uri="{BB962C8B-B14F-4D97-AF65-F5344CB8AC3E}">
        <p14:creationId xmlns:p14="http://schemas.microsoft.com/office/powerpoint/2010/main" val="36844120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cSld name="11_兩項物件">
    <p:spTree>
      <p:nvGrpSpPr>
        <p:cNvPr id="1" name=""/>
        <p:cNvGrpSpPr/>
        <p:nvPr/>
      </p:nvGrpSpPr>
      <p:grpSpPr>
        <a:xfrm>
          <a:off x="0" y="0"/>
          <a:ext cx="0" cy="0"/>
          <a:chOff x="0" y="0"/>
          <a:chExt cx="0" cy="0"/>
        </a:xfrm>
      </p:grpSpPr>
      <p:sp>
        <p:nvSpPr>
          <p:cNvPr id="9" name="標題 1"/>
          <p:cNvSpPr>
            <a:spLocks noGrp="1"/>
          </p:cNvSpPr>
          <p:nvPr>
            <p:ph type="title"/>
          </p:nvPr>
        </p:nvSpPr>
        <p:spPr>
          <a:xfrm>
            <a:off x="457200" y="692696"/>
            <a:ext cx="8229600" cy="504056"/>
          </a:xfrm>
          <a:prstGeom prst="rect">
            <a:avLst/>
          </a:prstGeom>
        </p:spPr>
        <p:txBody>
          <a:bodyPr>
            <a:noAutofit/>
          </a:bodyPr>
          <a:lstStyle>
            <a:lvl1pPr algn="l">
              <a:defRPr sz="2100">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文字版面配置區 2"/>
          <p:cNvSpPr>
            <a:spLocks noGrp="1"/>
          </p:cNvSpPr>
          <p:nvPr>
            <p:ph type="body" sz="quarter" idx="17"/>
          </p:nvPr>
        </p:nvSpPr>
        <p:spPr>
          <a:xfrm>
            <a:off x="468315" y="4797152"/>
            <a:ext cx="4031679" cy="1152128"/>
          </a:xfrm>
          <a:prstGeom prst="rect">
            <a:avLst/>
          </a:prstGeom>
        </p:spPr>
        <p:txBody>
          <a:bodyPr>
            <a:normAutofit/>
          </a:bodyPr>
          <a:lstStyle>
            <a:lvl1pPr marL="257168" indent="-257168"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1" name="內容版面配置區 3"/>
          <p:cNvSpPr>
            <a:spLocks noGrp="1"/>
          </p:cNvSpPr>
          <p:nvPr>
            <p:ph sz="half" idx="16"/>
          </p:nvPr>
        </p:nvSpPr>
        <p:spPr>
          <a:xfrm>
            <a:off x="4644009"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2" name="文字版面配置區 2"/>
          <p:cNvSpPr>
            <a:spLocks noGrp="1"/>
          </p:cNvSpPr>
          <p:nvPr>
            <p:ph type="body" sz="quarter" idx="18"/>
          </p:nvPr>
        </p:nvSpPr>
        <p:spPr>
          <a:xfrm>
            <a:off x="467547" y="1268760"/>
            <a:ext cx="4031679" cy="360040"/>
          </a:xfrm>
          <a:prstGeom prst="rect">
            <a:avLst/>
          </a:prstGeom>
        </p:spPr>
        <p:txBody>
          <a:bodyPr>
            <a:noAutofit/>
          </a:bodyPr>
          <a:lstStyle>
            <a:lvl1pPr marL="214308" indent="-214308"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3" name="文字版面配置區 2"/>
          <p:cNvSpPr>
            <a:spLocks noGrp="1"/>
          </p:cNvSpPr>
          <p:nvPr>
            <p:ph type="body" sz="quarter" idx="19"/>
          </p:nvPr>
        </p:nvSpPr>
        <p:spPr>
          <a:xfrm>
            <a:off x="4644780" y="1268760"/>
            <a:ext cx="4031679" cy="360040"/>
          </a:xfrm>
          <a:prstGeom prst="rect">
            <a:avLst/>
          </a:prstGeom>
        </p:spPr>
        <p:txBody>
          <a:bodyPr>
            <a:noAutofit/>
          </a:bodyPr>
          <a:lstStyle>
            <a:lvl1pPr marL="257168" indent="-257168" algn="l">
              <a:buFont typeface="Arial" pitchFamily="34" charset="0"/>
              <a:buChar char="•"/>
              <a:defRPr sz="1350">
                <a:solidFill>
                  <a:srgbClr val="C00000"/>
                </a:solidFill>
                <a:latin typeface="微軟正黑體" pitchFamily="34" charset="-120"/>
                <a:ea typeface="微軟正黑體" pitchFamily="34" charset="-120"/>
              </a:defRPr>
            </a:lvl1pPr>
          </a:lstStyle>
          <a:p>
            <a:pPr lvl="0"/>
            <a:r>
              <a:rPr lang="zh-TW" altLang="en-US"/>
              <a:t>按一下以編輯母片文字樣式</a:t>
            </a:r>
          </a:p>
        </p:txBody>
      </p:sp>
      <p:sp>
        <p:nvSpPr>
          <p:cNvPr id="16" name="文字版面配置區 2"/>
          <p:cNvSpPr>
            <a:spLocks noGrp="1"/>
          </p:cNvSpPr>
          <p:nvPr>
            <p:ph type="body" sz="quarter" idx="20"/>
          </p:nvPr>
        </p:nvSpPr>
        <p:spPr>
          <a:xfrm>
            <a:off x="4644780" y="4797152"/>
            <a:ext cx="4031679" cy="1152128"/>
          </a:xfrm>
          <a:prstGeom prst="rect">
            <a:avLst/>
          </a:prstGeom>
        </p:spPr>
        <p:txBody>
          <a:bodyPr>
            <a:normAutofit/>
          </a:bodyPr>
          <a:lstStyle>
            <a:lvl1pPr marL="257168" indent="-257168" algn="l">
              <a:buFont typeface="Arial" pitchFamily="34" charset="0"/>
              <a:buChar char="•"/>
              <a:defRPr sz="1200">
                <a:solidFill>
                  <a:schemeClr val="tx1">
                    <a:lumMod val="95000"/>
                    <a:lumOff val="5000"/>
                  </a:schemeClr>
                </a:solidFill>
                <a:latin typeface="微軟正黑體" pitchFamily="34" charset="-120"/>
                <a:ea typeface="微軟正黑體" pitchFamily="34" charset="-120"/>
              </a:defRPr>
            </a:lvl1pPr>
          </a:lstStyle>
          <a:p>
            <a:pPr lvl="0"/>
            <a:r>
              <a:rPr lang="zh-TW" altLang="en-US"/>
              <a:t>按一下以編輯母片文字樣式</a:t>
            </a:r>
          </a:p>
        </p:txBody>
      </p:sp>
      <p:sp>
        <p:nvSpPr>
          <p:cNvPr id="17" name="文字版面配置區 7"/>
          <p:cNvSpPr>
            <a:spLocks noGrp="1"/>
          </p:cNvSpPr>
          <p:nvPr>
            <p:ph type="body" sz="quarter" idx="12"/>
          </p:nvPr>
        </p:nvSpPr>
        <p:spPr>
          <a:xfrm>
            <a:off x="467544" y="6021288"/>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按一下以編輯母片文字樣式</a:t>
            </a:r>
          </a:p>
        </p:txBody>
      </p:sp>
      <p:sp>
        <p:nvSpPr>
          <p:cNvPr id="18" name="內容版面配置區 3"/>
          <p:cNvSpPr>
            <a:spLocks noGrp="1"/>
          </p:cNvSpPr>
          <p:nvPr>
            <p:ph sz="half" idx="21"/>
          </p:nvPr>
        </p:nvSpPr>
        <p:spPr>
          <a:xfrm>
            <a:off x="467544" y="1700808"/>
            <a:ext cx="4032448" cy="3024336"/>
          </a:xfrm>
          <a:prstGeom prst="rect">
            <a:avLst/>
          </a:prstGeom>
        </p:spPr>
        <p:txBody>
          <a:bodyPr/>
          <a:lstStyle>
            <a:lvl1pPr marL="0" indent="0">
              <a:buFontTx/>
              <a:buNone/>
              <a:defRPr sz="1350">
                <a:latin typeface="微軟正黑體" pitchFamily="34" charset="-120"/>
                <a:ea typeface="微軟正黑體" pitchFamily="34" charset="-120"/>
              </a:defRPr>
            </a:lvl1pPr>
            <a:lvl2pPr>
              <a:defRPr sz="1200">
                <a:latin typeface="微軟正黑體" pitchFamily="34" charset="-120"/>
                <a:ea typeface="微軟正黑體" pitchFamily="34" charset="-120"/>
              </a:defRPr>
            </a:lvl2pPr>
            <a:lvl3pPr>
              <a:defRPr sz="1050">
                <a:latin typeface="微軟正黑體" pitchFamily="34" charset="-120"/>
                <a:ea typeface="微軟正黑體" pitchFamily="34" charset="-120"/>
              </a:defRPr>
            </a:lvl3pPr>
            <a:lvl4pPr>
              <a:defRPr sz="9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p:txBody>
      </p:sp>
      <p:sp>
        <p:nvSpPr>
          <p:cNvPr id="14" name="投影片編號版面配置區 1"/>
          <p:cNvSpPr>
            <a:spLocks noGrp="1"/>
          </p:cNvSpPr>
          <p:nvPr>
            <p:ph type="sldNum" sz="quarter" idx="22"/>
          </p:nvPr>
        </p:nvSpPr>
        <p:spPr>
          <a:xfrm>
            <a:off x="144488" y="6381328"/>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192588110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5_標題及物件">
    <p:spTree>
      <p:nvGrpSpPr>
        <p:cNvPr id="1" name=""/>
        <p:cNvGrpSpPr/>
        <p:nvPr/>
      </p:nvGrpSpPr>
      <p:grpSpPr>
        <a:xfrm>
          <a:off x="0" y="0"/>
          <a:ext cx="0" cy="0"/>
          <a:chOff x="0" y="0"/>
          <a:chExt cx="0" cy="0"/>
        </a:xfrm>
      </p:grpSpPr>
      <p:sp>
        <p:nvSpPr>
          <p:cNvPr id="9" name="標題 1"/>
          <p:cNvSpPr>
            <a:spLocks noGrp="1"/>
          </p:cNvSpPr>
          <p:nvPr>
            <p:ph type="title"/>
          </p:nvPr>
        </p:nvSpPr>
        <p:spPr>
          <a:xfrm>
            <a:off x="0" y="692696"/>
            <a:ext cx="9144000" cy="504056"/>
          </a:xfrm>
          <a:prstGeom prst="rect">
            <a:avLst/>
          </a:prstGeom>
        </p:spPr>
        <p:txBody>
          <a:bodyPr>
            <a:noAutofit/>
          </a:bodyPr>
          <a:lstStyle>
            <a:lvl1pPr algn="l">
              <a:defRPr sz="2100" b="1">
                <a:latin typeface="微軟正黑體" pitchFamily="34" charset="-120"/>
                <a:ea typeface="微軟正黑體" pitchFamily="34" charset="-120"/>
              </a:defRPr>
            </a:lvl1pPr>
          </a:lstStyle>
          <a:p>
            <a:r>
              <a:rPr lang="zh-TW" altLang="en-US"/>
              <a:t>按一下以編輯母片標題樣式</a:t>
            </a:r>
            <a:endParaRPr lang="zh-TW" altLang="en-US" dirty="0"/>
          </a:p>
        </p:txBody>
      </p:sp>
      <p:sp>
        <p:nvSpPr>
          <p:cNvPr id="10" name="內容版面配置區 3"/>
          <p:cNvSpPr>
            <a:spLocks noGrp="1"/>
          </p:cNvSpPr>
          <p:nvPr>
            <p:ph sz="half" idx="2"/>
          </p:nvPr>
        </p:nvSpPr>
        <p:spPr>
          <a:xfrm>
            <a:off x="467544" y="1268760"/>
            <a:ext cx="8219256" cy="5040560"/>
          </a:xfrm>
          <a:prstGeom prst="rect">
            <a:avLst/>
          </a:prstGeom>
        </p:spPr>
        <p:txBody>
          <a:bodyPr/>
          <a:lstStyle>
            <a:lvl1pPr>
              <a:defRPr sz="1800">
                <a:latin typeface="微軟正黑體" pitchFamily="34" charset="-120"/>
                <a:ea typeface="微軟正黑體" pitchFamily="34" charset="-120"/>
              </a:defRPr>
            </a:lvl1pPr>
            <a:lvl2pPr>
              <a:defRPr sz="1500" b="0">
                <a:latin typeface="微軟正黑體" pitchFamily="34" charset="-120"/>
                <a:ea typeface="微軟正黑體" pitchFamily="34" charset="-120"/>
              </a:defRPr>
            </a:lvl2pPr>
            <a:lvl3pPr>
              <a:defRPr sz="1350">
                <a:latin typeface="微軟正黑體" pitchFamily="34" charset="-120"/>
                <a:ea typeface="微軟正黑體" pitchFamily="34" charset="-120"/>
              </a:defRPr>
            </a:lvl3pPr>
            <a:lvl4pPr>
              <a:defRPr sz="1200">
                <a:latin typeface="微軟正黑體" pitchFamily="34" charset="-120"/>
                <a:ea typeface="微軟正黑體" pitchFamily="34" charset="-120"/>
              </a:defRPr>
            </a:lvl4pPr>
            <a:lvl5pPr>
              <a:defRPr sz="1050">
                <a:latin typeface="微軟正黑體" pitchFamily="34" charset="-120"/>
                <a:ea typeface="微軟正黑體" pitchFamily="34" charset="-120"/>
              </a:defRPr>
            </a:lvl5pPr>
            <a:lvl6pPr>
              <a:defRPr sz="1200"/>
            </a:lvl6pPr>
            <a:lvl7pPr>
              <a:defRPr sz="1200"/>
            </a:lvl7pPr>
            <a:lvl8pPr>
              <a:defRPr sz="1200"/>
            </a:lvl8pPr>
            <a:lvl9pPr>
              <a:defRPr sz="1200"/>
            </a:lvl9pPr>
          </a:lstStyle>
          <a:p>
            <a:pPr lvl="0"/>
            <a:r>
              <a:rPr lang="zh-TW" altLang="en-US"/>
              <a:t>編輯母片文字樣式
第二層
第三層
第四層
第五層</a:t>
            </a:r>
          </a:p>
        </p:txBody>
      </p:sp>
      <p:sp>
        <p:nvSpPr>
          <p:cNvPr id="5" name="文字版面配置區 7">
            <a:extLst>
              <a:ext uri="{FF2B5EF4-FFF2-40B4-BE49-F238E27FC236}">
                <a16:creationId xmlns="" xmlns:a16="http://schemas.microsoft.com/office/drawing/2014/main" id="{84B0A6B7-E8DF-C748-B439-09CA277F554C}"/>
              </a:ext>
            </a:extLst>
          </p:cNvPr>
          <p:cNvSpPr>
            <a:spLocks noGrp="1"/>
          </p:cNvSpPr>
          <p:nvPr>
            <p:ph type="body" sz="quarter" idx="14"/>
          </p:nvPr>
        </p:nvSpPr>
        <p:spPr>
          <a:xfrm>
            <a:off x="457200" y="6582660"/>
            <a:ext cx="8208912" cy="288032"/>
          </a:xfrm>
          <a:prstGeom prst="rect">
            <a:avLst/>
          </a:prstGeom>
        </p:spPr>
        <p:txBody>
          <a:bodyPr>
            <a:normAutofit/>
          </a:bodyPr>
          <a:lstStyle>
            <a:lvl1pPr marL="0" indent="0">
              <a:buFontTx/>
              <a:buNone/>
              <a:defRPr sz="900">
                <a:latin typeface="微軟正黑體" pitchFamily="34" charset="-120"/>
                <a:ea typeface="微軟正黑體" pitchFamily="34" charset="-120"/>
              </a:defRPr>
            </a:lvl1pPr>
          </a:lstStyle>
          <a:p>
            <a:pPr lvl="0"/>
            <a:r>
              <a:rPr lang="zh-TW" altLang="en-US"/>
              <a:t>編輯母片文字樣式
第二層
第三層
第四層
第五層</a:t>
            </a:r>
            <a:endParaRPr lang="zh-TW" altLang="en-US" dirty="0"/>
          </a:p>
        </p:txBody>
      </p:sp>
      <p:sp>
        <p:nvSpPr>
          <p:cNvPr id="6" name="投影片編號版面配置區 1">
            <a:extLst>
              <a:ext uri="{FF2B5EF4-FFF2-40B4-BE49-F238E27FC236}">
                <a16:creationId xmlns="" xmlns:a16="http://schemas.microsoft.com/office/drawing/2014/main" id="{3FE38ADE-7CED-294B-87D6-00B0AA6BFB85}"/>
              </a:ext>
            </a:extLst>
          </p:cNvPr>
          <p:cNvSpPr>
            <a:spLocks noGrp="1"/>
          </p:cNvSpPr>
          <p:nvPr>
            <p:ph type="sldNum" sz="quarter" idx="19"/>
          </p:nvPr>
        </p:nvSpPr>
        <p:spPr>
          <a:xfrm>
            <a:off x="0" y="6576439"/>
            <a:ext cx="395064" cy="288032"/>
          </a:xfrm>
        </p:spPr>
        <p:txBody>
          <a:bodyPr/>
          <a:lstStyle/>
          <a:p>
            <a:fld id="{415482FC-CF5F-466A-B8B6-BC3733E92023}" type="slidenum">
              <a:rPr lang="zh-TW" altLang="en-US" smtClean="0">
                <a:solidFill>
                  <a:srgbClr val="000000"/>
                </a:solidFill>
              </a:rPr>
              <a:pPr/>
              <a:t>‹#›</a:t>
            </a:fld>
            <a:endParaRPr lang="zh-TW" altLang="en-US" dirty="0">
              <a:solidFill>
                <a:srgbClr val="000000"/>
              </a:solidFill>
            </a:endParaRPr>
          </a:p>
        </p:txBody>
      </p:sp>
    </p:spTree>
    <p:extLst>
      <p:ext uri="{BB962C8B-B14F-4D97-AF65-F5344CB8AC3E}">
        <p14:creationId xmlns:p14="http://schemas.microsoft.com/office/powerpoint/2010/main" val="9871905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theme" Target="../theme/theme2.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image" Target="../media/image3.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26" Type="http://schemas.openxmlformats.org/officeDocument/2006/relationships/slideLayout" Target="../slideLayouts/slideLayout70.xml"/><Relationship Id="rId3" Type="http://schemas.openxmlformats.org/officeDocument/2006/relationships/slideLayout" Target="../slideLayouts/slideLayout47.xml"/><Relationship Id="rId21" Type="http://schemas.openxmlformats.org/officeDocument/2006/relationships/slideLayout" Target="../slideLayouts/slideLayout6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5" Type="http://schemas.openxmlformats.org/officeDocument/2006/relationships/slideLayout" Target="../slideLayouts/slideLayout69.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29" Type="http://schemas.openxmlformats.org/officeDocument/2006/relationships/image" Target="../media/image1.jpeg"/><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24" Type="http://schemas.openxmlformats.org/officeDocument/2006/relationships/slideLayout" Target="../slideLayouts/slideLayout68.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23" Type="http://schemas.openxmlformats.org/officeDocument/2006/relationships/slideLayout" Target="../slideLayouts/slideLayout67.xml"/><Relationship Id="rId28" Type="http://schemas.openxmlformats.org/officeDocument/2006/relationships/theme" Target="../theme/theme3.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31" Type="http://schemas.openxmlformats.org/officeDocument/2006/relationships/image" Target="../media/image3.png"/><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slideLayout" Target="../slideLayouts/slideLayout66.xml"/><Relationship Id="rId27" Type="http://schemas.openxmlformats.org/officeDocument/2006/relationships/slideLayout" Target="../slideLayouts/slideLayout71.xml"/><Relationship Id="rId30"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18" Type="http://schemas.openxmlformats.org/officeDocument/2006/relationships/slideLayout" Target="../slideLayouts/slideLayout89.xml"/><Relationship Id="rId26" Type="http://schemas.openxmlformats.org/officeDocument/2006/relationships/slideLayout" Target="../slideLayouts/slideLayout97.xml"/><Relationship Id="rId3" Type="http://schemas.openxmlformats.org/officeDocument/2006/relationships/slideLayout" Target="../slideLayouts/slideLayout74.xml"/><Relationship Id="rId21" Type="http://schemas.openxmlformats.org/officeDocument/2006/relationships/slideLayout" Target="../slideLayouts/slideLayout92.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17" Type="http://schemas.openxmlformats.org/officeDocument/2006/relationships/slideLayout" Target="../slideLayouts/slideLayout88.xml"/><Relationship Id="rId25" Type="http://schemas.openxmlformats.org/officeDocument/2006/relationships/slideLayout" Target="../slideLayouts/slideLayout96.xml"/><Relationship Id="rId2" Type="http://schemas.openxmlformats.org/officeDocument/2006/relationships/slideLayout" Target="../slideLayouts/slideLayout73.xml"/><Relationship Id="rId16" Type="http://schemas.openxmlformats.org/officeDocument/2006/relationships/slideLayout" Target="../slideLayouts/slideLayout87.xml"/><Relationship Id="rId20" Type="http://schemas.openxmlformats.org/officeDocument/2006/relationships/slideLayout" Target="../slideLayouts/slideLayout91.xml"/><Relationship Id="rId29" Type="http://schemas.openxmlformats.org/officeDocument/2006/relationships/image" Target="../media/image1.jpe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24" Type="http://schemas.openxmlformats.org/officeDocument/2006/relationships/slideLayout" Target="../slideLayouts/slideLayout95.xml"/><Relationship Id="rId5" Type="http://schemas.openxmlformats.org/officeDocument/2006/relationships/slideLayout" Target="../slideLayouts/slideLayout76.xml"/><Relationship Id="rId15" Type="http://schemas.openxmlformats.org/officeDocument/2006/relationships/slideLayout" Target="../slideLayouts/slideLayout86.xml"/><Relationship Id="rId23" Type="http://schemas.openxmlformats.org/officeDocument/2006/relationships/slideLayout" Target="../slideLayouts/slideLayout94.xml"/><Relationship Id="rId28" Type="http://schemas.openxmlformats.org/officeDocument/2006/relationships/theme" Target="../theme/theme4.xml"/><Relationship Id="rId10" Type="http://schemas.openxmlformats.org/officeDocument/2006/relationships/slideLayout" Target="../slideLayouts/slideLayout81.xml"/><Relationship Id="rId19" Type="http://schemas.openxmlformats.org/officeDocument/2006/relationships/slideLayout" Target="../slideLayouts/slideLayout90.xml"/><Relationship Id="rId31" Type="http://schemas.openxmlformats.org/officeDocument/2006/relationships/image" Target="../media/image3.png"/><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slideLayout" Target="../slideLayouts/slideLayout85.xml"/><Relationship Id="rId22" Type="http://schemas.openxmlformats.org/officeDocument/2006/relationships/slideLayout" Target="../slideLayouts/slideLayout93.xml"/><Relationship Id="rId27" Type="http://schemas.openxmlformats.org/officeDocument/2006/relationships/slideLayout" Target="../slideLayouts/slideLayout98.xml"/><Relationship Id="rId30"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C:\Users\angel.cheng\AppData\Local\Microsoft\Windows\Temporary Internet Files\Content.Outlook\9LWNB3NO\天-s (3).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7723" y="0"/>
            <a:ext cx="9144000" cy="6206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Winnie\台新銀行\台新投顧\ppt\地.jp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r="15525"/>
          <a:stretch/>
        </p:blipFill>
        <p:spPr bwMode="auto">
          <a:xfrm>
            <a:off x="323528" y="6309320"/>
            <a:ext cx="7511926" cy="5007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winnit\Desktop\logo-r.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801128" y="6375040"/>
            <a:ext cx="1091352" cy="366328"/>
          </a:xfrm>
          <a:prstGeom prst="rect">
            <a:avLst/>
          </a:prstGeom>
          <a:noFill/>
          <a:extLst>
            <a:ext uri="{909E8E84-426E-40DD-AFC4-6F175D3DCCD1}">
              <a14:hiddenFill xmlns:a14="http://schemas.microsoft.com/office/drawing/2010/main">
                <a:solidFill>
                  <a:srgbClr val="FFFFFF"/>
                </a:solidFill>
              </a14:hiddenFill>
            </a:ext>
          </a:extLst>
        </p:spPr>
      </p:pic>
      <p:sp>
        <p:nvSpPr>
          <p:cNvPr id="10" name="投影片編號版面配置區 5"/>
          <p:cNvSpPr>
            <a:spLocks noGrp="1"/>
          </p:cNvSpPr>
          <p:nvPr>
            <p:ph type="sldNum" sz="quarter" idx="4"/>
          </p:nvPr>
        </p:nvSpPr>
        <p:spPr>
          <a:xfrm>
            <a:off x="144488" y="6381328"/>
            <a:ext cx="395064" cy="288032"/>
          </a:xfrm>
          <a:prstGeom prst="rect">
            <a:avLst/>
          </a:prstGeom>
        </p:spPr>
        <p:txBody>
          <a:bodyPr/>
          <a:lstStyle>
            <a:lvl1pPr>
              <a:defRPr sz="1200"/>
            </a:lvl1pPr>
          </a:lstStyle>
          <a:p>
            <a:fld id="{415482FC-CF5F-466A-B8B6-BC3733E92023}" type="slidenum">
              <a:rPr lang="zh-TW" altLang="en-US" smtClean="0"/>
              <a:pPr/>
              <a:t>‹#›</a:t>
            </a:fld>
            <a:endParaRPr lang="zh-TW" altLang="en-US" dirty="0"/>
          </a:p>
        </p:txBody>
      </p:sp>
      <p:pic>
        <p:nvPicPr>
          <p:cNvPr id="11" name="Picture 2" descr="C:\Users\angel.cheng\AppData\Local\Microsoft\Windows\Temporary Internet Files\Content.Outlook\9LWNB3NO\天-s (3).jp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7723" y="0"/>
            <a:ext cx="9144000" cy="6206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Winnie\台新銀行\台新投顧\ppt\地.jpg"/>
          <p:cNvPicPr>
            <a:picLocks noChangeAspect="1" noChangeArrowheads="1"/>
          </p:cNvPicPr>
          <p:nvPr userDrawn="1"/>
        </p:nvPicPr>
        <p:blipFill rotWithShape="1">
          <a:blip r:embed="rId20" cstate="print">
            <a:extLst>
              <a:ext uri="{28A0092B-C50C-407E-A947-70E740481C1C}">
                <a14:useLocalDpi xmlns:a14="http://schemas.microsoft.com/office/drawing/2010/main" val="0"/>
              </a:ext>
            </a:extLst>
          </a:blip>
          <a:srcRect r="15525"/>
          <a:stretch/>
        </p:blipFill>
        <p:spPr bwMode="auto">
          <a:xfrm>
            <a:off x="323528" y="6309320"/>
            <a:ext cx="7511926" cy="500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winnit\Desktop\logo-r.png"/>
          <p:cNvPicPr>
            <a:picLocks noChangeAspect="1" noChangeArrowheads="1"/>
          </p:cNvPicPr>
          <p:nvPr userDrawn="1"/>
        </p:nvPicPr>
        <p:blipFill>
          <a:blip r:embed="rId21" cstate="print">
            <a:extLst>
              <a:ext uri="{28A0092B-C50C-407E-A947-70E740481C1C}">
                <a14:useLocalDpi xmlns:a14="http://schemas.microsoft.com/office/drawing/2010/main" val="0"/>
              </a:ext>
            </a:extLst>
          </a:blip>
          <a:srcRect/>
          <a:stretch>
            <a:fillRect/>
          </a:stretch>
        </p:blipFill>
        <p:spPr bwMode="auto">
          <a:xfrm>
            <a:off x="7801128" y="6375040"/>
            <a:ext cx="1091352" cy="366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5990614"/>
      </p:ext>
    </p:extLst>
  </p:cSld>
  <p:clrMap bg1="lt1" tx1="dk1" bg2="lt2" tx2="dk2" accent1="accent1" accent2="accent2" accent3="accent3" accent4="accent4" accent5="accent5" accent6="accent6" hlink="hlink" folHlink="folHlink"/>
  <p:sldLayoutIdLst>
    <p:sldLayoutId id="2147483669" r:id="rId1"/>
    <p:sldLayoutId id="2147483678" r:id="rId2"/>
    <p:sldLayoutId id="2147483671" r:id="rId3"/>
    <p:sldLayoutId id="2147483672" r:id="rId4"/>
    <p:sldLayoutId id="2147483673" r:id="rId5"/>
    <p:sldLayoutId id="2147483674" r:id="rId6"/>
    <p:sldLayoutId id="2147483675" r:id="rId7"/>
    <p:sldLayoutId id="2147483676" r:id="rId8"/>
    <p:sldLayoutId id="2147483677" r:id="rId9"/>
    <p:sldLayoutId id="2147483760" r:id="rId10"/>
    <p:sldLayoutId id="2147483773" r:id="rId11"/>
    <p:sldLayoutId id="2147483774" r:id="rId12"/>
    <p:sldLayoutId id="2147483775" r:id="rId13"/>
    <p:sldLayoutId id="2147483776" r:id="rId14"/>
    <p:sldLayoutId id="2147483777" r:id="rId15"/>
    <p:sldLayoutId id="2147483976" r:id="rId16"/>
    <p:sldLayoutId id="2147483977" r:id="rId17"/>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C:\Users\angel.cheng\AppData\Local\Microsoft\Windows\Temporary Internet Files\Content.Outlook\9LWNB3NO\天-s (3).jp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723" y="0"/>
            <a:ext cx="9144000" cy="6206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Winnie\台新銀行\台新投顧\ppt\地.jp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r="15525"/>
          <a:stretch/>
        </p:blipFill>
        <p:spPr bwMode="auto">
          <a:xfrm>
            <a:off x="323528" y="6309320"/>
            <a:ext cx="7511926" cy="5007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winnit\Desktop\logo-r.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801128" y="6375040"/>
            <a:ext cx="1091352" cy="366328"/>
          </a:xfrm>
          <a:prstGeom prst="rect">
            <a:avLst/>
          </a:prstGeom>
          <a:noFill/>
          <a:extLst>
            <a:ext uri="{909E8E84-426E-40DD-AFC4-6F175D3DCCD1}">
              <a14:hiddenFill xmlns:a14="http://schemas.microsoft.com/office/drawing/2010/main">
                <a:solidFill>
                  <a:srgbClr val="FFFFFF"/>
                </a:solidFill>
              </a14:hiddenFill>
            </a:ext>
          </a:extLst>
        </p:spPr>
      </p:pic>
      <p:sp>
        <p:nvSpPr>
          <p:cNvPr id="10" name="投影片編號版面配置區 5"/>
          <p:cNvSpPr>
            <a:spLocks noGrp="1"/>
          </p:cNvSpPr>
          <p:nvPr>
            <p:ph type="sldNum" sz="quarter" idx="4"/>
          </p:nvPr>
        </p:nvSpPr>
        <p:spPr>
          <a:xfrm>
            <a:off x="144488" y="6381328"/>
            <a:ext cx="395064" cy="288032"/>
          </a:xfrm>
          <a:prstGeom prst="rect">
            <a:avLst/>
          </a:prstGeom>
        </p:spPr>
        <p:txBody>
          <a:bodyPr/>
          <a:lstStyle>
            <a:lvl1pPr>
              <a:defRPr sz="1200"/>
            </a:lvl1pPr>
          </a:lstStyle>
          <a:p>
            <a:fld id="{415482FC-CF5F-466A-B8B6-BC3733E92023}" type="slidenum">
              <a:rPr lang="zh-TW" altLang="en-US" smtClean="0">
                <a:solidFill>
                  <a:srgbClr val="000000"/>
                </a:solidFill>
              </a:rPr>
              <a:pPr/>
              <a:t>‹#›</a:t>
            </a:fld>
            <a:endParaRPr lang="zh-TW" altLang="en-US" dirty="0">
              <a:solidFill>
                <a:srgbClr val="000000"/>
              </a:solidFill>
            </a:endParaRPr>
          </a:p>
        </p:txBody>
      </p:sp>
      <p:pic>
        <p:nvPicPr>
          <p:cNvPr id="11" name="Picture 2" descr="C:\Users\angel.cheng\AppData\Local\Microsoft\Windows\Temporary Internet Files\Content.Outlook\9LWNB3NO\天-s (3).jpg"/>
          <p:cNvPicPr>
            <a:picLocks noChangeAspect="1" noChangeArrowheads="1"/>
          </p:cNvPicPr>
          <p:nvPr userDrawn="1"/>
        </p:nvPicPr>
        <p:blipFill>
          <a:blip r:embed="rId29" cstate="print">
            <a:extLst>
              <a:ext uri="{28A0092B-C50C-407E-A947-70E740481C1C}">
                <a14:useLocalDpi xmlns:a14="http://schemas.microsoft.com/office/drawing/2010/main" val="0"/>
              </a:ext>
            </a:extLst>
          </a:blip>
          <a:srcRect/>
          <a:stretch>
            <a:fillRect/>
          </a:stretch>
        </p:blipFill>
        <p:spPr bwMode="auto">
          <a:xfrm>
            <a:off x="7723" y="0"/>
            <a:ext cx="9144000" cy="6206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Winnie\台新銀行\台新投顧\ppt\地.jpg"/>
          <p:cNvPicPr>
            <a:picLocks noChangeAspect="1" noChangeArrowheads="1"/>
          </p:cNvPicPr>
          <p:nvPr userDrawn="1"/>
        </p:nvPicPr>
        <p:blipFill rotWithShape="1">
          <a:blip r:embed="rId30" cstate="print">
            <a:extLst>
              <a:ext uri="{28A0092B-C50C-407E-A947-70E740481C1C}">
                <a14:useLocalDpi xmlns:a14="http://schemas.microsoft.com/office/drawing/2010/main" val="0"/>
              </a:ext>
            </a:extLst>
          </a:blip>
          <a:srcRect r="15525"/>
          <a:stretch/>
        </p:blipFill>
        <p:spPr bwMode="auto">
          <a:xfrm>
            <a:off x="323528" y="6309320"/>
            <a:ext cx="7511926" cy="500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winnit\Desktop\logo-r.png"/>
          <p:cNvPicPr>
            <a:picLocks noChangeAspect="1" noChangeArrowheads="1"/>
          </p:cNvPicPr>
          <p:nvPr userDrawn="1"/>
        </p:nvPicPr>
        <p:blipFill>
          <a:blip r:embed="rId31" cstate="print">
            <a:extLst>
              <a:ext uri="{28A0092B-C50C-407E-A947-70E740481C1C}">
                <a14:useLocalDpi xmlns:a14="http://schemas.microsoft.com/office/drawing/2010/main" val="0"/>
              </a:ext>
            </a:extLst>
          </a:blip>
          <a:srcRect/>
          <a:stretch>
            <a:fillRect/>
          </a:stretch>
        </p:blipFill>
        <p:spPr bwMode="auto">
          <a:xfrm>
            <a:off x="7801128" y="6375040"/>
            <a:ext cx="1091352" cy="366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6013606"/>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 id="2147483882" r:id="rId18"/>
    <p:sldLayoutId id="2147483883" r:id="rId19"/>
    <p:sldLayoutId id="2147483884" r:id="rId20"/>
    <p:sldLayoutId id="2147483885" r:id="rId21"/>
    <p:sldLayoutId id="2147483886" r:id="rId22"/>
    <p:sldLayoutId id="2147483887" r:id="rId23"/>
    <p:sldLayoutId id="2147483888" r:id="rId24"/>
    <p:sldLayoutId id="2147483889" r:id="rId25"/>
    <p:sldLayoutId id="2147483890" r:id="rId26"/>
    <p:sldLayoutId id="2147483891" r:id="rId27"/>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C:\Users\angel.cheng\AppData\Local\Microsoft\Windows\Temporary Internet Files\Content.Outlook\9LWNB3NO\天-s (3).jp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723" y="0"/>
            <a:ext cx="9144000" cy="6206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Winnie\台新銀行\台新投顧\ppt\地.jp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r="15525"/>
          <a:stretch/>
        </p:blipFill>
        <p:spPr bwMode="auto">
          <a:xfrm>
            <a:off x="323528" y="6309320"/>
            <a:ext cx="7511926" cy="5007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winnit\Desktop\logo-r.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801128" y="6375040"/>
            <a:ext cx="1091352" cy="366328"/>
          </a:xfrm>
          <a:prstGeom prst="rect">
            <a:avLst/>
          </a:prstGeom>
          <a:noFill/>
          <a:extLst>
            <a:ext uri="{909E8E84-426E-40DD-AFC4-6F175D3DCCD1}">
              <a14:hiddenFill xmlns:a14="http://schemas.microsoft.com/office/drawing/2010/main">
                <a:solidFill>
                  <a:srgbClr val="FFFFFF"/>
                </a:solidFill>
              </a14:hiddenFill>
            </a:ext>
          </a:extLst>
        </p:spPr>
      </p:pic>
      <p:sp>
        <p:nvSpPr>
          <p:cNvPr id="10" name="投影片編號版面配置區 5"/>
          <p:cNvSpPr>
            <a:spLocks noGrp="1"/>
          </p:cNvSpPr>
          <p:nvPr>
            <p:ph type="sldNum" sz="quarter" idx="4"/>
          </p:nvPr>
        </p:nvSpPr>
        <p:spPr>
          <a:xfrm>
            <a:off x="144488" y="6381328"/>
            <a:ext cx="395064" cy="288032"/>
          </a:xfrm>
          <a:prstGeom prst="rect">
            <a:avLst/>
          </a:prstGeom>
        </p:spPr>
        <p:txBody>
          <a:bodyPr/>
          <a:lstStyle>
            <a:lvl1pPr>
              <a:defRPr sz="1200"/>
            </a:lvl1pPr>
          </a:lstStyle>
          <a:p>
            <a:fld id="{415482FC-CF5F-466A-B8B6-BC3733E92023}" type="slidenum">
              <a:rPr lang="zh-TW" altLang="en-US" smtClean="0">
                <a:solidFill>
                  <a:srgbClr val="000000"/>
                </a:solidFill>
              </a:rPr>
              <a:pPr/>
              <a:t>‹#›</a:t>
            </a:fld>
            <a:endParaRPr lang="zh-TW" altLang="en-US" dirty="0">
              <a:solidFill>
                <a:srgbClr val="000000"/>
              </a:solidFill>
            </a:endParaRPr>
          </a:p>
        </p:txBody>
      </p:sp>
      <p:pic>
        <p:nvPicPr>
          <p:cNvPr id="11" name="Picture 2" descr="C:\Users\angel.cheng\AppData\Local\Microsoft\Windows\Temporary Internet Files\Content.Outlook\9LWNB3NO\天-s (3).jpg"/>
          <p:cNvPicPr>
            <a:picLocks noChangeAspect="1" noChangeArrowheads="1"/>
          </p:cNvPicPr>
          <p:nvPr userDrawn="1"/>
        </p:nvPicPr>
        <p:blipFill>
          <a:blip r:embed="rId29" cstate="print">
            <a:extLst>
              <a:ext uri="{28A0092B-C50C-407E-A947-70E740481C1C}">
                <a14:useLocalDpi xmlns:a14="http://schemas.microsoft.com/office/drawing/2010/main" val="0"/>
              </a:ext>
            </a:extLst>
          </a:blip>
          <a:srcRect/>
          <a:stretch>
            <a:fillRect/>
          </a:stretch>
        </p:blipFill>
        <p:spPr bwMode="auto">
          <a:xfrm>
            <a:off x="7723" y="0"/>
            <a:ext cx="9144000" cy="6206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Winnie\台新銀行\台新投顧\ppt\地.jpg"/>
          <p:cNvPicPr>
            <a:picLocks noChangeAspect="1" noChangeArrowheads="1"/>
          </p:cNvPicPr>
          <p:nvPr userDrawn="1"/>
        </p:nvPicPr>
        <p:blipFill rotWithShape="1">
          <a:blip r:embed="rId30" cstate="print">
            <a:extLst>
              <a:ext uri="{28A0092B-C50C-407E-A947-70E740481C1C}">
                <a14:useLocalDpi xmlns:a14="http://schemas.microsoft.com/office/drawing/2010/main" val="0"/>
              </a:ext>
            </a:extLst>
          </a:blip>
          <a:srcRect r="15525"/>
          <a:stretch/>
        </p:blipFill>
        <p:spPr bwMode="auto">
          <a:xfrm>
            <a:off x="323528" y="6309320"/>
            <a:ext cx="7511926" cy="500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winnit\Desktop\logo-r.png"/>
          <p:cNvPicPr>
            <a:picLocks noChangeAspect="1" noChangeArrowheads="1"/>
          </p:cNvPicPr>
          <p:nvPr userDrawn="1"/>
        </p:nvPicPr>
        <p:blipFill>
          <a:blip r:embed="rId31" cstate="print">
            <a:extLst>
              <a:ext uri="{28A0092B-C50C-407E-A947-70E740481C1C}">
                <a14:useLocalDpi xmlns:a14="http://schemas.microsoft.com/office/drawing/2010/main" val="0"/>
              </a:ext>
            </a:extLst>
          </a:blip>
          <a:srcRect/>
          <a:stretch>
            <a:fillRect/>
          </a:stretch>
        </p:blipFill>
        <p:spPr bwMode="auto">
          <a:xfrm>
            <a:off x="7801128" y="6375040"/>
            <a:ext cx="1091352" cy="366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920831"/>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 id="2147483910" r:id="rId18"/>
    <p:sldLayoutId id="2147483911" r:id="rId19"/>
    <p:sldLayoutId id="2147483912" r:id="rId20"/>
    <p:sldLayoutId id="2147483913" r:id="rId21"/>
    <p:sldLayoutId id="2147483914" r:id="rId22"/>
    <p:sldLayoutId id="2147483915" r:id="rId23"/>
    <p:sldLayoutId id="2147483916" r:id="rId24"/>
    <p:sldLayoutId id="2147483917" r:id="rId25"/>
    <p:sldLayoutId id="2147483918" r:id="rId26"/>
    <p:sldLayoutId id="2147483919" r:id="rId27"/>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C:\Users\angel.cheng\AppData\Local\Microsoft\Windows\Temporary Internet Files\Content.Outlook\9LWNB3NO\天-s (3).jpg"/>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7723" y="0"/>
            <a:ext cx="9144000" cy="6206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D:\Winnie\台新銀行\台新投顧\ppt\地.jp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r="15525"/>
          <a:stretch/>
        </p:blipFill>
        <p:spPr bwMode="auto">
          <a:xfrm>
            <a:off x="323528" y="6309320"/>
            <a:ext cx="7511926" cy="5007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descr="C:\Users\winnit\Desktop\logo-r.pn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7801128" y="6375040"/>
            <a:ext cx="1091352" cy="366328"/>
          </a:xfrm>
          <a:prstGeom prst="rect">
            <a:avLst/>
          </a:prstGeom>
          <a:noFill/>
          <a:extLst>
            <a:ext uri="{909E8E84-426E-40DD-AFC4-6F175D3DCCD1}">
              <a14:hiddenFill xmlns:a14="http://schemas.microsoft.com/office/drawing/2010/main">
                <a:solidFill>
                  <a:srgbClr val="FFFFFF"/>
                </a:solidFill>
              </a14:hiddenFill>
            </a:ext>
          </a:extLst>
        </p:spPr>
      </p:pic>
      <p:sp>
        <p:nvSpPr>
          <p:cNvPr id="10" name="投影片編號版面配置區 5"/>
          <p:cNvSpPr>
            <a:spLocks noGrp="1"/>
          </p:cNvSpPr>
          <p:nvPr>
            <p:ph type="sldNum" sz="quarter" idx="4"/>
          </p:nvPr>
        </p:nvSpPr>
        <p:spPr>
          <a:xfrm>
            <a:off x="144488" y="6381328"/>
            <a:ext cx="395064" cy="288032"/>
          </a:xfrm>
          <a:prstGeom prst="rect">
            <a:avLst/>
          </a:prstGeom>
        </p:spPr>
        <p:txBody>
          <a:bodyPr/>
          <a:lstStyle>
            <a:lvl1pPr>
              <a:defRPr sz="1200"/>
            </a:lvl1pPr>
          </a:lstStyle>
          <a:p>
            <a:fld id="{415482FC-CF5F-466A-B8B6-BC3733E92023}" type="slidenum">
              <a:rPr lang="zh-TW" altLang="en-US" smtClean="0">
                <a:solidFill>
                  <a:srgbClr val="000000"/>
                </a:solidFill>
              </a:rPr>
              <a:pPr/>
              <a:t>‹#›</a:t>
            </a:fld>
            <a:endParaRPr lang="zh-TW" altLang="en-US" dirty="0">
              <a:solidFill>
                <a:srgbClr val="000000"/>
              </a:solidFill>
            </a:endParaRPr>
          </a:p>
        </p:txBody>
      </p:sp>
      <p:pic>
        <p:nvPicPr>
          <p:cNvPr id="11" name="Picture 2" descr="C:\Users\angel.cheng\AppData\Local\Microsoft\Windows\Temporary Internet Files\Content.Outlook\9LWNB3NO\天-s (3).jpg"/>
          <p:cNvPicPr>
            <a:picLocks noChangeAspect="1" noChangeArrowheads="1"/>
          </p:cNvPicPr>
          <p:nvPr userDrawn="1"/>
        </p:nvPicPr>
        <p:blipFill>
          <a:blip r:embed="rId29" cstate="print">
            <a:extLst>
              <a:ext uri="{28A0092B-C50C-407E-A947-70E740481C1C}">
                <a14:useLocalDpi xmlns:a14="http://schemas.microsoft.com/office/drawing/2010/main" val="0"/>
              </a:ext>
            </a:extLst>
          </a:blip>
          <a:srcRect/>
          <a:stretch>
            <a:fillRect/>
          </a:stretch>
        </p:blipFill>
        <p:spPr bwMode="auto">
          <a:xfrm>
            <a:off x="7723" y="0"/>
            <a:ext cx="9144000" cy="62068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D:\Winnie\台新銀行\台新投顧\ppt\地.jpg"/>
          <p:cNvPicPr>
            <a:picLocks noChangeAspect="1" noChangeArrowheads="1"/>
          </p:cNvPicPr>
          <p:nvPr userDrawn="1"/>
        </p:nvPicPr>
        <p:blipFill rotWithShape="1">
          <a:blip r:embed="rId30" cstate="print">
            <a:extLst>
              <a:ext uri="{28A0092B-C50C-407E-A947-70E740481C1C}">
                <a14:useLocalDpi xmlns:a14="http://schemas.microsoft.com/office/drawing/2010/main" val="0"/>
              </a:ext>
            </a:extLst>
          </a:blip>
          <a:srcRect r="15525"/>
          <a:stretch/>
        </p:blipFill>
        <p:spPr bwMode="auto">
          <a:xfrm>
            <a:off x="323528" y="6309320"/>
            <a:ext cx="7511926" cy="50078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descr="C:\Users\winnit\Desktop\logo-r.png"/>
          <p:cNvPicPr>
            <a:picLocks noChangeAspect="1" noChangeArrowheads="1"/>
          </p:cNvPicPr>
          <p:nvPr userDrawn="1"/>
        </p:nvPicPr>
        <p:blipFill>
          <a:blip r:embed="rId31" cstate="print">
            <a:extLst>
              <a:ext uri="{28A0092B-C50C-407E-A947-70E740481C1C}">
                <a14:useLocalDpi xmlns:a14="http://schemas.microsoft.com/office/drawing/2010/main" val="0"/>
              </a:ext>
            </a:extLst>
          </a:blip>
          <a:srcRect/>
          <a:stretch>
            <a:fillRect/>
          </a:stretch>
        </p:blipFill>
        <p:spPr bwMode="auto">
          <a:xfrm>
            <a:off x="7801128" y="6375040"/>
            <a:ext cx="1091352" cy="366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35572"/>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 id="2147483939" r:id="rId19"/>
    <p:sldLayoutId id="2147483940" r:id="rId20"/>
    <p:sldLayoutId id="2147483941" r:id="rId21"/>
    <p:sldLayoutId id="2147483942" r:id="rId22"/>
    <p:sldLayoutId id="2147483943" r:id="rId23"/>
    <p:sldLayoutId id="2147483944" r:id="rId24"/>
    <p:sldLayoutId id="2147483945" r:id="rId25"/>
    <p:sldLayoutId id="2147483946" r:id="rId26"/>
    <p:sldLayoutId id="2147483947" r:id="rId27"/>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8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16.xml"/><Relationship Id="rId4" Type="http://schemas.openxmlformats.org/officeDocument/2006/relationships/chart" Target="../charts/chart16.xml"/></Relationships>
</file>

<file path=ppt/slides/_rels/slide13.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chart" Target="../charts/chart17.xml"/><Relationship Id="rId1" Type="http://schemas.openxmlformats.org/officeDocument/2006/relationships/slideLayout" Target="../slideLayouts/slideLayout17.xml"/><Relationship Id="rId4" Type="http://schemas.openxmlformats.org/officeDocument/2006/relationships/chart" Target="../charts/chart19.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chart" Target="../charts/chart20.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chart" Target="../charts/chart2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themeOverride" Target="../theme/themeOverride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chart" Target="../charts/chart2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chart" Target="../charts/chart26.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chart" Target="../charts/chart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69.xml"/><Relationship Id="rId4" Type="http://schemas.openxmlformats.org/officeDocument/2006/relationships/chart" Target="../charts/chart11.xml"/></Relationships>
</file>

<file path=ppt/slides/_rels/slide9.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8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版面配置區 1"/>
          <p:cNvSpPr>
            <a:spLocks noGrp="1"/>
          </p:cNvSpPr>
          <p:nvPr>
            <p:ph type="body" sz="quarter" idx="10"/>
          </p:nvPr>
        </p:nvSpPr>
        <p:spPr/>
        <p:txBody>
          <a:bodyPr/>
          <a:lstStyle/>
          <a:p>
            <a:r>
              <a:rPr lang="zh-TW" altLang="en-US" dirty="0"/>
              <a:t>報告單位：台新投顧</a:t>
            </a:r>
            <a:r>
              <a:rPr lang="en-US" altLang="zh-TW" dirty="0"/>
              <a:t>/</a:t>
            </a:r>
            <a:r>
              <a:rPr lang="zh-TW" altLang="en-US" dirty="0"/>
              <a:t>全球策略組</a:t>
            </a:r>
            <a:endParaRPr lang="en-US" altLang="zh-TW" dirty="0"/>
          </a:p>
          <a:p>
            <a:r>
              <a:rPr lang="zh-TW" altLang="en-US" dirty="0"/>
              <a:t>報告日期：</a:t>
            </a:r>
            <a:r>
              <a:rPr lang="en-US" altLang="zh-TW" dirty="0"/>
              <a:t>2023</a:t>
            </a:r>
            <a:r>
              <a:rPr lang="zh-TW" altLang="en-US" dirty="0"/>
              <a:t>年</a:t>
            </a:r>
            <a:r>
              <a:rPr lang="en-US" altLang="zh-TW" dirty="0"/>
              <a:t>4</a:t>
            </a:r>
            <a:r>
              <a:rPr lang="zh-TW" altLang="en-US" dirty="0"/>
              <a:t>月</a:t>
            </a:r>
          </a:p>
          <a:p>
            <a:endParaRPr lang="zh-TW" altLang="en-US" dirty="0"/>
          </a:p>
        </p:txBody>
      </p:sp>
      <p:sp>
        <p:nvSpPr>
          <p:cNvPr id="4" name="文字版面配置區 3"/>
          <p:cNvSpPr>
            <a:spLocks noGrp="1"/>
          </p:cNvSpPr>
          <p:nvPr>
            <p:ph type="body" sz="quarter" idx="11"/>
          </p:nvPr>
        </p:nvSpPr>
        <p:spPr/>
        <p:txBody>
          <a:bodyPr/>
          <a:lstStyle/>
          <a:p>
            <a:r>
              <a:rPr lang="zh-TW" altLang="en-US" dirty="0"/>
              <a:t>本報告僅供內部使用</a:t>
            </a:r>
          </a:p>
        </p:txBody>
      </p:sp>
      <p:sp>
        <p:nvSpPr>
          <p:cNvPr id="5" name="標題 4"/>
          <p:cNvSpPr>
            <a:spLocks noGrp="1"/>
          </p:cNvSpPr>
          <p:nvPr>
            <p:ph type="ctrTitle"/>
          </p:nvPr>
        </p:nvSpPr>
        <p:spPr/>
        <p:txBody>
          <a:bodyPr/>
          <a:lstStyle/>
          <a:p>
            <a:r>
              <a:rPr lang="zh-TW" altLang="en-US" dirty="0"/>
              <a:t>國際市場</a:t>
            </a:r>
            <a:r>
              <a:rPr lang="en-US" altLang="zh-TW" dirty="0"/>
              <a:t>Houseview</a:t>
            </a:r>
            <a:r>
              <a:rPr lang="zh-TW" altLang="en-US" dirty="0"/>
              <a:t>簡報</a:t>
            </a:r>
          </a:p>
        </p:txBody>
      </p:sp>
      <p:sp>
        <p:nvSpPr>
          <p:cNvPr id="6" name="副標題 5"/>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798824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AD3489D3-ADFC-B240-9E2B-14AEB3ED0075}"/>
              </a:ext>
            </a:extLst>
          </p:cNvPr>
          <p:cNvSpPr>
            <a:spLocks noGrp="1"/>
          </p:cNvSpPr>
          <p:nvPr>
            <p:ph type="title"/>
          </p:nvPr>
        </p:nvSpPr>
        <p:spPr>
          <a:xfrm>
            <a:off x="0" y="692696"/>
            <a:ext cx="9144000" cy="504056"/>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ctr" anchorCtr="0" compatLnSpc="1">
            <a:prstTxWarp prst="textNoShape">
              <a:avLst/>
            </a:prstTxWarp>
            <a:noAutofit/>
          </a:bodyPr>
          <a:lstStyle/>
          <a:p>
            <a:r>
              <a:rPr lang="zh-TW" altLang="en-US" sz="2800" b="1" dirty="0">
                <a:solidFill>
                  <a:srgbClr val="000000"/>
                </a:solidFill>
                <a:latin typeface="+mj-lt"/>
                <a:ea typeface="+mj-ea"/>
              </a:rPr>
              <a:t>待年中租金通膨走降，</a:t>
            </a:r>
            <a:r>
              <a:rPr lang="en-US" altLang="zh-TW" sz="2800" b="1" dirty="0">
                <a:solidFill>
                  <a:srgbClr val="000000"/>
                </a:solidFill>
                <a:latin typeface="+mj-lt"/>
                <a:ea typeface="+mj-ea"/>
              </a:rPr>
              <a:t>Fed</a:t>
            </a:r>
            <a:r>
              <a:rPr lang="zh-TW" altLang="en-US" sz="2800" b="1" dirty="0">
                <a:solidFill>
                  <a:srgbClr val="000000"/>
                </a:solidFill>
                <a:latin typeface="+mj-lt"/>
                <a:ea typeface="+mj-ea"/>
              </a:rPr>
              <a:t>下半年降息態度有鬆動可能</a:t>
            </a:r>
          </a:p>
        </p:txBody>
      </p:sp>
      <p:sp>
        <p:nvSpPr>
          <p:cNvPr id="9" name="文字版面配置區 8">
            <a:extLst>
              <a:ext uri="{FF2B5EF4-FFF2-40B4-BE49-F238E27FC236}">
                <a16:creationId xmlns:a16="http://schemas.microsoft.com/office/drawing/2014/main" xmlns="" id="{5C5636CA-7431-2946-991E-E466E842737C}"/>
              </a:ext>
            </a:extLst>
          </p:cNvPr>
          <p:cNvSpPr>
            <a:spLocks noGrp="1"/>
          </p:cNvSpPr>
          <p:nvPr>
            <p:ph type="body" sz="quarter" idx="12"/>
          </p:nvPr>
        </p:nvSpPr>
        <p:spPr/>
        <p:txBody>
          <a:bodyPr/>
          <a:lstStyle/>
          <a:p>
            <a:r>
              <a:rPr kumimoji="1" lang="zh-TW" altLang="en-US" dirty="0"/>
              <a:t>資料來源：</a:t>
            </a:r>
            <a:r>
              <a:rPr kumimoji="1" lang="en-US" altLang="zh-TW" dirty="0"/>
              <a:t>Fed</a:t>
            </a:r>
            <a:r>
              <a:rPr kumimoji="1" lang="zh-TW" altLang="en-US" dirty="0"/>
              <a:t>、</a:t>
            </a:r>
            <a:r>
              <a:rPr kumimoji="1" lang="en-US" altLang="zh-TW" dirty="0"/>
              <a:t>CME </a:t>
            </a:r>
            <a:r>
              <a:rPr kumimoji="1" lang="en-US" altLang="zh-TW" dirty="0" err="1"/>
              <a:t>FedWatch</a:t>
            </a:r>
            <a:r>
              <a:rPr kumimoji="1" lang="en-US" altLang="zh-TW" dirty="0"/>
              <a:t> Tool</a:t>
            </a:r>
            <a:r>
              <a:rPr kumimoji="1" lang="zh-TW" altLang="en-US" dirty="0"/>
              <a:t>，台新投顧整理，</a:t>
            </a:r>
            <a:r>
              <a:rPr kumimoji="1" lang="en-US" altLang="zh-TW" dirty="0"/>
              <a:t>2023/4</a:t>
            </a:r>
            <a:endParaRPr kumimoji="1" lang="zh-TW" altLang="en-US" dirty="0"/>
          </a:p>
        </p:txBody>
      </p:sp>
      <p:sp>
        <p:nvSpPr>
          <p:cNvPr id="4" name="投影片編號版面配置區 3">
            <a:extLst>
              <a:ext uri="{FF2B5EF4-FFF2-40B4-BE49-F238E27FC236}">
                <a16:creationId xmlns:a16="http://schemas.microsoft.com/office/drawing/2014/main" xmlns="" id="{69AF969D-6118-B347-804C-0A4C0CA42818}"/>
              </a:ext>
            </a:extLst>
          </p:cNvPr>
          <p:cNvSpPr>
            <a:spLocks noGrp="1"/>
          </p:cNvSpPr>
          <p:nvPr>
            <p:ph type="sldNum" sz="quarter" idx="4294967295"/>
          </p:nvPr>
        </p:nvSpPr>
        <p:spPr>
          <a:xfrm>
            <a:off x="216496" y="6381328"/>
            <a:ext cx="395064" cy="288032"/>
          </a:xfrm>
          <a:prstGeom prst="rect">
            <a:avLst/>
          </a:prstGeom>
        </p:spPr>
        <p:txBody>
          <a:bodyPr/>
          <a:lstStyle/>
          <a:p>
            <a:fld id="{415482FC-CF5F-466A-B8B6-BC3733E92023}" type="slidenum">
              <a:rPr lang="zh-TW" altLang="en-US" smtClean="0"/>
              <a:pPr/>
              <a:t>10</a:t>
            </a:fld>
            <a:endParaRPr lang="zh-TW" altLang="en-US" dirty="0"/>
          </a:p>
        </p:txBody>
      </p:sp>
      <p:sp>
        <p:nvSpPr>
          <p:cNvPr id="18" name="文字版面配置區 5">
            <a:extLst>
              <a:ext uri="{FF2B5EF4-FFF2-40B4-BE49-F238E27FC236}">
                <a16:creationId xmlns:a16="http://schemas.microsoft.com/office/drawing/2014/main" xmlns="" id="{D0A28AD1-FA01-8742-B939-E0649544CE05}"/>
              </a:ext>
            </a:extLst>
          </p:cNvPr>
          <p:cNvSpPr txBox="1">
            <a:spLocks/>
          </p:cNvSpPr>
          <p:nvPr/>
        </p:nvSpPr>
        <p:spPr>
          <a:xfrm>
            <a:off x="4524255" y="1291924"/>
            <a:ext cx="4031679" cy="359456"/>
          </a:xfrm>
          <a:prstGeom prst="rect">
            <a:avLst/>
          </a:prstGeom>
        </p:spPr>
        <p:txBody>
          <a:bodyPr>
            <a:noAutofit/>
          </a:bodyPr>
          <a:lstStyle>
            <a:lvl1pPr marL="214313" indent="-214313">
              <a:spcBef>
                <a:spcPct val="20000"/>
              </a:spcBef>
              <a:buFont typeface="Arial" pitchFamily="34" charset="0"/>
              <a:buChar char="•"/>
              <a:defRPr kumimoji="1" sz="1600">
                <a:solidFill>
                  <a:srgbClr val="C00000"/>
                </a:solidFill>
                <a:latin typeface="微軟正黑體" pitchFamily="34" charset="-120"/>
                <a:ea typeface="微軟正黑體" pitchFamily="34" charset="-12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altLang="zh-TW" dirty="0"/>
              <a:t>3</a:t>
            </a:r>
            <a:r>
              <a:rPr lang="zh-CN" altLang="en-US" dirty="0"/>
              <a:t>月</a:t>
            </a:r>
            <a:r>
              <a:rPr lang="en-US" altLang="zh-CN" dirty="0"/>
              <a:t>FOMC</a:t>
            </a:r>
            <a:r>
              <a:rPr lang="zh-CN" altLang="en-US" dirty="0"/>
              <a:t>會議</a:t>
            </a:r>
            <a:r>
              <a:rPr lang="zh-TW" altLang="en-US" dirty="0"/>
              <a:t>訊息</a:t>
            </a:r>
          </a:p>
        </p:txBody>
      </p:sp>
      <p:sp>
        <p:nvSpPr>
          <p:cNvPr id="19" name="文字方塊 18">
            <a:extLst>
              <a:ext uri="{FF2B5EF4-FFF2-40B4-BE49-F238E27FC236}">
                <a16:creationId xmlns:a16="http://schemas.microsoft.com/office/drawing/2014/main" xmlns="" id="{400FF9ED-E9CA-EF42-9280-BE4A28004524}"/>
              </a:ext>
            </a:extLst>
          </p:cNvPr>
          <p:cNvSpPr txBox="1"/>
          <p:nvPr/>
        </p:nvSpPr>
        <p:spPr>
          <a:xfrm>
            <a:off x="4716017" y="1595067"/>
            <a:ext cx="4104455" cy="2400657"/>
          </a:xfrm>
          <a:prstGeom prst="rect">
            <a:avLst/>
          </a:prstGeom>
          <a:noFill/>
        </p:spPr>
        <p:txBody>
          <a:bodyPr wrap="square" rtlCol="0">
            <a:spAutoFit/>
          </a:bodyPr>
          <a:lstStyle/>
          <a:p>
            <a:pPr marL="228600" indent="-228600" algn="just">
              <a:lnSpc>
                <a:spcPts val="2000"/>
              </a:lnSpc>
              <a:buFont typeface="+mj-lt"/>
              <a:buAutoNum type="arabicPeriod"/>
            </a:pPr>
            <a:r>
              <a:rPr lang="zh-TW" altLang="en-US" sz="1200" b="1" u="sng" dirty="0">
                <a:latin typeface="+mn-ea"/>
              </a:rPr>
              <a:t>維持原本升息步伐不變</a:t>
            </a:r>
            <a:r>
              <a:rPr lang="zh-TW" altLang="en-US" sz="1200" dirty="0" smtClean="0">
                <a:latin typeface="+mn-ea"/>
              </a:rPr>
              <a:t>：升</a:t>
            </a:r>
            <a:r>
              <a:rPr lang="zh-TW" altLang="en-US" sz="1200" dirty="0">
                <a:latin typeface="+mn-ea"/>
              </a:rPr>
              <a:t>息</a:t>
            </a:r>
            <a:r>
              <a:rPr lang="en-US" altLang="zh-TW" sz="1200" dirty="0">
                <a:latin typeface="+mn-ea"/>
              </a:rPr>
              <a:t>1</a:t>
            </a:r>
            <a:r>
              <a:rPr lang="zh-TW" altLang="en-US" sz="1200" dirty="0">
                <a:latin typeface="+mn-ea"/>
              </a:rPr>
              <a:t>碼，且維持利率預估中位數</a:t>
            </a:r>
            <a:r>
              <a:rPr lang="en-US" altLang="zh-TW" sz="1200" dirty="0">
                <a:latin typeface="+mn-ea"/>
              </a:rPr>
              <a:t>5.1</a:t>
            </a:r>
            <a:r>
              <a:rPr lang="zh-TW" altLang="en-US" sz="1200" dirty="0">
                <a:latin typeface="+mn-ea"/>
              </a:rPr>
              <a:t>％不變。</a:t>
            </a:r>
            <a:endParaRPr lang="en-US" altLang="zh-TW" sz="1200" dirty="0">
              <a:latin typeface="+mn-ea"/>
            </a:endParaRPr>
          </a:p>
          <a:p>
            <a:pPr marL="228600" indent="-228600" algn="just">
              <a:lnSpc>
                <a:spcPts val="2000"/>
              </a:lnSpc>
              <a:buFont typeface="+mj-lt"/>
              <a:buAutoNum type="arabicPeriod"/>
            </a:pPr>
            <a:r>
              <a:rPr lang="zh-CN" altLang="en-US" sz="1200" b="1" u="sng" dirty="0">
                <a:latin typeface="+mn-ea"/>
              </a:rPr>
              <a:t>信心喊話，試圖將焦點拉回通膨本身</a:t>
            </a:r>
            <a:r>
              <a:rPr lang="zh-CN" altLang="en-US" sz="1200" dirty="0">
                <a:latin typeface="+mn-ea"/>
              </a:rPr>
              <a:t>：</a:t>
            </a:r>
            <a:r>
              <a:rPr lang="en" altLang="zh-CN" sz="1200" dirty="0">
                <a:latin typeface="+mn-ea"/>
              </a:rPr>
              <a:t>Powell</a:t>
            </a:r>
            <a:r>
              <a:rPr lang="zh-CN" altLang="en-US" sz="1200" dirty="0">
                <a:latin typeface="+mn-ea"/>
              </a:rPr>
              <a:t>認為美國銀行擁有強大的資本和流動性，具有</a:t>
            </a:r>
            <a:r>
              <a:rPr lang="zh-CN" altLang="en-US" sz="1200" dirty="0" smtClean="0">
                <a:latin typeface="+mn-ea"/>
              </a:rPr>
              <a:t>彈性。</a:t>
            </a:r>
            <a:endParaRPr lang="en-US" altLang="zh-CN" sz="1200" dirty="0" smtClean="0">
              <a:latin typeface="+mn-ea"/>
            </a:endParaRPr>
          </a:p>
          <a:p>
            <a:pPr marL="228600" indent="-228600" algn="just">
              <a:lnSpc>
                <a:spcPts val="2000"/>
              </a:lnSpc>
              <a:buFont typeface="+mj-lt"/>
              <a:buAutoNum type="arabicPeriod"/>
            </a:pPr>
            <a:r>
              <a:rPr lang="en-US" altLang="zh-TW" sz="1200" dirty="0" smtClean="0">
                <a:latin typeface="+mn-ea"/>
              </a:rPr>
              <a:t>3</a:t>
            </a:r>
            <a:r>
              <a:rPr lang="zh-TW" altLang="en-US" sz="1200" dirty="0">
                <a:latin typeface="+mn-ea"/>
              </a:rPr>
              <a:t>月</a:t>
            </a:r>
            <a:r>
              <a:rPr lang="en-US" altLang="zh-TW" sz="1200" dirty="0">
                <a:latin typeface="+mn-ea"/>
              </a:rPr>
              <a:t>FOMC</a:t>
            </a:r>
            <a:r>
              <a:rPr lang="zh-TW" altLang="en-US" sz="1200" dirty="0">
                <a:latin typeface="+mn-ea"/>
              </a:rPr>
              <a:t>會議</a:t>
            </a:r>
            <a:r>
              <a:rPr lang="zh-TW" altLang="en-US" sz="1200" dirty="0" smtClean="0">
                <a:latin typeface="+mn-ea"/>
              </a:rPr>
              <a:t>紀錄</a:t>
            </a:r>
            <a:r>
              <a:rPr lang="zh-TW" altLang="en-US" sz="1200" b="1" u="sng" dirty="0" smtClean="0">
                <a:latin typeface="+mn-ea"/>
              </a:rPr>
              <a:t>，</a:t>
            </a:r>
            <a:r>
              <a:rPr lang="zh-TW" altLang="en-US" sz="1200" b="1" u="sng" dirty="0">
                <a:latin typeface="+mn-ea"/>
              </a:rPr>
              <a:t>官員認為房市相關通膨未來數月將會減緩，另提及美經濟今年有步入輕度衰退可能性，顯示</a:t>
            </a:r>
            <a:r>
              <a:rPr lang="en-US" altLang="zh-TW" sz="1200" b="1" u="sng" dirty="0">
                <a:latin typeface="+mn-ea"/>
              </a:rPr>
              <a:t>Fed</a:t>
            </a:r>
            <a:r>
              <a:rPr lang="zh-TW" altLang="en-US" sz="1200" b="1" u="sng" dirty="0">
                <a:latin typeface="+mn-ea"/>
              </a:rPr>
              <a:t>正觀察銀行信貸對景氣影響，對下半年是否降息態度有鬆動</a:t>
            </a:r>
            <a:r>
              <a:rPr lang="zh-TW" altLang="en-US" sz="1200" b="1" u="sng" dirty="0" smtClean="0">
                <a:latin typeface="+mn-ea"/>
              </a:rPr>
              <a:t>可能</a:t>
            </a:r>
            <a:r>
              <a:rPr lang="zh-TW" altLang="en-US" sz="1200" dirty="0" smtClean="0">
                <a:latin typeface="+mn-ea"/>
              </a:rPr>
              <a:t>。</a:t>
            </a:r>
            <a:endParaRPr lang="zh-TW" altLang="en-US" sz="1200" dirty="0">
              <a:latin typeface="+mn-ea"/>
            </a:endParaRPr>
          </a:p>
          <a:p>
            <a:pPr marL="228600" indent="-228600" algn="just">
              <a:lnSpc>
                <a:spcPts val="2000"/>
              </a:lnSpc>
              <a:buFont typeface="+mj-lt"/>
              <a:buAutoNum type="arabicPeriod"/>
            </a:pPr>
            <a:endParaRPr lang="en-US" altLang="zh-CN" sz="1200" dirty="0">
              <a:latin typeface="+mn-ea"/>
            </a:endParaRPr>
          </a:p>
        </p:txBody>
      </p:sp>
      <p:sp>
        <p:nvSpPr>
          <p:cNvPr id="44" name="文字版面配置區 5">
            <a:extLst>
              <a:ext uri="{FF2B5EF4-FFF2-40B4-BE49-F238E27FC236}">
                <a16:creationId xmlns:a16="http://schemas.microsoft.com/office/drawing/2014/main" xmlns="" id="{2D6736A8-C281-1644-872E-A7327CC0668D}"/>
              </a:ext>
            </a:extLst>
          </p:cNvPr>
          <p:cNvSpPr txBox="1">
            <a:spLocks/>
          </p:cNvSpPr>
          <p:nvPr/>
        </p:nvSpPr>
        <p:spPr>
          <a:xfrm>
            <a:off x="4499992" y="3717616"/>
            <a:ext cx="4031679" cy="359456"/>
          </a:xfrm>
          <a:prstGeom prst="rect">
            <a:avLst/>
          </a:prstGeom>
        </p:spPr>
        <p:txBody>
          <a:bodyPr>
            <a:noAutofit/>
          </a:bodyPr>
          <a:lstStyle>
            <a:defPPr>
              <a:defRPr lang="zh-TW"/>
            </a:defPPr>
            <a:lvl1pPr marL="214313" indent="-214313">
              <a:spcBef>
                <a:spcPct val="20000"/>
              </a:spcBef>
              <a:buFont typeface="Arial" pitchFamily="34" charset="0"/>
              <a:buChar char="•"/>
              <a:defRPr kumimoji="1" sz="1600">
                <a:solidFill>
                  <a:srgbClr val="C00000"/>
                </a:solidFill>
                <a:latin typeface="微軟正黑體" pitchFamily="34" charset="-120"/>
                <a:ea typeface="微軟正黑體" pitchFamily="34" charset="-120"/>
              </a:defRPr>
            </a:lvl1pPr>
            <a:lvl2pPr marL="742950" indent="-285750">
              <a:spcBef>
                <a:spcPct val="20000"/>
              </a:spcBef>
              <a:buFont typeface="Arial" pitchFamily="34" charset="0"/>
              <a:buChar char="–"/>
              <a:defRPr sz="2800"/>
            </a:lvl2pPr>
            <a:lvl3pPr marL="1143000" indent="-228600">
              <a:spcBef>
                <a:spcPct val="20000"/>
              </a:spcBef>
              <a:buFont typeface="Arial" pitchFamily="34" charset="0"/>
              <a:buChar char="•"/>
              <a:defRPr sz="2400"/>
            </a:lvl3pPr>
            <a:lvl4pPr marL="1600200" indent="-228600">
              <a:spcBef>
                <a:spcPct val="20000"/>
              </a:spcBef>
              <a:buFont typeface="Arial" pitchFamily="34" charset="0"/>
              <a:buChar char="–"/>
              <a:defRPr sz="2000"/>
            </a:lvl4pPr>
            <a:lvl5pPr marL="2057400" indent="-228600">
              <a:spcBef>
                <a:spcPct val="20000"/>
              </a:spcBef>
              <a:buFont typeface="Arial" pitchFamily="34" charset="0"/>
              <a:buChar char="»"/>
              <a:defRPr sz="2000"/>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zh-TW" altLang="en-US" dirty="0" smtClean="0"/>
              <a:t>利率期貨隱含市場對</a:t>
            </a:r>
            <a:r>
              <a:rPr lang="en-US" altLang="zh-TW" dirty="0" smtClean="0"/>
              <a:t>Fed</a:t>
            </a:r>
            <a:r>
              <a:rPr lang="zh-TW" altLang="en-US" dirty="0" smtClean="0"/>
              <a:t>升息預期</a:t>
            </a:r>
            <a:r>
              <a:rPr lang="en-US" altLang="zh-TW" dirty="0" smtClean="0"/>
              <a:t>(4/17)</a:t>
            </a:r>
            <a:endParaRPr lang="zh-TW" altLang="en-US" dirty="0"/>
          </a:p>
        </p:txBody>
      </p:sp>
      <p:sp>
        <p:nvSpPr>
          <p:cNvPr id="25" name="文字版面配置區 4"/>
          <p:cNvSpPr>
            <a:spLocks noGrp="1"/>
          </p:cNvSpPr>
          <p:nvPr>
            <p:ph type="body" sz="quarter" idx="4294967295"/>
          </p:nvPr>
        </p:nvSpPr>
        <p:spPr>
          <a:xfrm>
            <a:off x="407662" y="1312205"/>
            <a:ext cx="3023759" cy="27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t" anchorCtr="0" compatLnSpc="1">
            <a:prstTxWarp prst="textNoShape">
              <a:avLst/>
            </a:prstTxWarp>
            <a:noAutofit/>
          </a:bodyPr>
          <a:lstStyle/>
          <a:p>
            <a:r>
              <a:rPr lang="zh-TW" altLang="en-US" sz="1600" dirty="0" smtClean="0">
                <a:solidFill>
                  <a:srgbClr val="C00000"/>
                </a:solidFill>
              </a:rPr>
              <a:t>美通</a:t>
            </a:r>
            <a:r>
              <a:rPr lang="zh-TW" altLang="en-US" sz="1600" dirty="0">
                <a:solidFill>
                  <a:srgbClr val="C00000"/>
                </a:solidFill>
              </a:rPr>
              <a:t>膨率、核心通膨率</a:t>
            </a:r>
          </a:p>
        </p:txBody>
      </p:sp>
      <p:graphicFrame>
        <p:nvGraphicFramePr>
          <p:cNvPr id="29" name="圖表 28">
            <a:extLst>
              <a:ext uri="{FF2B5EF4-FFF2-40B4-BE49-F238E27FC236}">
                <a16:creationId xmlns="" xmlns:a16="http://schemas.microsoft.com/office/drawing/2014/main" id="{DFD1981E-8558-48F8-A2C4-FC7FAFE8D660}"/>
              </a:ext>
            </a:extLst>
          </p:cNvPr>
          <p:cNvGraphicFramePr>
            <a:graphicFrameLocks/>
          </p:cNvGraphicFramePr>
          <p:nvPr>
            <p:extLst/>
          </p:nvPr>
        </p:nvGraphicFramePr>
        <p:xfrm>
          <a:off x="395537" y="1708353"/>
          <a:ext cx="3692808" cy="2413308"/>
        </p:xfrm>
        <a:graphic>
          <a:graphicData uri="http://schemas.openxmlformats.org/drawingml/2006/chart">
            <c:chart xmlns:c="http://schemas.openxmlformats.org/drawingml/2006/chart" xmlns:r="http://schemas.openxmlformats.org/officeDocument/2006/relationships" r:id="rId2"/>
          </a:graphicData>
        </a:graphic>
      </p:graphicFrame>
      <p:sp>
        <p:nvSpPr>
          <p:cNvPr id="3" name="矩形 2"/>
          <p:cNvSpPr/>
          <p:nvPr/>
        </p:nvSpPr>
        <p:spPr>
          <a:xfrm>
            <a:off x="407662" y="4480449"/>
            <a:ext cx="3889201" cy="1374735"/>
          </a:xfrm>
          <a:prstGeom prst="rect">
            <a:avLst/>
          </a:prstGeom>
          <a:noFill/>
        </p:spPr>
        <p:txBody>
          <a:bodyPr wrap="square" rtlCol="0">
            <a:spAutoFit/>
          </a:bodyPr>
          <a:lstStyle/>
          <a:p>
            <a:pPr marL="228600" indent="-228600" algn="just">
              <a:lnSpc>
                <a:spcPts val="2000"/>
              </a:lnSpc>
              <a:buFont typeface="Arial" panose="020B0604020202020204" pitchFamily="34" charset="0"/>
              <a:buChar char="•"/>
            </a:pPr>
            <a:r>
              <a:rPr lang="zh-TW" altLang="en-US" sz="1200" b="1" u="sng" dirty="0">
                <a:latin typeface="+mn-ea"/>
              </a:rPr>
              <a:t>美</a:t>
            </a:r>
            <a:r>
              <a:rPr lang="en-US" altLang="zh-TW" sz="1200" b="1" u="sng" dirty="0">
                <a:latin typeface="+mn-ea"/>
              </a:rPr>
              <a:t>3</a:t>
            </a:r>
            <a:r>
              <a:rPr lang="zh-TW" altLang="en-US" sz="1200" b="1" u="sng" dirty="0">
                <a:latin typeface="+mn-ea"/>
              </a:rPr>
              <a:t>月</a:t>
            </a:r>
            <a:r>
              <a:rPr lang="en" altLang="zh-TW" sz="1200" b="1" u="sng" dirty="0">
                <a:latin typeface="+mn-ea"/>
              </a:rPr>
              <a:t>CPI</a:t>
            </a:r>
            <a:r>
              <a:rPr lang="zh-TW" altLang="en-US" sz="1200" b="1" u="sng" dirty="0">
                <a:latin typeface="+mn-ea"/>
              </a:rPr>
              <a:t>年增</a:t>
            </a:r>
            <a:r>
              <a:rPr lang="en-US" altLang="zh-TW" sz="1200" b="1" u="sng" dirty="0">
                <a:latin typeface="+mn-ea"/>
              </a:rPr>
              <a:t>5%</a:t>
            </a:r>
            <a:r>
              <a:rPr lang="zh-TW" altLang="en-US" sz="1200" b="1" u="sng" dirty="0">
                <a:latin typeface="+mn-ea"/>
              </a:rPr>
              <a:t>，預期</a:t>
            </a:r>
            <a:r>
              <a:rPr lang="en-US" altLang="zh-TW" sz="1200" b="1" u="sng" dirty="0">
                <a:latin typeface="+mn-ea"/>
              </a:rPr>
              <a:t>5.2%</a:t>
            </a:r>
            <a:r>
              <a:rPr lang="zh-TW" altLang="en-US" sz="1200" b="1" u="sng" dirty="0">
                <a:latin typeface="+mn-ea"/>
              </a:rPr>
              <a:t>，前值</a:t>
            </a:r>
            <a:r>
              <a:rPr lang="en-US" altLang="zh-TW" sz="1200" b="1" u="sng" dirty="0">
                <a:latin typeface="+mn-ea"/>
              </a:rPr>
              <a:t>6%</a:t>
            </a:r>
            <a:r>
              <a:rPr lang="zh-TW" altLang="en-US" sz="1200" b="1" u="sng" dirty="0">
                <a:latin typeface="+mn-ea"/>
              </a:rPr>
              <a:t>；核心</a:t>
            </a:r>
            <a:r>
              <a:rPr lang="en" altLang="zh-TW" sz="1200" b="1" u="sng" dirty="0">
                <a:latin typeface="+mn-ea"/>
              </a:rPr>
              <a:t>CPI</a:t>
            </a:r>
            <a:r>
              <a:rPr lang="zh-TW" altLang="en-US" sz="1200" b="1" u="sng" dirty="0">
                <a:latin typeface="+mn-ea"/>
              </a:rPr>
              <a:t>年增</a:t>
            </a:r>
            <a:r>
              <a:rPr lang="en-US" altLang="zh-TW" sz="1200" b="1" u="sng" dirty="0">
                <a:latin typeface="+mn-ea"/>
              </a:rPr>
              <a:t>5.6%</a:t>
            </a:r>
            <a:r>
              <a:rPr lang="zh-TW" altLang="en-US" sz="1200" b="1" u="sng" dirty="0">
                <a:latin typeface="+mn-ea"/>
              </a:rPr>
              <a:t>，符合預期，前值</a:t>
            </a:r>
            <a:r>
              <a:rPr lang="en-US" altLang="zh-TW" sz="1200" b="1" u="sng" dirty="0">
                <a:latin typeface="+mn-ea"/>
              </a:rPr>
              <a:t>5.5%</a:t>
            </a:r>
            <a:r>
              <a:rPr lang="zh-TW" altLang="en-US" sz="1200" dirty="0">
                <a:latin typeface="+mn-ea"/>
              </a:rPr>
              <a:t>。</a:t>
            </a:r>
            <a:r>
              <a:rPr lang="en-US" altLang="zh-TW" sz="1200" dirty="0">
                <a:latin typeface="+mn-ea"/>
              </a:rPr>
              <a:t>CPI</a:t>
            </a:r>
            <a:r>
              <a:rPr lang="zh-TW" altLang="en-US" sz="1200" dirty="0">
                <a:latin typeface="+mn-ea"/>
              </a:rPr>
              <a:t>走降主要因去年同期油價基期較高，而本次核心</a:t>
            </a:r>
            <a:r>
              <a:rPr lang="zh-CN" altLang="en-US" sz="1200" dirty="0">
                <a:latin typeface="+mn-ea"/>
              </a:rPr>
              <a:t>通膨</a:t>
            </a:r>
            <a:r>
              <a:rPr lang="zh-TW" altLang="en-US" sz="1200" dirty="0">
                <a:latin typeface="+mn-ea"/>
              </a:rPr>
              <a:t>則上升，另租金相關通膨分項並未走降，</a:t>
            </a:r>
            <a:r>
              <a:rPr lang="zh-TW" altLang="en-US" sz="1200" b="1" u="sng" dirty="0">
                <a:latin typeface="+mn-ea"/>
              </a:rPr>
              <a:t>顯示核心通膨僵固問題仍待緩解</a:t>
            </a:r>
            <a:r>
              <a:rPr lang="zh-CN" altLang="en-US" sz="1200" b="1" u="sng" dirty="0">
                <a:latin typeface="+mn-ea"/>
              </a:rPr>
              <a:t>。</a:t>
            </a:r>
            <a:endParaRPr lang="en-US" altLang="zh-TW" sz="1200" b="1" u="sng" dirty="0">
              <a:latin typeface="+mn-ea"/>
            </a:endParaRPr>
          </a:p>
        </p:txBody>
      </p:sp>
      <p:graphicFrame>
        <p:nvGraphicFramePr>
          <p:cNvPr id="31" name="表格 30">
            <a:extLst>
              <a:ext uri="{FF2B5EF4-FFF2-40B4-BE49-F238E27FC236}">
                <a16:creationId xmlns:a16="http://schemas.microsoft.com/office/drawing/2014/main" xmlns="" id="{0FFBD5BC-24BF-134E-A33B-94C88A8D164C}"/>
              </a:ext>
            </a:extLst>
          </p:cNvPr>
          <p:cNvGraphicFramePr>
            <a:graphicFrameLocks noGrp="1"/>
          </p:cNvGraphicFramePr>
          <p:nvPr>
            <p:extLst/>
          </p:nvPr>
        </p:nvGraphicFramePr>
        <p:xfrm>
          <a:off x="4716016" y="4149080"/>
          <a:ext cx="4163856" cy="2007504"/>
        </p:xfrm>
        <a:graphic>
          <a:graphicData uri="http://schemas.openxmlformats.org/drawingml/2006/table">
            <a:tbl>
              <a:tblPr/>
              <a:tblGrid>
                <a:gridCol w="520482">
                  <a:extLst>
                    <a:ext uri="{9D8B030D-6E8A-4147-A177-3AD203B41FA5}">
                      <a16:colId xmlns:a16="http://schemas.microsoft.com/office/drawing/2014/main" xmlns="" val="2388397128"/>
                    </a:ext>
                  </a:extLst>
                </a:gridCol>
                <a:gridCol w="520482">
                  <a:extLst>
                    <a:ext uri="{9D8B030D-6E8A-4147-A177-3AD203B41FA5}">
                      <a16:colId xmlns:a16="http://schemas.microsoft.com/office/drawing/2014/main" xmlns="" val="1792392814"/>
                    </a:ext>
                  </a:extLst>
                </a:gridCol>
                <a:gridCol w="520482">
                  <a:extLst>
                    <a:ext uri="{9D8B030D-6E8A-4147-A177-3AD203B41FA5}">
                      <a16:colId xmlns:a16="http://schemas.microsoft.com/office/drawing/2014/main" xmlns="" val="1089918671"/>
                    </a:ext>
                  </a:extLst>
                </a:gridCol>
                <a:gridCol w="520482">
                  <a:extLst>
                    <a:ext uri="{9D8B030D-6E8A-4147-A177-3AD203B41FA5}">
                      <a16:colId xmlns:a16="http://schemas.microsoft.com/office/drawing/2014/main" xmlns="" val="3978631732"/>
                    </a:ext>
                  </a:extLst>
                </a:gridCol>
                <a:gridCol w="520482">
                  <a:extLst>
                    <a:ext uri="{9D8B030D-6E8A-4147-A177-3AD203B41FA5}">
                      <a16:colId xmlns:a16="http://schemas.microsoft.com/office/drawing/2014/main" xmlns="" val="793275630"/>
                    </a:ext>
                  </a:extLst>
                </a:gridCol>
                <a:gridCol w="520482">
                  <a:extLst>
                    <a:ext uri="{9D8B030D-6E8A-4147-A177-3AD203B41FA5}">
                      <a16:colId xmlns:a16="http://schemas.microsoft.com/office/drawing/2014/main" xmlns="" val="1260680177"/>
                    </a:ext>
                  </a:extLst>
                </a:gridCol>
                <a:gridCol w="520482">
                  <a:extLst>
                    <a:ext uri="{9D8B030D-6E8A-4147-A177-3AD203B41FA5}">
                      <a16:colId xmlns:a16="http://schemas.microsoft.com/office/drawing/2014/main" xmlns="" val="3836897454"/>
                    </a:ext>
                  </a:extLst>
                </a:gridCol>
                <a:gridCol w="520482">
                  <a:extLst>
                    <a:ext uri="{9D8B030D-6E8A-4147-A177-3AD203B41FA5}">
                      <a16:colId xmlns:a16="http://schemas.microsoft.com/office/drawing/2014/main" xmlns="" val="633220479"/>
                    </a:ext>
                  </a:extLst>
                </a:gridCol>
              </a:tblGrid>
              <a:tr h="250938">
                <a:tc>
                  <a:txBody>
                    <a:bodyPr/>
                    <a:lstStyle>
                      <a:lvl1pPr marL="0" algn="l" defTabSz="1218918" rtl="0" eaLnBrk="1" latinLnBrk="0" hangingPunct="1">
                        <a:defRPr sz="2400" kern="1200">
                          <a:solidFill>
                            <a:schemeClr val="tx1"/>
                          </a:solidFill>
                          <a:latin typeface="微軟正黑體"/>
                          <a:ea typeface="微軟正黑體"/>
                        </a:defRPr>
                      </a:lvl1pPr>
                      <a:lvl2pPr marL="609459" algn="l" defTabSz="1218918" rtl="0" eaLnBrk="1" latinLnBrk="0" hangingPunct="1">
                        <a:defRPr sz="2400" kern="1200">
                          <a:solidFill>
                            <a:schemeClr val="tx1"/>
                          </a:solidFill>
                          <a:latin typeface="微軟正黑體"/>
                          <a:ea typeface="微軟正黑體"/>
                        </a:defRPr>
                      </a:lvl2pPr>
                      <a:lvl3pPr marL="1218918" algn="l" defTabSz="1218918" rtl="0" eaLnBrk="1" latinLnBrk="0" hangingPunct="1">
                        <a:defRPr sz="2400" kern="1200">
                          <a:solidFill>
                            <a:schemeClr val="tx1"/>
                          </a:solidFill>
                          <a:latin typeface="微軟正黑體"/>
                          <a:ea typeface="微軟正黑體"/>
                        </a:defRPr>
                      </a:lvl3pPr>
                      <a:lvl4pPr marL="1828377" algn="l" defTabSz="1218918" rtl="0" eaLnBrk="1" latinLnBrk="0" hangingPunct="1">
                        <a:defRPr sz="2400" kern="1200">
                          <a:solidFill>
                            <a:schemeClr val="tx1"/>
                          </a:solidFill>
                          <a:latin typeface="微軟正黑體"/>
                          <a:ea typeface="微軟正黑體"/>
                        </a:defRPr>
                      </a:lvl4pPr>
                      <a:lvl5pPr marL="2437836" algn="l" defTabSz="1218918" rtl="0" eaLnBrk="1" latinLnBrk="0" hangingPunct="1">
                        <a:defRPr sz="2400" kern="1200">
                          <a:solidFill>
                            <a:schemeClr val="tx1"/>
                          </a:solidFill>
                          <a:latin typeface="微軟正黑體"/>
                          <a:ea typeface="微軟正黑體"/>
                        </a:defRPr>
                      </a:lvl5pPr>
                      <a:lvl6pPr marL="3047294" algn="l" defTabSz="1218918" rtl="0" eaLnBrk="1" latinLnBrk="0" hangingPunct="1">
                        <a:defRPr sz="2400" kern="1200">
                          <a:solidFill>
                            <a:schemeClr val="tx1"/>
                          </a:solidFill>
                          <a:latin typeface="微軟正黑體"/>
                          <a:ea typeface="微軟正黑體"/>
                        </a:defRPr>
                      </a:lvl6pPr>
                      <a:lvl7pPr marL="3656754" algn="l" defTabSz="1218918" rtl="0" eaLnBrk="1" latinLnBrk="0" hangingPunct="1">
                        <a:defRPr sz="2400" kern="1200">
                          <a:solidFill>
                            <a:schemeClr val="tx1"/>
                          </a:solidFill>
                          <a:latin typeface="微軟正黑體"/>
                          <a:ea typeface="微軟正黑體"/>
                        </a:defRPr>
                      </a:lvl7pPr>
                      <a:lvl8pPr marL="4266213" algn="l" defTabSz="1218918" rtl="0" eaLnBrk="1" latinLnBrk="0" hangingPunct="1">
                        <a:defRPr sz="2400" kern="1200">
                          <a:solidFill>
                            <a:schemeClr val="tx1"/>
                          </a:solidFill>
                          <a:latin typeface="微軟正黑體"/>
                          <a:ea typeface="微軟正黑體"/>
                        </a:defRPr>
                      </a:lvl8pPr>
                      <a:lvl9pPr marL="4875671" algn="l" defTabSz="1218918" rtl="0" eaLnBrk="1" latinLnBrk="0" hangingPunct="1">
                        <a:defRPr sz="2400" kern="1200">
                          <a:solidFill>
                            <a:schemeClr val="tx1"/>
                          </a:solidFill>
                          <a:latin typeface="微軟正黑體"/>
                          <a:ea typeface="微軟正黑體"/>
                        </a:defRPr>
                      </a:lvl9pPr>
                    </a:lstStyle>
                    <a:p>
                      <a:pPr algn="ctr" rtl="0" fontAlgn="ctr"/>
                      <a:r>
                        <a:rPr lang="en" sz="900" b="1" i="0" u="none" strike="noStrike" dirty="0">
                          <a:solidFill>
                            <a:srgbClr val="FFFFFF"/>
                          </a:solidFill>
                          <a:effectLst/>
                          <a:latin typeface="微軟正黑體" panose="020B0604030504040204" pitchFamily="34" charset="-120"/>
                          <a:ea typeface="微軟正黑體" panose="020B0604030504040204" pitchFamily="34" charset="-120"/>
                        </a:rPr>
                        <a:t>FFR</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218918" rtl="0" eaLnBrk="1" latinLnBrk="0" hangingPunct="1">
                        <a:defRPr sz="2400" kern="1200">
                          <a:solidFill>
                            <a:schemeClr val="tx1"/>
                          </a:solidFill>
                          <a:latin typeface="微軟正黑體"/>
                          <a:ea typeface="微軟正黑體"/>
                        </a:defRPr>
                      </a:lvl1pPr>
                      <a:lvl2pPr marL="609459" algn="l" defTabSz="1218918" rtl="0" eaLnBrk="1" latinLnBrk="0" hangingPunct="1">
                        <a:defRPr sz="2400" kern="1200">
                          <a:solidFill>
                            <a:schemeClr val="tx1"/>
                          </a:solidFill>
                          <a:latin typeface="微軟正黑體"/>
                          <a:ea typeface="微軟正黑體"/>
                        </a:defRPr>
                      </a:lvl2pPr>
                      <a:lvl3pPr marL="1218918" algn="l" defTabSz="1218918" rtl="0" eaLnBrk="1" latinLnBrk="0" hangingPunct="1">
                        <a:defRPr sz="2400" kern="1200">
                          <a:solidFill>
                            <a:schemeClr val="tx1"/>
                          </a:solidFill>
                          <a:latin typeface="微軟正黑體"/>
                          <a:ea typeface="微軟正黑體"/>
                        </a:defRPr>
                      </a:lvl3pPr>
                      <a:lvl4pPr marL="1828377" algn="l" defTabSz="1218918" rtl="0" eaLnBrk="1" latinLnBrk="0" hangingPunct="1">
                        <a:defRPr sz="2400" kern="1200">
                          <a:solidFill>
                            <a:schemeClr val="tx1"/>
                          </a:solidFill>
                          <a:latin typeface="微軟正黑體"/>
                          <a:ea typeface="微軟正黑體"/>
                        </a:defRPr>
                      </a:lvl4pPr>
                      <a:lvl5pPr marL="2437836" algn="l" defTabSz="1218918" rtl="0" eaLnBrk="1" latinLnBrk="0" hangingPunct="1">
                        <a:defRPr sz="2400" kern="1200">
                          <a:solidFill>
                            <a:schemeClr val="tx1"/>
                          </a:solidFill>
                          <a:latin typeface="微軟正黑體"/>
                          <a:ea typeface="微軟正黑體"/>
                        </a:defRPr>
                      </a:lvl5pPr>
                      <a:lvl6pPr marL="3047294" algn="l" defTabSz="1218918" rtl="0" eaLnBrk="1" latinLnBrk="0" hangingPunct="1">
                        <a:defRPr sz="2400" kern="1200">
                          <a:solidFill>
                            <a:schemeClr val="tx1"/>
                          </a:solidFill>
                          <a:latin typeface="微軟正黑體"/>
                          <a:ea typeface="微軟正黑體"/>
                        </a:defRPr>
                      </a:lvl6pPr>
                      <a:lvl7pPr marL="3656754" algn="l" defTabSz="1218918" rtl="0" eaLnBrk="1" latinLnBrk="0" hangingPunct="1">
                        <a:defRPr sz="2400" kern="1200">
                          <a:solidFill>
                            <a:schemeClr val="tx1"/>
                          </a:solidFill>
                          <a:latin typeface="微軟正黑體"/>
                          <a:ea typeface="微軟正黑體"/>
                        </a:defRPr>
                      </a:lvl7pPr>
                      <a:lvl8pPr marL="4266213" algn="l" defTabSz="1218918" rtl="0" eaLnBrk="1" latinLnBrk="0" hangingPunct="1">
                        <a:defRPr sz="2400" kern="1200">
                          <a:solidFill>
                            <a:schemeClr val="tx1"/>
                          </a:solidFill>
                          <a:latin typeface="微軟正黑體"/>
                          <a:ea typeface="微軟正黑體"/>
                        </a:defRPr>
                      </a:lvl8pPr>
                      <a:lvl9pPr marL="4875671" algn="l" defTabSz="1218918" rtl="0" eaLnBrk="1" latinLnBrk="0" hangingPunct="1">
                        <a:defRPr sz="2400" kern="1200">
                          <a:solidFill>
                            <a:schemeClr val="tx1"/>
                          </a:solidFill>
                          <a:latin typeface="微軟正黑體"/>
                          <a:ea typeface="微軟正黑體"/>
                        </a:defRPr>
                      </a:lvl9pPr>
                    </a:lstStyle>
                    <a:p>
                      <a:pPr algn="ctr" rtl="0" fontAlgn="ctr"/>
                      <a:r>
                        <a:rPr lang="en" sz="900" b="1" i="0" u="none" strike="noStrike" dirty="0">
                          <a:solidFill>
                            <a:srgbClr val="FFFFFF"/>
                          </a:solidFill>
                          <a:effectLst/>
                          <a:latin typeface="微軟正黑體" panose="020B0604030504040204" pitchFamily="34" charset="-120"/>
                          <a:ea typeface="微軟正黑體" panose="020B0604030504040204" pitchFamily="34" charset="-120"/>
                        </a:rPr>
                        <a:t>23-Mar</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218918" rtl="0" eaLnBrk="1" latinLnBrk="0" hangingPunct="1">
                        <a:defRPr sz="2400" kern="1200">
                          <a:solidFill>
                            <a:schemeClr val="tx1"/>
                          </a:solidFill>
                          <a:latin typeface="微軟正黑體"/>
                          <a:ea typeface="微軟正黑體"/>
                        </a:defRPr>
                      </a:lvl1pPr>
                      <a:lvl2pPr marL="609459" algn="l" defTabSz="1218918" rtl="0" eaLnBrk="1" latinLnBrk="0" hangingPunct="1">
                        <a:defRPr sz="2400" kern="1200">
                          <a:solidFill>
                            <a:schemeClr val="tx1"/>
                          </a:solidFill>
                          <a:latin typeface="微軟正黑體"/>
                          <a:ea typeface="微軟正黑體"/>
                        </a:defRPr>
                      </a:lvl2pPr>
                      <a:lvl3pPr marL="1218918" algn="l" defTabSz="1218918" rtl="0" eaLnBrk="1" latinLnBrk="0" hangingPunct="1">
                        <a:defRPr sz="2400" kern="1200">
                          <a:solidFill>
                            <a:schemeClr val="tx1"/>
                          </a:solidFill>
                          <a:latin typeface="微軟正黑體"/>
                          <a:ea typeface="微軟正黑體"/>
                        </a:defRPr>
                      </a:lvl3pPr>
                      <a:lvl4pPr marL="1828377" algn="l" defTabSz="1218918" rtl="0" eaLnBrk="1" latinLnBrk="0" hangingPunct="1">
                        <a:defRPr sz="2400" kern="1200">
                          <a:solidFill>
                            <a:schemeClr val="tx1"/>
                          </a:solidFill>
                          <a:latin typeface="微軟正黑體"/>
                          <a:ea typeface="微軟正黑體"/>
                        </a:defRPr>
                      </a:lvl4pPr>
                      <a:lvl5pPr marL="2437836" algn="l" defTabSz="1218918" rtl="0" eaLnBrk="1" latinLnBrk="0" hangingPunct="1">
                        <a:defRPr sz="2400" kern="1200">
                          <a:solidFill>
                            <a:schemeClr val="tx1"/>
                          </a:solidFill>
                          <a:latin typeface="微軟正黑體"/>
                          <a:ea typeface="微軟正黑體"/>
                        </a:defRPr>
                      </a:lvl5pPr>
                      <a:lvl6pPr marL="3047294" algn="l" defTabSz="1218918" rtl="0" eaLnBrk="1" latinLnBrk="0" hangingPunct="1">
                        <a:defRPr sz="2400" kern="1200">
                          <a:solidFill>
                            <a:schemeClr val="tx1"/>
                          </a:solidFill>
                          <a:latin typeface="微軟正黑體"/>
                          <a:ea typeface="微軟正黑體"/>
                        </a:defRPr>
                      </a:lvl6pPr>
                      <a:lvl7pPr marL="3656754" algn="l" defTabSz="1218918" rtl="0" eaLnBrk="1" latinLnBrk="0" hangingPunct="1">
                        <a:defRPr sz="2400" kern="1200">
                          <a:solidFill>
                            <a:schemeClr val="tx1"/>
                          </a:solidFill>
                          <a:latin typeface="微軟正黑體"/>
                          <a:ea typeface="微軟正黑體"/>
                        </a:defRPr>
                      </a:lvl7pPr>
                      <a:lvl8pPr marL="4266213" algn="l" defTabSz="1218918" rtl="0" eaLnBrk="1" latinLnBrk="0" hangingPunct="1">
                        <a:defRPr sz="2400" kern="1200">
                          <a:solidFill>
                            <a:schemeClr val="tx1"/>
                          </a:solidFill>
                          <a:latin typeface="微軟正黑體"/>
                          <a:ea typeface="微軟正黑體"/>
                        </a:defRPr>
                      </a:lvl8pPr>
                      <a:lvl9pPr marL="4875671" algn="l" defTabSz="1218918" rtl="0" eaLnBrk="1" latinLnBrk="0" hangingPunct="1">
                        <a:defRPr sz="2400" kern="1200">
                          <a:solidFill>
                            <a:schemeClr val="tx1"/>
                          </a:solidFill>
                          <a:latin typeface="微軟正黑體"/>
                          <a:ea typeface="微軟正黑體"/>
                        </a:defRPr>
                      </a:lvl9pPr>
                    </a:lstStyle>
                    <a:p>
                      <a:pPr algn="ctr" rtl="0" fontAlgn="ctr"/>
                      <a:r>
                        <a:rPr lang="en" sz="900" b="1" i="0" u="none" strike="noStrike" dirty="0">
                          <a:solidFill>
                            <a:srgbClr val="FFFFFF"/>
                          </a:solidFill>
                          <a:effectLst/>
                          <a:latin typeface="微軟正黑體" panose="020B0604030504040204" pitchFamily="34" charset="-120"/>
                          <a:ea typeface="微軟正黑體" panose="020B0604030504040204" pitchFamily="34" charset="-120"/>
                        </a:rPr>
                        <a:t>23-May</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218918" rtl="0" eaLnBrk="1" latinLnBrk="0" hangingPunct="1">
                        <a:defRPr sz="2400" kern="1200">
                          <a:solidFill>
                            <a:schemeClr val="tx1"/>
                          </a:solidFill>
                          <a:latin typeface="微軟正黑體"/>
                          <a:ea typeface="微軟正黑體"/>
                        </a:defRPr>
                      </a:lvl1pPr>
                      <a:lvl2pPr marL="609459" algn="l" defTabSz="1218918" rtl="0" eaLnBrk="1" latinLnBrk="0" hangingPunct="1">
                        <a:defRPr sz="2400" kern="1200">
                          <a:solidFill>
                            <a:schemeClr val="tx1"/>
                          </a:solidFill>
                          <a:latin typeface="微軟正黑體"/>
                          <a:ea typeface="微軟正黑體"/>
                        </a:defRPr>
                      </a:lvl2pPr>
                      <a:lvl3pPr marL="1218918" algn="l" defTabSz="1218918" rtl="0" eaLnBrk="1" latinLnBrk="0" hangingPunct="1">
                        <a:defRPr sz="2400" kern="1200">
                          <a:solidFill>
                            <a:schemeClr val="tx1"/>
                          </a:solidFill>
                          <a:latin typeface="微軟正黑體"/>
                          <a:ea typeface="微軟正黑體"/>
                        </a:defRPr>
                      </a:lvl3pPr>
                      <a:lvl4pPr marL="1828377" algn="l" defTabSz="1218918" rtl="0" eaLnBrk="1" latinLnBrk="0" hangingPunct="1">
                        <a:defRPr sz="2400" kern="1200">
                          <a:solidFill>
                            <a:schemeClr val="tx1"/>
                          </a:solidFill>
                          <a:latin typeface="微軟正黑體"/>
                          <a:ea typeface="微軟正黑體"/>
                        </a:defRPr>
                      </a:lvl4pPr>
                      <a:lvl5pPr marL="2437836" algn="l" defTabSz="1218918" rtl="0" eaLnBrk="1" latinLnBrk="0" hangingPunct="1">
                        <a:defRPr sz="2400" kern="1200">
                          <a:solidFill>
                            <a:schemeClr val="tx1"/>
                          </a:solidFill>
                          <a:latin typeface="微軟正黑體"/>
                          <a:ea typeface="微軟正黑體"/>
                        </a:defRPr>
                      </a:lvl5pPr>
                      <a:lvl6pPr marL="3047294" algn="l" defTabSz="1218918" rtl="0" eaLnBrk="1" latinLnBrk="0" hangingPunct="1">
                        <a:defRPr sz="2400" kern="1200">
                          <a:solidFill>
                            <a:schemeClr val="tx1"/>
                          </a:solidFill>
                          <a:latin typeface="微軟正黑體"/>
                          <a:ea typeface="微軟正黑體"/>
                        </a:defRPr>
                      </a:lvl6pPr>
                      <a:lvl7pPr marL="3656754" algn="l" defTabSz="1218918" rtl="0" eaLnBrk="1" latinLnBrk="0" hangingPunct="1">
                        <a:defRPr sz="2400" kern="1200">
                          <a:solidFill>
                            <a:schemeClr val="tx1"/>
                          </a:solidFill>
                          <a:latin typeface="微軟正黑體"/>
                          <a:ea typeface="微軟正黑體"/>
                        </a:defRPr>
                      </a:lvl7pPr>
                      <a:lvl8pPr marL="4266213" algn="l" defTabSz="1218918" rtl="0" eaLnBrk="1" latinLnBrk="0" hangingPunct="1">
                        <a:defRPr sz="2400" kern="1200">
                          <a:solidFill>
                            <a:schemeClr val="tx1"/>
                          </a:solidFill>
                          <a:latin typeface="微軟正黑體"/>
                          <a:ea typeface="微軟正黑體"/>
                        </a:defRPr>
                      </a:lvl8pPr>
                      <a:lvl9pPr marL="4875671" algn="l" defTabSz="1218918" rtl="0" eaLnBrk="1" latinLnBrk="0" hangingPunct="1">
                        <a:defRPr sz="2400" kern="1200">
                          <a:solidFill>
                            <a:schemeClr val="tx1"/>
                          </a:solidFill>
                          <a:latin typeface="微軟正黑體"/>
                          <a:ea typeface="微軟正黑體"/>
                        </a:defRPr>
                      </a:lvl9pPr>
                    </a:lstStyle>
                    <a:p>
                      <a:pPr algn="ctr" rtl="0" fontAlgn="ctr"/>
                      <a:r>
                        <a:rPr lang="en" sz="900" b="1" i="0" u="none" strike="noStrike" dirty="0">
                          <a:solidFill>
                            <a:srgbClr val="FFFFFF"/>
                          </a:solidFill>
                          <a:effectLst/>
                          <a:latin typeface="微軟正黑體" panose="020B0604030504040204" pitchFamily="34" charset="-120"/>
                          <a:ea typeface="微軟正黑體" panose="020B0604030504040204" pitchFamily="34" charset="-120"/>
                        </a:rPr>
                        <a:t>23-Jun</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218918" rtl="0" eaLnBrk="1" latinLnBrk="0" hangingPunct="1">
                        <a:defRPr sz="2400" kern="1200">
                          <a:solidFill>
                            <a:schemeClr val="tx1"/>
                          </a:solidFill>
                          <a:latin typeface="微軟正黑體"/>
                          <a:ea typeface="微軟正黑體"/>
                        </a:defRPr>
                      </a:lvl1pPr>
                      <a:lvl2pPr marL="609459" algn="l" defTabSz="1218918" rtl="0" eaLnBrk="1" latinLnBrk="0" hangingPunct="1">
                        <a:defRPr sz="2400" kern="1200">
                          <a:solidFill>
                            <a:schemeClr val="tx1"/>
                          </a:solidFill>
                          <a:latin typeface="微軟正黑體"/>
                          <a:ea typeface="微軟正黑體"/>
                        </a:defRPr>
                      </a:lvl2pPr>
                      <a:lvl3pPr marL="1218918" algn="l" defTabSz="1218918" rtl="0" eaLnBrk="1" latinLnBrk="0" hangingPunct="1">
                        <a:defRPr sz="2400" kern="1200">
                          <a:solidFill>
                            <a:schemeClr val="tx1"/>
                          </a:solidFill>
                          <a:latin typeface="微軟正黑體"/>
                          <a:ea typeface="微軟正黑體"/>
                        </a:defRPr>
                      </a:lvl3pPr>
                      <a:lvl4pPr marL="1828377" algn="l" defTabSz="1218918" rtl="0" eaLnBrk="1" latinLnBrk="0" hangingPunct="1">
                        <a:defRPr sz="2400" kern="1200">
                          <a:solidFill>
                            <a:schemeClr val="tx1"/>
                          </a:solidFill>
                          <a:latin typeface="微軟正黑體"/>
                          <a:ea typeface="微軟正黑體"/>
                        </a:defRPr>
                      </a:lvl4pPr>
                      <a:lvl5pPr marL="2437836" algn="l" defTabSz="1218918" rtl="0" eaLnBrk="1" latinLnBrk="0" hangingPunct="1">
                        <a:defRPr sz="2400" kern="1200">
                          <a:solidFill>
                            <a:schemeClr val="tx1"/>
                          </a:solidFill>
                          <a:latin typeface="微軟正黑體"/>
                          <a:ea typeface="微軟正黑體"/>
                        </a:defRPr>
                      </a:lvl5pPr>
                      <a:lvl6pPr marL="3047294" algn="l" defTabSz="1218918" rtl="0" eaLnBrk="1" latinLnBrk="0" hangingPunct="1">
                        <a:defRPr sz="2400" kern="1200">
                          <a:solidFill>
                            <a:schemeClr val="tx1"/>
                          </a:solidFill>
                          <a:latin typeface="微軟正黑體"/>
                          <a:ea typeface="微軟正黑體"/>
                        </a:defRPr>
                      </a:lvl6pPr>
                      <a:lvl7pPr marL="3656754" algn="l" defTabSz="1218918" rtl="0" eaLnBrk="1" latinLnBrk="0" hangingPunct="1">
                        <a:defRPr sz="2400" kern="1200">
                          <a:solidFill>
                            <a:schemeClr val="tx1"/>
                          </a:solidFill>
                          <a:latin typeface="微軟正黑體"/>
                          <a:ea typeface="微軟正黑體"/>
                        </a:defRPr>
                      </a:lvl7pPr>
                      <a:lvl8pPr marL="4266213" algn="l" defTabSz="1218918" rtl="0" eaLnBrk="1" latinLnBrk="0" hangingPunct="1">
                        <a:defRPr sz="2400" kern="1200">
                          <a:solidFill>
                            <a:schemeClr val="tx1"/>
                          </a:solidFill>
                          <a:latin typeface="微軟正黑體"/>
                          <a:ea typeface="微軟正黑體"/>
                        </a:defRPr>
                      </a:lvl8pPr>
                      <a:lvl9pPr marL="4875671" algn="l" defTabSz="1218918" rtl="0" eaLnBrk="1" latinLnBrk="0" hangingPunct="1">
                        <a:defRPr sz="2400" kern="1200">
                          <a:solidFill>
                            <a:schemeClr val="tx1"/>
                          </a:solidFill>
                          <a:latin typeface="微軟正黑體"/>
                          <a:ea typeface="微軟正黑體"/>
                        </a:defRPr>
                      </a:lvl9pPr>
                    </a:lstStyle>
                    <a:p>
                      <a:pPr algn="ctr" rtl="0" fontAlgn="ctr"/>
                      <a:r>
                        <a:rPr lang="en" sz="900" b="1" i="0" u="none" strike="noStrike">
                          <a:solidFill>
                            <a:srgbClr val="FFFFFF"/>
                          </a:solidFill>
                          <a:effectLst/>
                          <a:latin typeface="微軟正黑體" panose="020B0604030504040204" pitchFamily="34" charset="-120"/>
                          <a:ea typeface="微軟正黑體" panose="020B0604030504040204" pitchFamily="34" charset="-120"/>
                        </a:rPr>
                        <a:t>23-Jul</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218918" rtl="0" eaLnBrk="1" latinLnBrk="0" hangingPunct="1">
                        <a:defRPr sz="2400" kern="1200">
                          <a:solidFill>
                            <a:schemeClr val="tx1"/>
                          </a:solidFill>
                          <a:latin typeface="微軟正黑體"/>
                          <a:ea typeface="微軟正黑體"/>
                        </a:defRPr>
                      </a:lvl1pPr>
                      <a:lvl2pPr marL="609459" algn="l" defTabSz="1218918" rtl="0" eaLnBrk="1" latinLnBrk="0" hangingPunct="1">
                        <a:defRPr sz="2400" kern="1200">
                          <a:solidFill>
                            <a:schemeClr val="tx1"/>
                          </a:solidFill>
                          <a:latin typeface="微軟正黑體"/>
                          <a:ea typeface="微軟正黑體"/>
                        </a:defRPr>
                      </a:lvl2pPr>
                      <a:lvl3pPr marL="1218918" algn="l" defTabSz="1218918" rtl="0" eaLnBrk="1" latinLnBrk="0" hangingPunct="1">
                        <a:defRPr sz="2400" kern="1200">
                          <a:solidFill>
                            <a:schemeClr val="tx1"/>
                          </a:solidFill>
                          <a:latin typeface="微軟正黑體"/>
                          <a:ea typeface="微軟正黑體"/>
                        </a:defRPr>
                      </a:lvl3pPr>
                      <a:lvl4pPr marL="1828377" algn="l" defTabSz="1218918" rtl="0" eaLnBrk="1" latinLnBrk="0" hangingPunct="1">
                        <a:defRPr sz="2400" kern="1200">
                          <a:solidFill>
                            <a:schemeClr val="tx1"/>
                          </a:solidFill>
                          <a:latin typeface="微軟正黑體"/>
                          <a:ea typeface="微軟正黑體"/>
                        </a:defRPr>
                      </a:lvl4pPr>
                      <a:lvl5pPr marL="2437836" algn="l" defTabSz="1218918" rtl="0" eaLnBrk="1" latinLnBrk="0" hangingPunct="1">
                        <a:defRPr sz="2400" kern="1200">
                          <a:solidFill>
                            <a:schemeClr val="tx1"/>
                          </a:solidFill>
                          <a:latin typeface="微軟正黑體"/>
                          <a:ea typeface="微軟正黑體"/>
                        </a:defRPr>
                      </a:lvl5pPr>
                      <a:lvl6pPr marL="3047294" algn="l" defTabSz="1218918" rtl="0" eaLnBrk="1" latinLnBrk="0" hangingPunct="1">
                        <a:defRPr sz="2400" kern="1200">
                          <a:solidFill>
                            <a:schemeClr val="tx1"/>
                          </a:solidFill>
                          <a:latin typeface="微軟正黑體"/>
                          <a:ea typeface="微軟正黑體"/>
                        </a:defRPr>
                      </a:lvl6pPr>
                      <a:lvl7pPr marL="3656754" algn="l" defTabSz="1218918" rtl="0" eaLnBrk="1" latinLnBrk="0" hangingPunct="1">
                        <a:defRPr sz="2400" kern="1200">
                          <a:solidFill>
                            <a:schemeClr val="tx1"/>
                          </a:solidFill>
                          <a:latin typeface="微軟正黑體"/>
                          <a:ea typeface="微軟正黑體"/>
                        </a:defRPr>
                      </a:lvl7pPr>
                      <a:lvl8pPr marL="4266213" algn="l" defTabSz="1218918" rtl="0" eaLnBrk="1" latinLnBrk="0" hangingPunct="1">
                        <a:defRPr sz="2400" kern="1200">
                          <a:solidFill>
                            <a:schemeClr val="tx1"/>
                          </a:solidFill>
                          <a:latin typeface="微軟正黑體"/>
                          <a:ea typeface="微軟正黑體"/>
                        </a:defRPr>
                      </a:lvl8pPr>
                      <a:lvl9pPr marL="4875671" algn="l" defTabSz="1218918" rtl="0" eaLnBrk="1" latinLnBrk="0" hangingPunct="1">
                        <a:defRPr sz="2400" kern="1200">
                          <a:solidFill>
                            <a:schemeClr val="tx1"/>
                          </a:solidFill>
                          <a:latin typeface="微軟正黑體"/>
                          <a:ea typeface="微軟正黑體"/>
                        </a:defRPr>
                      </a:lvl9pPr>
                    </a:lstStyle>
                    <a:p>
                      <a:pPr algn="ctr" rtl="0" fontAlgn="ctr"/>
                      <a:r>
                        <a:rPr lang="en" sz="900" b="1" i="0" u="none" strike="noStrike" dirty="0">
                          <a:solidFill>
                            <a:srgbClr val="FFFFFF"/>
                          </a:solidFill>
                          <a:effectLst/>
                          <a:latin typeface="微軟正黑體" panose="020B0604030504040204" pitchFamily="34" charset="-120"/>
                          <a:ea typeface="微軟正黑體" panose="020B0604030504040204" pitchFamily="34" charset="-120"/>
                        </a:rPr>
                        <a:t>23-Sep</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218918" rtl="0" eaLnBrk="1" latinLnBrk="0" hangingPunct="1">
                        <a:defRPr sz="2400" kern="1200">
                          <a:solidFill>
                            <a:schemeClr val="tx1"/>
                          </a:solidFill>
                          <a:latin typeface="微軟正黑體"/>
                          <a:ea typeface="微軟正黑體"/>
                        </a:defRPr>
                      </a:lvl1pPr>
                      <a:lvl2pPr marL="609459" algn="l" defTabSz="1218918" rtl="0" eaLnBrk="1" latinLnBrk="0" hangingPunct="1">
                        <a:defRPr sz="2400" kern="1200">
                          <a:solidFill>
                            <a:schemeClr val="tx1"/>
                          </a:solidFill>
                          <a:latin typeface="微軟正黑體"/>
                          <a:ea typeface="微軟正黑體"/>
                        </a:defRPr>
                      </a:lvl2pPr>
                      <a:lvl3pPr marL="1218918" algn="l" defTabSz="1218918" rtl="0" eaLnBrk="1" latinLnBrk="0" hangingPunct="1">
                        <a:defRPr sz="2400" kern="1200">
                          <a:solidFill>
                            <a:schemeClr val="tx1"/>
                          </a:solidFill>
                          <a:latin typeface="微軟正黑體"/>
                          <a:ea typeface="微軟正黑體"/>
                        </a:defRPr>
                      </a:lvl3pPr>
                      <a:lvl4pPr marL="1828377" algn="l" defTabSz="1218918" rtl="0" eaLnBrk="1" latinLnBrk="0" hangingPunct="1">
                        <a:defRPr sz="2400" kern="1200">
                          <a:solidFill>
                            <a:schemeClr val="tx1"/>
                          </a:solidFill>
                          <a:latin typeface="微軟正黑體"/>
                          <a:ea typeface="微軟正黑體"/>
                        </a:defRPr>
                      </a:lvl4pPr>
                      <a:lvl5pPr marL="2437836" algn="l" defTabSz="1218918" rtl="0" eaLnBrk="1" latinLnBrk="0" hangingPunct="1">
                        <a:defRPr sz="2400" kern="1200">
                          <a:solidFill>
                            <a:schemeClr val="tx1"/>
                          </a:solidFill>
                          <a:latin typeface="微軟正黑體"/>
                          <a:ea typeface="微軟正黑體"/>
                        </a:defRPr>
                      </a:lvl5pPr>
                      <a:lvl6pPr marL="3047294" algn="l" defTabSz="1218918" rtl="0" eaLnBrk="1" latinLnBrk="0" hangingPunct="1">
                        <a:defRPr sz="2400" kern="1200">
                          <a:solidFill>
                            <a:schemeClr val="tx1"/>
                          </a:solidFill>
                          <a:latin typeface="微軟正黑體"/>
                          <a:ea typeface="微軟正黑體"/>
                        </a:defRPr>
                      </a:lvl6pPr>
                      <a:lvl7pPr marL="3656754" algn="l" defTabSz="1218918" rtl="0" eaLnBrk="1" latinLnBrk="0" hangingPunct="1">
                        <a:defRPr sz="2400" kern="1200">
                          <a:solidFill>
                            <a:schemeClr val="tx1"/>
                          </a:solidFill>
                          <a:latin typeface="微軟正黑體"/>
                          <a:ea typeface="微軟正黑體"/>
                        </a:defRPr>
                      </a:lvl7pPr>
                      <a:lvl8pPr marL="4266213" algn="l" defTabSz="1218918" rtl="0" eaLnBrk="1" latinLnBrk="0" hangingPunct="1">
                        <a:defRPr sz="2400" kern="1200">
                          <a:solidFill>
                            <a:schemeClr val="tx1"/>
                          </a:solidFill>
                          <a:latin typeface="微軟正黑體"/>
                          <a:ea typeface="微軟正黑體"/>
                        </a:defRPr>
                      </a:lvl8pPr>
                      <a:lvl9pPr marL="4875671" algn="l" defTabSz="1218918" rtl="0" eaLnBrk="1" latinLnBrk="0" hangingPunct="1">
                        <a:defRPr sz="2400" kern="1200">
                          <a:solidFill>
                            <a:schemeClr val="tx1"/>
                          </a:solidFill>
                          <a:latin typeface="微軟正黑體"/>
                          <a:ea typeface="微軟正黑體"/>
                        </a:defRPr>
                      </a:lvl9pPr>
                    </a:lstStyle>
                    <a:p>
                      <a:pPr algn="ctr" rtl="0" fontAlgn="ctr"/>
                      <a:r>
                        <a:rPr lang="en" sz="900" b="1" i="0" u="none" strike="noStrike" dirty="0">
                          <a:solidFill>
                            <a:srgbClr val="FFFFFF"/>
                          </a:solidFill>
                          <a:effectLst/>
                          <a:latin typeface="微軟正黑體" panose="020B0604030504040204" pitchFamily="34" charset="-120"/>
                          <a:ea typeface="微軟正黑體" panose="020B0604030504040204" pitchFamily="34" charset="-120"/>
                        </a:rPr>
                        <a:t>23-Nov</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1218918" rtl="0" eaLnBrk="1" latinLnBrk="0" hangingPunct="1">
                        <a:defRPr sz="2400" kern="1200">
                          <a:solidFill>
                            <a:schemeClr val="tx1"/>
                          </a:solidFill>
                          <a:latin typeface="微軟正黑體"/>
                          <a:ea typeface="微軟正黑體"/>
                        </a:defRPr>
                      </a:lvl1pPr>
                      <a:lvl2pPr marL="609459" algn="l" defTabSz="1218918" rtl="0" eaLnBrk="1" latinLnBrk="0" hangingPunct="1">
                        <a:defRPr sz="2400" kern="1200">
                          <a:solidFill>
                            <a:schemeClr val="tx1"/>
                          </a:solidFill>
                          <a:latin typeface="微軟正黑體"/>
                          <a:ea typeface="微軟正黑體"/>
                        </a:defRPr>
                      </a:lvl2pPr>
                      <a:lvl3pPr marL="1218918" algn="l" defTabSz="1218918" rtl="0" eaLnBrk="1" latinLnBrk="0" hangingPunct="1">
                        <a:defRPr sz="2400" kern="1200">
                          <a:solidFill>
                            <a:schemeClr val="tx1"/>
                          </a:solidFill>
                          <a:latin typeface="微軟正黑體"/>
                          <a:ea typeface="微軟正黑體"/>
                        </a:defRPr>
                      </a:lvl3pPr>
                      <a:lvl4pPr marL="1828377" algn="l" defTabSz="1218918" rtl="0" eaLnBrk="1" latinLnBrk="0" hangingPunct="1">
                        <a:defRPr sz="2400" kern="1200">
                          <a:solidFill>
                            <a:schemeClr val="tx1"/>
                          </a:solidFill>
                          <a:latin typeface="微軟正黑體"/>
                          <a:ea typeface="微軟正黑體"/>
                        </a:defRPr>
                      </a:lvl4pPr>
                      <a:lvl5pPr marL="2437836" algn="l" defTabSz="1218918" rtl="0" eaLnBrk="1" latinLnBrk="0" hangingPunct="1">
                        <a:defRPr sz="2400" kern="1200">
                          <a:solidFill>
                            <a:schemeClr val="tx1"/>
                          </a:solidFill>
                          <a:latin typeface="微軟正黑體"/>
                          <a:ea typeface="微軟正黑體"/>
                        </a:defRPr>
                      </a:lvl5pPr>
                      <a:lvl6pPr marL="3047294" algn="l" defTabSz="1218918" rtl="0" eaLnBrk="1" latinLnBrk="0" hangingPunct="1">
                        <a:defRPr sz="2400" kern="1200">
                          <a:solidFill>
                            <a:schemeClr val="tx1"/>
                          </a:solidFill>
                          <a:latin typeface="微軟正黑體"/>
                          <a:ea typeface="微軟正黑體"/>
                        </a:defRPr>
                      </a:lvl6pPr>
                      <a:lvl7pPr marL="3656754" algn="l" defTabSz="1218918" rtl="0" eaLnBrk="1" latinLnBrk="0" hangingPunct="1">
                        <a:defRPr sz="2400" kern="1200">
                          <a:solidFill>
                            <a:schemeClr val="tx1"/>
                          </a:solidFill>
                          <a:latin typeface="微軟正黑體"/>
                          <a:ea typeface="微軟正黑體"/>
                        </a:defRPr>
                      </a:lvl7pPr>
                      <a:lvl8pPr marL="4266213" algn="l" defTabSz="1218918" rtl="0" eaLnBrk="1" latinLnBrk="0" hangingPunct="1">
                        <a:defRPr sz="2400" kern="1200">
                          <a:solidFill>
                            <a:schemeClr val="tx1"/>
                          </a:solidFill>
                          <a:latin typeface="微軟正黑體"/>
                          <a:ea typeface="微軟正黑體"/>
                        </a:defRPr>
                      </a:lvl8pPr>
                      <a:lvl9pPr marL="4875671" algn="l" defTabSz="1218918" rtl="0" eaLnBrk="1" latinLnBrk="0" hangingPunct="1">
                        <a:defRPr sz="2400" kern="1200">
                          <a:solidFill>
                            <a:schemeClr val="tx1"/>
                          </a:solidFill>
                          <a:latin typeface="微軟正黑體"/>
                          <a:ea typeface="微軟正黑體"/>
                        </a:defRPr>
                      </a:lvl9pPr>
                    </a:lstStyle>
                    <a:p>
                      <a:pPr algn="ctr" rtl="0" fontAlgn="ctr"/>
                      <a:r>
                        <a:rPr lang="en" sz="900" b="1" i="0" u="none" strike="noStrike">
                          <a:solidFill>
                            <a:srgbClr val="FFFFFF"/>
                          </a:solidFill>
                          <a:effectLst/>
                          <a:latin typeface="微軟正黑體" panose="020B0604030504040204" pitchFamily="34" charset="-120"/>
                          <a:ea typeface="微軟正黑體" panose="020B0604030504040204" pitchFamily="34" charset="-120"/>
                        </a:rPr>
                        <a:t>23-Dec</a:t>
                      </a:r>
                    </a:p>
                  </a:txBody>
                  <a:tcPr marL="9525" marR="9525" marT="9525"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extLst>
                  <a:ext uri="{0D108BD9-81ED-4DB2-BD59-A6C34878D82A}">
                    <a16:rowId xmlns:a16="http://schemas.microsoft.com/office/drawing/2014/main" xmlns="" val="2317606074"/>
                  </a:ext>
                </a:extLst>
              </a:tr>
              <a:tr h="250938">
                <a:tc>
                  <a:txBody>
                    <a:bodyPr/>
                    <a:lstStyle>
                      <a:lvl1pPr marL="0" algn="l" defTabSz="1218918" rtl="0" eaLnBrk="1" latinLnBrk="0" hangingPunct="1">
                        <a:defRPr sz="2400" kern="1200">
                          <a:solidFill>
                            <a:schemeClr val="tx1"/>
                          </a:solidFill>
                          <a:latin typeface="微軟正黑體"/>
                          <a:ea typeface="微軟正黑體"/>
                        </a:defRPr>
                      </a:lvl1pPr>
                      <a:lvl2pPr marL="609459" algn="l" defTabSz="1218918" rtl="0" eaLnBrk="1" latinLnBrk="0" hangingPunct="1">
                        <a:defRPr sz="2400" kern="1200">
                          <a:solidFill>
                            <a:schemeClr val="tx1"/>
                          </a:solidFill>
                          <a:latin typeface="微軟正黑體"/>
                          <a:ea typeface="微軟正黑體"/>
                        </a:defRPr>
                      </a:lvl2pPr>
                      <a:lvl3pPr marL="1218918" algn="l" defTabSz="1218918" rtl="0" eaLnBrk="1" latinLnBrk="0" hangingPunct="1">
                        <a:defRPr sz="2400" kern="1200">
                          <a:solidFill>
                            <a:schemeClr val="tx1"/>
                          </a:solidFill>
                          <a:latin typeface="微軟正黑體"/>
                          <a:ea typeface="微軟正黑體"/>
                        </a:defRPr>
                      </a:lvl3pPr>
                      <a:lvl4pPr marL="1828377" algn="l" defTabSz="1218918" rtl="0" eaLnBrk="1" latinLnBrk="0" hangingPunct="1">
                        <a:defRPr sz="2400" kern="1200">
                          <a:solidFill>
                            <a:schemeClr val="tx1"/>
                          </a:solidFill>
                          <a:latin typeface="微軟正黑體"/>
                          <a:ea typeface="微軟正黑體"/>
                        </a:defRPr>
                      </a:lvl4pPr>
                      <a:lvl5pPr marL="2437836" algn="l" defTabSz="1218918" rtl="0" eaLnBrk="1" latinLnBrk="0" hangingPunct="1">
                        <a:defRPr sz="2400" kern="1200">
                          <a:solidFill>
                            <a:schemeClr val="tx1"/>
                          </a:solidFill>
                          <a:latin typeface="微軟正黑體"/>
                          <a:ea typeface="微軟正黑體"/>
                        </a:defRPr>
                      </a:lvl5pPr>
                      <a:lvl6pPr marL="3047294" algn="l" defTabSz="1218918" rtl="0" eaLnBrk="1" latinLnBrk="0" hangingPunct="1">
                        <a:defRPr sz="2400" kern="1200">
                          <a:solidFill>
                            <a:schemeClr val="tx1"/>
                          </a:solidFill>
                          <a:latin typeface="微軟正黑體"/>
                          <a:ea typeface="微軟正黑體"/>
                        </a:defRPr>
                      </a:lvl6pPr>
                      <a:lvl7pPr marL="3656754" algn="l" defTabSz="1218918" rtl="0" eaLnBrk="1" latinLnBrk="0" hangingPunct="1">
                        <a:defRPr sz="2400" kern="1200">
                          <a:solidFill>
                            <a:schemeClr val="tx1"/>
                          </a:solidFill>
                          <a:latin typeface="微軟正黑體"/>
                          <a:ea typeface="微軟正黑體"/>
                        </a:defRPr>
                      </a:lvl7pPr>
                      <a:lvl8pPr marL="4266213" algn="l" defTabSz="1218918" rtl="0" eaLnBrk="1" latinLnBrk="0" hangingPunct="1">
                        <a:defRPr sz="2400" kern="1200">
                          <a:solidFill>
                            <a:schemeClr val="tx1"/>
                          </a:solidFill>
                          <a:latin typeface="微軟正黑體"/>
                          <a:ea typeface="微軟正黑體"/>
                        </a:defRPr>
                      </a:lvl8pPr>
                      <a:lvl9pPr marL="4875671" algn="l" defTabSz="1218918" rtl="0" eaLnBrk="1" latinLnBrk="0" hangingPunct="1">
                        <a:defRPr sz="2400" kern="1200">
                          <a:solidFill>
                            <a:schemeClr val="tx1"/>
                          </a:solidFill>
                          <a:latin typeface="微軟正黑體"/>
                          <a:ea typeface="微軟正黑體"/>
                        </a:defRPr>
                      </a:lvl9pPr>
                    </a:lstStyle>
                    <a:p>
                      <a:pPr algn="ctr" rtl="0" fontAlgn="ctr"/>
                      <a:r>
                        <a:rPr lang="en-US" altLang="zh-TW" sz="900" b="1" i="0" u="none" strike="noStrike" dirty="0">
                          <a:solidFill>
                            <a:srgbClr val="000000"/>
                          </a:solidFill>
                          <a:effectLst/>
                          <a:latin typeface="微軟正黑體" panose="020B0604030504040204" pitchFamily="34" charset="-120"/>
                          <a:ea typeface="微軟正黑體" panose="020B0604030504040204" pitchFamily="34" charset="-120"/>
                        </a:rPr>
                        <a:t>5.75%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endParaRPr lang="zh-TW" altLang="en-US" sz="900" dirty="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endParaRPr lang="zh-TW" altLang="en-US" sz="900" dirty="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endParaRPr lang="zh-TW" altLang="en-US" sz="900" dirty="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endParaRPr lang="zh-TW" altLang="en-US" sz="90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endParaRPr lang="zh-TW" altLang="en-US" sz="90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endParaRPr lang="zh-TW" altLang="en-US" sz="900" dirty="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endParaRPr lang="zh-TW" altLang="en-US" sz="900" dirty="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529662033"/>
                  </a:ext>
                </a:extLst>
              </a:tr>
              <a:tr h="250938">
                <a:tc>
                  <a:txBody>
                    <a:bodyPr/>
                    <a:lstStyle>
                      <a:lvl1pPr marL="0" algn="l" defTabSz="1218918" rtl="0" eaLnBrk="1" latinLnBrk="0" hangingPunct="1">
                        <a:defRPr sz="2400" kern="1200">
                          <a:solidFill>
                            <a:schemeClr val="tx1"/>
                          </a:solidFill>
                          <a:latin typeface="微軟正黑體"/>
                          <a:ea typeface="微軟正黑體"/>
                        </a:defRPr>
                      </a:lvl1pPr>
                      <a:lvl2pPr marL="609459" algn="l" defTabSz="1218918" rtl="0" eaLnBrk="1" latinLnBrk="0" hangingPunct="1">
                        <a:defRPr sz="2400" kern="1200">
                          <a:solidFill>
                            <a:schemeClr val="tx1"/>
                          </a:solidFill>
                          <a:latin typeface="微軟正黑體"/>
                          <a:ea typeface="微軟正黑體"/>
                        </a:defRPr>
                      </a:lvl2pPr>
                      <a:lvl3pPr marL="1218918" algn="l" defTabSz="1218918" rtl="0" eaLnBrk="1" latinLnBrk="0" hangingPunct="1">
                        <a:defRPr sz="2400" kern="1200">
                          <a:solidFill>
                            <a:schemeClr val="tx1"/>
                          </a:solidFill>
                          <a:latin typeface="微軟正黑體"/>
                          <a:ea typeface="微軟正黑體"/>
                        </a:defRPr>
                      </a:lvl3pPr>
                      <a:lvl4pPr marL="1828377" algn="l" defTabSz="1218918" rtl="0" eaLnBrk="1" latinLnBrk="0" hangingPunct="1">
                        <a:defRPr sz="2400" kern="1200">
                          <a:solidFill>
                            <a:schemeClr val="tx1"/>
                          </a:solidFill>
                          <a:latin typeface="微軟正黑體"/>
                          <a:ea typeface="微軟正黑體"/>
                        </a:defRPr>
                      </a:lvl4pPr>
                      <a:lvl5pPr marL="2437836" algn="l" defTabSz="1218918" rtl="0" eaLnBrk="1" latinLnBrk="0" hangingPunct="1">
                        <a:defRPr sz="2400" kern="1200">
                          <a:solidFill>
                            <a:schemeClr val="tx1"/>
                          </a:solidFill>
                          <a:latin typeface="微軟正黑體"/>
                          <a:ea typeface="微軟正黑體"/>
                        </a:defRPr>
                      </a:lvl5pPr>
                      <a:lvl6pPr marL="3047294" algn="l" defTabSz="1218918" rtl="0" eaLnBrk="1" latinLnBrk="0" hangingPunct="1">
                        <a:defRPr sz="2400" kern="1200">
                          <a:solidFill>
                            <a:schemeClr val="tx1"/>
                          </a:solidFill>
                          <a:latin typeface="微軟正黑體"/>
                          <a:ea typeface="微軟正黑體"/>
                        </a:defRPr>
                      </a:lvl6pPr>
                      <a:lvl7pPr marL="3656754" algn="l" defTabSz="1218918" rtl="0" eaLnBrk="1" latinLnBrk="0" hangingPunct="1">
                        <a:defRPr sz="2400" kern="1200">
                          <a:solidFill>
                            <a:schemeClr val="tx1"/>
                          </a:solidFill>
                          <a:latin typeface="微軟正黑體"/>
                          <a:ea typeface="微軟正黑體"/>
                        </a:defRPr>
                      </a:lvl7pPr>
                      <a:lvl8pPr marL="4266213" algn="l" defTabSz="1218918" rtl="0" eaLnBrk="1" latinLnBrk="0" hangingPunct="1">
                        <a:defRPr sz="2400" kern="1200">
                          <a:solidFill>
                            <a:schemeClr val="tx1"/>
                          </a:solidFill>
                          <a:latin typeface="微軟正黑體"/>
                          <a:ea typeface="微軟正黑體"/>
                        </a:defRPr>
                      </a:lvl8pPr>
                      <a:lvl9pPr marL="4875671" algn="l" defTabSz="1218918" rtl="0" eaLnBrk="1" latinLnBrk="0" hangingPunct="1">
                        <a:defRPr sz="2400" kern="1200">
                          <a:solidFill>
                            <a:schemeClr val="tx1"/>
                          </a:solidFill>
                          <a:latin typeface="微軟正黑體"/>
                          <a:ea typeface="微軟正黑體"/>
                        </a:defRPr>
                      </a:lvl9pPr>
                    </a:lstStyle>
                    <a:p>
                      <a:pPr algn="ctr" rtl="0" fontAlgn="ctr"/>
                      <a:r>
                        <a:rPr lang="en-US" altLang="zh-TW" sz="900" b="1" i="0" u="none" strike="noStrike">
                          <a:solidFill>
                            <a:srgbClr val="000000"/>
                          </a:solidFill>
                          <a:effectLst/>
                          <a:latin typeface="微軟正黑體" panose="020B0604030504040204" pitchFamily="34" charset="-120"/>
                          <a:ea typeface="微軟正黑體" panose="020B0604030504040204" pitchFamily="34" charset="-120"/>
                        </a:rPr>
                        <a:t>5.50%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endParaRPr lang="zh-TW" altLang="en-US" sz="900" dirty="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endParaRPr lang="zh-TW" altLang="en-US" sz="900" dirty="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endParaRPr lang="zh-TW" altLang="en-US" sz="900" dirty="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endParaRPr lang="zh-TW" altLang="en-US" sz="900" dirty="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endParaRPr lang="zh-TW" altLang="en-US" sz="900" dirty="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endParaRPr lang="zh-TW" altLang="en-US" sz="900" dirty="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endParaRPr lang="zh-TW" altLang="en-US" sz="900" dirty="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63626240"/>
                  </a:ext>
                </a:extLst>
              </a:tr>
              <a:tr h="250938">
                <a:tc>
                  <a:txBody>
                    <a:bodyPr/>
                    <a:lstStyle>
                      <a:lvl1pPr marL="0" algn="l" defTabSz="1218918" rtl="0" eaLnBrk="1" latinLnBrk="0" hangingPunct="1">
                        <a:defRPr sz="2400" kern="1200">
                          <a:solidFill>
                            <a:schemeClr val="tx1"/>
                          </a:solidFill>
                          <a:latin typeface="微軟正黑體"/>
                          <a:ea typeface="微軟正黑體"/>
                        </a:defRPr>
                      </a:lvl1pPr>
                      <a:lvl2pPr marL="609459" algn="l" defTabSz="1218918" rtl="0" eaLnBrk="1" latinLnBrk="0" hangingPunct="1">
                        <a:defRPr sz="2400" kern="1200">
                          <a:solidFill>
                            <a:schemeClr val="tx1"/>
                          </a:solidFill>
                          <a:latin typeface="微軟正黑體"/>
                          <a:ea typeface="微軟正黑體"/>
                        </a:defRPr>
                      </a:lvl2pPr>
                      <a:lvl3pPr marL="1218918" algn="l" defTabSz="1218918" rtl="0" eaLnBrk="1" latinLnBrk="0" hangingPunct="1">
                        <a:defRPr sz="2400" kern="1200">
                          <a:solidFill>
                            <a:schemeClr val="tx1"/>
                          </a:solidFill>
                          <a:latin typeface="微軟正黑體"/>
                          <a:ea typeface="微軟正黑體"/>
                        </a:defRPr>
                      </a:lvl3pPr>
                      <a:lvl4pPr marL="1828377" algn="l" defTabSz="1218918" rtl="0" eaLnBrk="1" latinLnBrk="0" hangingPunct="1">
                        <a:defRPr sz="2400" kern="1200">
                          <a:solidFill>
                            <a:schemeClr val="tx1"/>
                          </a:solidFill>
                          <a:latin typeface="微軟正黑體"/>
                          <a:ea typeface="微軟正黑體"/>
                        </a:defRPr>
                      </a:lvl4pPr>
                      <a:lvl5pPr marL="2437836" algn="l" defTabSz="1218918" rtl="0" eaLnBrk="1" latinLnBrk="0" hangingPunct="1">
                        <a:defRPr sz="2400" kern="1200">
                          <a:solidFill>
                            <a:schemeClr val="tx1"/>
                          </a:solidFill>
                          <a:latin typeface="微軟正黑體"/>
                          <a:ea typeface="微軟正黑體"/>
                        </a:defRPr>
                      </a:lvl5pPr>
                      <a:lvl6pPr marL="3047294" algn="l" defTabSz="1218918" rtl="0" eaLnBrk="1" latinLnBrk="0" hangingPunct="1">
                        <a:defRPr sz="2400" kern="1200">
                          <a:solidFill>
                            <a:schemeClr val="tx1"/>
                          </a:solidFill>
                          <a:latin typeface="微軟正黑體"/>
                          <a:ea typeface="微軟正黑體"/>
                        </a:defRPr>
                      </a:lvl6pPr>
                      <a:lvl7pPr marL="3656754" algn="l" defTabSz="1218918" rtl="0" eaLnBrk="1" latinLnBrk="0" hangingPunct="1">
                        <a:defRPr sz="2400" kern="1200">
                          <a:solidFill>
                            <a:schemeClr val="tx1"/>
                          </a:solidFill>
                          <a:latin typeface="微軟正黑體"/>
                          <a:ea typeface="微軟正黑體"/>
                        </a:defRPr>
                      </a:lvl7pPr>
                      <a:lvl8pPr marL="4266213" algn="l" defTabSz="1218918" rtl="0" eaLnBrk="1" latinLnBrk="0" hangingPunct="1">
                        <a:defRPr sz="2400" kern="1200">
                          <a:solidFill>
                            <a:schemeClr val="tx1"/>
                          </a:solidFill>
                          <a:latin typeface="微軟正黑體"/>
                          <a:ea typeface="微軟正黑體"/>
                        </a:defRPr>
                      </a:lvl8pPr>
                      <a:lvl9pPr marL="4875671" algn="l" defTabSz="1218918" rtl="0" eaLnBrk="1" latinLnBrk="0" hangingPunct="1">
                        <a:defRPr sz="2400" kern="1200">
                          <a:solidFill>
                            <a:schemeClr val="tx1"/>
                          </a:solidFill>
                          <a:latin typeface="微軟正黑體"/>
                          <a:ea typeface="微軟正黑體"/>
                        </a:defRPr>
                      </a:lvl9pPr>
                    </a:lstStyle>
                    <a:p>
                      <a:pPr algn="ctr" rtl="0" fontAlgn="ctr"/>
                      <a:r>
                        <a:rPr lang="en-US" altLang="zh-TW" sz="900" b="1" i="0" u="none" strike="noStrike">
                          <a:solidFill>
                            <a:srgbClr val="000000"/>
                          </a:solidFill>
                          <a:effectLst/>
                          <a:latin typeface="微軟正黑體" panose="020B0604030504040204" pitchFamily="34" charset="-120"/>
                          <a:ea typeface="微軟正黑體" panose="020B0604030504040204" pitchFamily="34" charset="-120"/>
                        </a:rPr>
                        <a:t>5.25%</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endParaRPr lang="zh-TW" altLang="en-US" sz="900" dirty="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r>
                        <a:rPr lang="en-US" altLang="zh-TW" sz="900" b="0" i="0" u="none" strike="noStrike" kern="1200" dirty="0" smtClean="0">
                          <a:solidFill>
                            <a:srgbClr val="E5E5E5"/>
                          </a:solidFill>
                          <a:effectLst/>
                          <a:latin typeface="微軟正黑體" panose="020B0604030504040204" pitchFamily="34" charset="-120"/>
                          <a:ea typeface="微軟正黑體" panose="020B0604030504040204" pitchFamily="34" charset="-120"/>
                          <a:cs typeface="+mn-cs"/>
                        </a:rPr>
                        <a:t>86%</a:t>
                      </a:r>
                      <a:endParaRPr lang="zh-TW" altLang="en-US" sz="900" b="0" i="0" u="none" strike="noStrike" kern="1200" dirty="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r>
                        <a:rPr lang="en-US" altLang="zh-TW" sz="900" b="0" i="0" u="none" strike="noStrike" kern="1200" dirty="0" smtClean="0">
                          <a:solidFill>
                            <a:srgbClr val="E5E5E5"/>
                          </a:solidFill>
                          <a:effectLst/>
                          <a:latin typeface="微軟正黑體" panose="020B0604030504040204" pitchFamily="34" charset="-120"/>
                          <a:ea typeface="微軟正黑體" panose="020B0604030504040204" pitchFamily="34" charset="-120"/>
                          <a:cs typeface="+mn-cs"/>
                        </a:rPr>
                        <a:t>67%</a:t>
                      </a:r>
                      <a:endParaRPr lang="zh-TW" altLang="en-US" sz="900" b="0" i="0" u="none" strike="noStrike" kern="1200" dirty="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r>
                        <a:rPr lang="en-US" altLang="zh-TW" sz="900" b="0" i="0" u="none" strike="noStrike" kern="1200" dirty="0" smtClean="0">
                          <a:solidFill>
                            <a:srgbClr val="E5E5E5"/>
                          </a:solidFill>
                          <a:effectLst/>
                          <a:latin typeface="微軟正黑體" panose="020B0604030504040204" pitchFamily="34" charset="-120"/>
                          <a:ea typeface="微軟正黑體" panose="020B0604030504040204" pitchFamily="34" charset="-120"/>
                          <a:cs typeface="+mn-cs"/>
                        </a:rPr>
                        <a:t>50%</a:t>
                      </a:r>
                      <a:endParaRPr lang="zh-TW" altLang="en-US" sz="900" b="0" i="0" u="none" strike="noStrike" kern="1200" dirty="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endParaRPr lang="zh-TW" altLang="en-US" sz="900" b="0" i="0" u="none" strike="noStrike" kern="1200" dirty="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50000"/>
                      </a:srgbClr>
                    </a:solid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endParaRPr lang="zh-TW" altLang="en-US" sz="900" b="0" i="0" u="none" strike="noStrike" kern="1200" dirty="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50000"/>
                      </a:srgbClr>
                    </a:solid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endParaRPr lang="zh-TW" altLang="en-US" sz="900" b="0" i="0" u="none" strike="noStrike" kern="1200" dirty="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FFFFF">
                        <a:lumMod val="50000"/>
                      </a:srgbClr>
                    </a:solidFill>
                  </a:tcPr>
                </a:tc>
                <a:extLst>
                  <a:ext uri="{0D108BD9-81ED-4DB2-BD59-A6C34878D82A}">
                    <a16:rowId xmlns:a16="http://schemas.microsoft.com/office/drawing/2014/main" xmlns="" val="1911629277"/>
                  </a:ext>
                </a:extLst>
              </a:tr>
              <a:tr h="250938">
                <a:tc>
                  <a:txBody>
                    <a:bodyPr/>
                    <a:lstStyle>
                      <a:lvl1pPr marL="0" algn="l" defTabSz="1218918" rtl="0" eaLnBrk="1" latinLnBrk="0" hangingPunct="1">
                        <a:defRPr sz="2400" kern="1200">
                          <a:solidFill>
                            <a:schemeClr val="tx1"/>
                          </a:solidFill>
                          <a:latin typeface="微軟正黑體"/>
                          <a:ea typeface="微軟正黑體"/>
                        </a:defRPr>
                      </a:lvl1pPr>
                      <a:lvl2pPr marL="609459" algn="l" defTabSz="1218918" rtl="0" eaLnBrk="1" latinLnBrk="0" hangingPunct="1">
                        <a:defRPr sz="2400" kern="1200">
                          <a:solidFill>
                            <a:schemeClr val="tx1"/>
                          </a:solidFill>
                          <a:latin typeface="微軟正黑體"/>
                          <a:ea typeface="微軟正黑體"/>
                        </a:defRPr>
                      </a:lvl2pPr>
                      <a:lvl3pPr marL="1218918" algn="l" defTabSz="1218918" rtl="0" eaLnBrk="1" latinLnBrk="0" hangingPunct="1">
                        <a:defRPr sz="2400" kern="1200">
                          <a:solidFill>
                            <a:schemeClr val="tx1"/>
                          </a:solidFill>
                          <a:latin typeface="微軟正黑體"/>
                          <a:ea typeface="微軟正黑體"/>
                        </a:defRPr>
                      </a:lvl3pPr>
                      <a:lvl4pPr marL="1828377" algn="l" defTabSz="1218918" rtl="0" eaLnBrk="1" latinLnBrk="0" hangingPunct="1">
                        <a:defRPr sz="2400" kern="1200">
                          <a:solidFill>
                            <a:schemeClr val="tx1"/>
                          </a:solidFill>
                          <a:latin typeface="微軟正黑體"/>
                          <a:ea typeface="微軟正黑體"/>
                        </a:defRPr>
                      </a:lvl4pPr>
                      <a:lvl5pPr marL="2437836" algn="l" defTabSz="1218918" rtl="0" eaLnBrk="1" latinLnBrk="0" hangingPunct="1">
                        <a:defRPr sz="2400" kern="1200">
                          <a:solidFill>
                            <a:schemeClr val="tx1"/>
                          </a:solidFill>
                          <a:latin typeface="微軟正黑體"/>
                          <a:ea typeface="微軟正黑體"/>
                        </a:defRPr>
                      </a:lvl5pPr>
                      <a:lvl6pPr marL="3047294" algn="l" defTabSz="1218918" rtl="0" eaLnBrk="1" latinLnBrk="0" hangingPunct="1">
                        <a:defRPr sz="2400" kern="1200">
                          <a:solidFill>
                            <a:schemeClr val="tx1"/>
                          </a:solidFill>
                          <a:latin typeface="微軟正黑體"/>
                          <a:ea typeface="微軟正黑體"/>
                        </a:defRPr>
                      </a:lvl6pPr>
                      <a:lvl7pPr marL="3656754" algn="l" defTabSz="1218918" rtl="0" eaLnBrk="1" latinLnBrk="0" hangingPunct="1">
                        <a:defRPr sz="2400" kern="1200">
                          <a:solidFill>
                            <a:schemeClr val="tx1"/>
                          </a:solidFill>
                          <a:latin typeface="微軟正黑體"/>
                          <a:ea typeface="微軟正黑體"/>
                        </a:defRPr>
                      </a:lvl7pPr>
                      <a:lvl8pPr marL="4266213" algn="l" defTabSz="1218918" rtl="0" eaLnBrk="1" latinLnBrk="0" hangingPunct="1">
                        <a:defRPr sz="2400" kern="1200">
                          <a:solidFill>
                            <a:schemeClr val="tx1"/>
                          </a:solidFill>
                          <a:latin typeface="微軟正黑體"/>
                          <a:ea typeface="微軟正黑體"/>
                        </a:defRPr>
                      </a:lvl8pPr>
                      <a:lvl9pPr marL="4875671" algn="l" defTabSz="1218918" rtl="0" eaLnBrk="1" latinLnBrk="0" hangingPunct="1">
                        <a:defRPr sz="2400" kern="1200">
                          <a:solidFill>
                            <a:schemeClr val="tx1"/>
                          </a:solidFill>
                          <a:latin typeface="微軟正黑體"/>
                          <a:ea typeface="微軟正黑體"/>
                        </a:defRPr>
                      </a:lvl9pPr>
                    </a:lstStyle>
                    <a:p>
                      <a:pPr algn="ctr" rtl="0" fontAlgn="ctr"/>
                      <a:r>
                        <a:rPr lang="en-US" altLang="zh-TW" sz="900" b="1" i="0" u="none" strike="noStrike" dirty="0">
                          <a:solidFill>
                            <a:srgbClr val="000000"/>
                          </a:solidFill>
                          <a:effectLst/>
                          <a:latin typeface="微軟正黑體" panose="020B0604030504040204" pitchFamily="34" charset="-120"/>
                          <a:ea typeface="微軟正黑體" panose="020B0604030504040204" pitchFamily="34" charset="-120"/>
                        </a:rPr>
                        <a:t>5.00%</a:t>
                      </a: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algn="ctr"/>
                      <a:r>
                        <a:rPr lang="zh-TW" altLang="en-US" sz="900" dirty="0" smtClean="0">
                          <a:solidFill>
                            <a:schemeClr val="bg1"/>
                          </a:solidFill>
                        </a:rPr>
                        <a:t>實際結果</a:t>
                      </a:r>
                      <a:endParaRPr lang="zh-TW" altLang="en-US" sz="900" dirty="0">
                        <a:solidFill>
                          <a:schemeClr val="bg1"/>
                        </a:solidFill>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0000"/>
                    </a:solid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endParaRPr lang="zh-TW" altLang="en-US" sz="900" b="0" i="0" u="none" strike="noStrike" kern="1200" dirty="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endParaRPr lang="zh-TW" altLang="en-US" sz="900" b="0" i="0" u="none" strike="noStrike" kern="1200" dirty="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endParaRPr lang="zh-TW" altLang="en-US" sz="900" b="0" i="0" u="none" strike="noStrike" kern="1200" dirty="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r>
                        <a:rPr lang="en-US" altLang="zh-TW" sz="900" b="0" i="0" u="none" strike="noStrike" kern="1200" dirty="0" smtClean="0">
                          <a:solidFill>
                            <a:srgbClr val="E5E5E5"/>
                          </a:solidFill>
                          <a:effectLst/>
                          <a:latin typeface="微軟正黑體" panose="020B0604030504040204" pitchFamily="34" charset="-120"/>
                          <a:ea typeface="微軟正黑體" panose="020B0604030504040204" pitchFamily="34" charset="-120"/>
                          <a:cs typeface="+mn-cs"/>
                        </a:rPr>
                        <a:t>42.3%</a:t>
                      </a:r>
                      <a:endParaRPr lang="zh-TW" altLang="en-US" sz="900" b="0" i="0" u="none" strike="noStrike" kern="1200" dirty="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endParaRPr lang="zh-TW" altLang="en-US" sz="900" b="0" i="0" u="none" strike="noStrike" kern="1200" dirty="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endParaRPr lang="zh-TW" altLang="en-US" sz="900" b="0" i="0" u="none" strike="noStrike" kern="120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475440570"/>
                  </a:ext>
                </a:extLst>
              </a:tr>
              <a:tr h="250938">
                <a:tc>
                  <a:txBody>
                    <a:bodyPr/>
                    <a:lstStyle>
                      <a:lvl1pPr marL="0" algn="l" defTabSz="1218918" rtl="0" eaLnBrk="1" latinLnBrk="0" hangingPunct="1">
                        <a:defRPr sz="2400" kern="1200">
                          <a:solidFill>
                            <a:schemeClr val="tx1"/>
                          </a:solidFill>
                          <a:latin typeface="微軟正黑體"/>
                          <a:ea typeface="微軟正黑體"/>
                        </a:defRPr>
                      </a:lvl1pPr>
                      <a:lvl2pPr marL="609459" algn="l" defTabSz="1218918" rtl="0" eaLnBrk="1" latinLnBrk="0" hangingPunct="1">
                        <a:defRPr sz="2400" kern="1200">
                          <a:solidFill>
                            <a:schemeClr val="tx1"/>
                          </a:solidFill>
                          <a:latin typeface="微軟正黑體"/>
                          <a:ea typeface="微軟正黑體"/>
                        </a:defRPr>
                      </a:lvl2pPr>
                      <a:lvl3pPr marL="1218918" algn="l" defTabSz="1218918" rtl="0" eaLnBrk="1" latinLnBrk="0" hangingPunct="1">
                        <a:defRPr sz="2400" kern="1200">
                          <a:solidFill>
                            <a:schemeClr val="tx1"/>
                          </a:solidFill>
                          <a:latin typeface="微軟正黑體"/>
                          <a:ea typeface="微軟正黑體"/>
                        </a:defRPr>
                      </a:lvl3pPr>
                      <a:lvl4pPr marL="1828377" algn="l" defTabSz="1218918" rtl="0" eaLnBrk="1" latinLnBrk="0" hangingPunct="1">
                        <a:defRPr sz="2400" kern="1200">
                          <a:solidFill>
                            <a:schemeClr val="tx1"/>
                          </a:solidFill>
                          <a:latin typeface="微軟正黑體"/>
                          <a:ea typeface="微軟正黑體"/>
                        </a:defRPr>
                      </a:lvl4pPr>
                      <a:lvl5pPr marL="2437836" algn="l" defTabSz="1218918" rtl="0" eaLnBrk="1" latinLnBrk="0" hangingPunct="1">
                        <a:defRPr sz="2400" kern="1200">
                          <a:solidFill>
                            <a:schemeClr val="tx1"/>
                          </a:solidFill>
                          <a:latin typeface="微軟正黑體"/>
                          <a:ea typeface="微軟正黑體"/>
                        </a:defRPr>
                      </a:lvl5pPr>
                      <a:lvl6pPr marL="3047294" algn="l" defTabSz="1218918" rtl="0" eaLnBrk="1" latinLnBrk="0" hangingPunct="1">
                        <a:defRPr sz="2400" kern="1200">
                          <a:solidFill>
                            <a:schemeClr val="tx1"/>
                          </a:solidFill>
                          <a:latin typeface="微軟正黑體"/>
                          <a:ea typeface="微軟正黑體"/>
                        </a:defRPr>
                      </a:lvl6pPr>
                      <a:lvl7pPr marL="3656754" algn="l" defTabSz="1218918" rtl="0" eaLnBrk="1" latinLnBrk="0" hangingPunct="1">
                        <a:defRPr sz="2400" kern="1200">
                          <a:solidFill>
                            <a:schemeClr val="tx1"/>
                          </a:solidFill>
                          <a:latin typeface="微軟正黑體"/>
                          <a:ea typeface="微軟正黑體"/>
                        </a:defRPr>
                      </a:lvl7pPr>
                      <a:lvl8pPr marL="4266213" algn="l" defTabSz="1218918" rtl="0" eaLnBrk="1" latinLnBrk="0" hangingPunct="1">
                        <a:defRPr sz="2400" kern="1200">
                          <a:solidFill>
                            <a:schemeClr val="tx1"/>
                          </a:solidFill>
                          <a:latin typeface="微軟正黑體"/>
                          <a:ea typeface="微軟正黑體"/>
                        </a:defRPr>
                      </a:lvl8pPr>
                      <a:lvl9pPr marL="4875671" algn="l" defTabSz="1218918" rtl="0" eaLnBrk="1" latinLnBrk="0" hangingPunct="1">
                        <a:defRPr sz="2400" kern="1200">
                          <a:solidFill>
                            <a:schemeClr val="tx1"/>
                          </a:solidFill>
                          <a:latin typeface="微軟正黑體"/>
                          <a:ea typeface="微軟正黑體"/>
                        </a:defRPr>
                      </a:lvl9pPr>
                    </a:lstStyle>
                    <a:p>
                      <a:pPr algn="ctr" rtl="0" fontAlgn="ctr"/>
                      <a:r>
                        <a:rPr lang="en-US" altLang="zh-TW" sz="900" b="1" i="0" u="none" strike="noStrike" dirty="0">
                          <a:solidFill>
                            <a:srgbClr val="000000"/>
                          </a:solidFill>
                          <a:effectLst/>
                          <a:latin typeface="微軟正黑體" panose="020B0604030504040204" pitchFamily="34" charset="-120"/>
                          <a:ea typeface="微軟正黑體" panose="020B0604030504040204" pitchFamily="34" charset="-120"/>
                        </a:rPr>
                        <a:t>4.75</a:t>
                      </a:r>
                      <a:r>
                        <a:rPr lang="zh-TW" altLang="en-US" sz="900" b="1" i="0" u="none" strike="noStrike" dirty="0">
                          <a:solidFill>
                            <a:srgbClr val="000000"/>
                          </a:solidFill>
                          <a:effectLst/>
                          <a:latin typeface="微軟正黑體" panose="020B0604030504040204" pitchFamily="34" charset="-120"/>
                          <a:ea typeface="微軟正黑體" panose="020B0604030504040204" pitchFamily="34" charset="-120"/>
                        </a:rPr>
                        <a:t>％</a:t>
                      </a:r>
                      <a:endParaRPr lang="en-US" altLang="zh-TW" sz="9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lvl1pPr marL="0" algn="l" defTabSz="1218918" rtl="0" eaLnBrk="1" latinLnBrk="0" hangingPunct="1">
                        <a:defRPr sz="2400" kern="1200">
                          <a:solidFill>
                            <a:schemeClr val="tx1"/>
                          </a:solidFill>
                          <a:latin typeface="微軟正黑體"/>
                          <a:ea typeface="微軟正黑體"/>
                        </a:defRPr>
                      </a:lvl1pPr>
                      <a:lvl2pPr marL="609459" algn="l" defTabSz="1218918" rtl="0" eaLnBrk="1" latinLnBrk="0" hangingPunct="1">
                        <a:defRPr sz="2400" kern="1200">
                          <a:solidFill>
                            <a:schemeClr val="tx1"/>
                          </a:solidFill>
                          <a:latin typeface="微軟正黑體"/>
                          <a:ea typeface="微軟正黑體"/>
                        </a:defRPr>
                      </a:lvl2pPr>
                      <a:lvl3pPr marL="1218918" algn="l" defTabSz="1218918" rtl="0" eaLnBrk="1" latinLnBrk="0" hangingPunct="1">
                        <a:defRPr sz="2400" kern="1200">
                          <a:solidFill>
                            <a:schemeClr val="tx1"/>
                          </a:solidFill>
                          <a:latin typeface="微軟正黑體"/>
                          <a:ea typeface="微軟正黑體"/>
                        </a:defRPr>
                      </a:lvl3pPr>
                      <a:lvl4pPr marL="1828377" algn="l" defTabSz="1218918" rtl="0" eaLnBrk="1" latinLnBrk="0" hangingPunct="1">
                        <a:defRPr sz="2400" kern="1200">
                          <a:solidFill>
                            <a:schemeClr val="tx1"/>
                          </a:solidFill>
                          <a:latin typeface="微軟正黑體"/>
                          <a:ea typeface="微軟正黑體"/>
                        </a:defRPr>
                      </a:lvl4pPr>
                      <a:lvl5pPr marL="2437836" algn="l" defTabSz="1218918" rtl="0" eaLnBrk="1" latinLnBrk="0" hangingPunct="1">
                        <a:defRPr sz="2400" kern="1200">
                          <a:solidFill>
                            <a:schemeClr val="tx1"/>
                          </a:solidFill>
                          <a:latin typeface="微軟正黑體"/>
                          <a:ea typeface="微軟正黑體"/>
                        </a:defRPr>
                      </a:lvl5pPr>
                      <a:lvl6pPr marL="3047294" algn="l" defTabSz="1218918" rtl="0" eaLnBrk="1" latinLnBrk="0" hangingPunct="1">
                        <a:defRPr sz="2400" kern="1200">
                          <a:solidFill>
                            <a:schemeClr val="tx1"/>
                          </a:solidFill>
                          <a:latin typeface="微軟正黑體"/>
                          <a:ea typeface="微軟正黑體"/>
                        </a:defRPr>
                      </a:lvl6pPr>
                      <a:lvl7pPr marL="3656754" algn="l" defTabSz="1218918" rtl="0" eaLnBrk="1" latinLnBrk="0" hangingPunct="1">
                        <a:defRPr sz="2400" kern="1200">
                          <a:solidFill>
                            <a:schemeClr val="tx1"/>
                          </a:solidFill>
                          <a:latin typeface="微軟正黑體"/>
                          <a:ea typeface="微軟正黑體"/>
                        </a:defRPr>
                      </a:lvl7pPr>
                      <a:lvl8pPr marL="4266213" algn="l" defTabSz="1218918" rtl="0" eaLnBrk="1" latinLnBrk="0" hangingPunct="1">
                        <a:defRPr sz="2400" kern="1200">
                          <a:solidFill>
                            <a:schemeClr val="tx1"/>
                          </a:solidFill>
                          <a:latin typeface="微軟正黑體"/>
                          <a:ea typeface="微軟正黑體"/>
                        </a:defRPr>
                      </a:lvl8pPr>
                      <a:lvl9pPr marL="4875671" algn="l" defTabSz="1218918" rtl="0" eaLnBrk="1" latinLnBrk="0" hangingPunct="1">
                        <a:defRPr sz="2400" kern="1200">
                          <a:solidFill>
                            <a:schemeClr val="tx1"/>
                          </a:solidFill>
                          <a:latin typeface="微軟正黑體"/>
                          <a:ea typeface="微軟正黑體"/>
                        </a:defRPr>
                      </a:lvl9pPr>
                    </a:lstStyle>
                    <a:p>
                      <a:endParaRPr lang="zh-TW" altLang="en-US" sz="90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endParaRPr lang="zh-TW" altLang="en-US" sz="900" b="0" i="0" u="none" strike="noStrike" kern="120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endParaRPr lang="zh-TW" altLang="en-US" sz="900" b="0" i="0" u="none" strike="noStrike" kern="1200" dirty="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endParaRPr lang="zh-TW" altLang="en-US" sz="900" b="0" i="0" u="none" strike="noStrike" kern="1200" dirty="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endParaRPr lang="zh-TW" altLang="en-US" sz="900" b="0" i="0" u="none" strike="noStrike" kern="1200" dirty="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r>
                        <a:rPr lang="en-US" altLang="zh-TW" sz="900" b="0" i="0" u="none" strike="noStrike" kern="1200" dirty="0" smtClean="0">
                          <a:solidFill>
                            <a:srgbClr val="E5E5E5"/>
                          </a:solidFill>
                          <a:effectLst/>
                          <a:latin typeface="微軟正黑體" panose="020B0604030504040204" pitchFamily="34" charset="-120"/>
                          <a:ea typeface="微軟正黑體" panose="020B0604030504040204" pitchFamily="34" charset="-120"/>
                          <a:cs typeface="+mn-cs"/>
                        </a:rPr>
                        <a:t>34.6%</a:t>
                      </a:r>
                      <a:endParaRPr lang="zh-TW" altLang="en-US" sz="900" b="0" i="0" u="none" strike="noStrike" kern="1200" dirty="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r>
                        <a:rPr lang="en-US" altLang="zh-TW" sz="900" b="0" i="0" u="none" strike="noStrike" kern="1200" dirty="0" smtClean="0">
                          <a:solidFill>
                            <a:srgbClr val="E5E5E5"/>
                          </a:solidFill>
                          <a:effectLst/>
                          <a:latin typeface="微軟正黑體" panose="020B0604030504040204" pitchFamily="34" charset="-120"/>
                          <a:ea typeface="微軟正黑體" panose="020B0604030504040204" pitchFamily="34" charset="-120"/>
                          <a:cs typeface="+mn-cs"/>
                        </a:rPr>
                        <a:t>33.9%</a:t>
                      </a:r>
                      <a:endParaRPr lang="zh-TW" altLang="en-US" sz="900" b="0" i="0" u="none" strike="noStrike" kern="1200" dirty="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xmlns="" val="2930443949"/>
                  </a:ext>
                </a:extLst>
              </a:tr>
              <a:tr h="250938">
                <a:tc>
                  <a:txBody>
                    <a:bodyPr/>
                    <a:lstStyle>
                      <a:lvl1pPr marL="0" algn="l" defTabSz="1218918" rtl="0" eaLnBrk="1" latinLnBrk="0" hangingPunct="1">
                        <a:defRPr sz="2400" kern="1200">
                          <a:solidFill>
                            <a:schemeClr val="tx1"/>
                          </a:solidFill>
                          <a:latin typeface="微軟正黑體"/>
                          <a:ea typeface="微軟正黑體"/>
                        </a:defRPr>
                      </a:lvl1pPr>
                      <a:lvl2pPr marL="609459" algn="l" defTabSz="1218918" rtl="0" eaLnBrk="1" latinLnBrk="0" hangingPunct="1">
                        <a:defRPr sz="2400" kern="1200">
                          <a:solidFill>
                            <a:schemeClr val="tx1"/>
                          </a:solidFill>
                          <a:latin typeface="微軟正黑體"/>
                          <a:ea typeface="微軟正黑體"/>
                        </a:defRPr>
                      </a:lvl2pPr>
                      <a:lvl3pPr marL="1218918" algn="l" defTabSz="1218918" rtl="0" eaLnBrk="1" latinLnBrk="0" hangingPunct="1">
                        <a:defRPr sz="2400" kern="1200">
                          <a:solidFill>
                            <a:schemeClr val="tx1"/>
                          </a:solidFill>
                          <a:latin typeface="微軟正黑體"/>
                          <a:ea typeface="微軟正黑體"/>
                        </a:defRPr>
                      </a:lvl3pPr>
                      <a:lvl4pPr marL="1828377" algn="l" defTabSz="1218918" rtl="0" eaLnBrk="1" latinLnBrk="0" hangingPunct="1">
                        <a:defRPr sz="2400" kern="1200">
                          <a:solidFill>
                            <a:schemeClr val="tx1"/>
                          </a:solidFill>
                          <a:latin typeface="微軟正黑體"/>
                          <a:ea typeface="微軟正黑體"/>
                        </a:defRPr>
                      </a:lvl4pPr>
                      <a:lvl5pPr marL="2437836" algn="l" defTabSz="1218918" rtl="0" eaLnBrk="1" latinLnBrk="0" hangingPunct="1">
                        <a:defRPr sz="2400" kern="1200">
                          <a:solidFill>
                            <a:schemeClr val="tx1"/>
                          </a:solidFill>
                          <a:latin typeface="微軟正黑體"/>
                          <a:ea typeface="微軟正黑體"/>
                        </a:defRPr>
                      </a:lvl5pPr>
                      <a:lvl6pPr marL="3047294" algn="l" defTabSz="1218918" rtl="0" eaLnBrk="1" latinLnBrk="0" hangingPunct="1">
                        <a:defRPr sz="2400" kern="1200">
                          <a:solidFill>
                            <a:schemeClr val="tx1"/>
                          </a:solidFill>
                          <a:latin typeface="微軟正黑體"/>
                          <a:ea typeface="微軟正黑體"/>
                        </a:defRPr>
                      </a:lvl6pPr>
                      <a:lvl7pPr marL="3656754" algn="l" defTabSz="1218918" rtl="0" eaLnBrk="1" latinLnBrk="0" hangingPunct="1">
                        <a:defRPr sz="2400" kern="1200">
                          <a:solidFill>
                            <a:schemeClr val="tx1"/>
                          </a:solidFill>
                          <a:latin typeface="微軟正黑體"/>
                          <a:ea typeface="微軟正黑體"/>
                        </a:defRPr>
                      </a:lvl7pPr>
                      <a:lvl8pPr marL="4266213" algn="l" defTabSz="1218918" rtl="0" eaLnBrk="1" latinLnBrk="0" hangingPunct="1">
                        <a:defRPr sz="2400" kern="1200">
                          <a:solidFill>
                            <a:schemeClr val="tx1"/>
                          </a:solidFill>
                          <a:latin typeface="微軟正黑體"/>
                          <a:ea typeface="微軟正黑體"/>
                        </a:defRPr>
                      </a:lvl8pPr>
                      <a:lvl9pPr marL="4875671" algn="l" defTabSz="1218918" rtl="0" eaLnBrk="1" latinLnBrk="0" hangingPunct="1">
                        <a:defRPr sz="2400" kern="1200">
                          <a:solidFill>
                            <a:schemeClr val="tx1"/>
                          </a:solidFill>
                          <a:latin typeface="微軟正黑體"/>
                          <a:ea typeface="微軟正黑體"/>
                        </a:defRPr>
                      </a:lvl9pPr>
                    </a:lstStyle>
                    <a:p>
                      <a:pPr algn="ctr" rtl="0" fontAlgn="ctr"/>
                      <a:r>
                        <a:rPr lang="en-US" altLang="zh-TW" sz="900" b="1" i="0" u="none" strike="noStrike" dirty="0">
                          <a:solidFill>
                            <a:srgbClr val="000000"/>
                          </a:solidFill>
                          <a:effectLst/>
                          <a:latin typeface="微軟正黑體" panose="020B0604030504040204" pitchFamily="34" charset="-120"/>
                          <a:ea typeface="微軟正黑體" panose="020B0604030504040204" pitchFamily="34" charset="-120"/>
                        </a:rPr>
                        <a:t>4.50</a:t>
                      </a:r>
                      <a:r>
                        <a:rPr lang="zh-TW" altLang="en-US" sz="900" b="1" i="0" u="none" strike="noStrike" dirty="0">
                          <a:solidFill>
                            <a:srgbClr val="000000"/>
                          </a:solidFill>
                          <a:effectLst/>
                          <a:latin typeface="微軟正黑體" panose="020B0604030504040204" pitchFamily="34" charset="-120"/>
                          <a:ea typeface="微軟正黑體" panose="020B0604030504040204" pitchFamily="34" charset="-120"/>
                        </a:rPr>
                        <a:t>％</a:t>
                      </a:r>
                      <a:endParaRPr lang="en-US" altLang="zh-TW" sz="9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lvl1pPr marL="0" algn="l" defTabSz="1218918" rtl="0" eaLnBrk="1" latinLnBrk="0" hangingPunct="1">
                        <a:defRPr sz="2400" kern="1200">
                          <a:solidFill>
                            <a:schemeClr val="tx1"/>
                          </a:solidFill>
                          <a:latin typeface="微軟正黑體"/>
                          <a:ea typeface="微軟正黑體"/>
                        </a:defRPr>
                      </a:lvl1pPr>
                      <a:lvl2pPr marL="609459" algn="l" defTabSz="1218918" rtl="0" eaLnBrk="1" latinLnBrk="0" hangingPunct="1">
                        <a:defRPr sz="2400" kern="1200">
                          <a:solidFill>
                            <a:schemeClr val="tx1"/>
                          </a:solidFill>
                          <a:latin typeface="微軟正黑體"/>
                          <a:ea typeface="微軟正黑體"/>
                        </a:defRPr>
                      </a:lvl2pPr>
                      <a:lvl3pPr marL="1218918" algn="l" defTabSz="1218918" rtl="0" eaLnBrk="1" latinLnBrk="0" hangingPunct="1">
                        <a:defRPr sz="2400" kern="1200">
                          <a:solidFill>
                            <a:schemeClr val="tx1"/>
                          </a:solidFill>
                          <a:latin typeface="微軟正黑體"/>
                          <a:ea typeface="微軟正黑體"/>
                        </a:defRPr>
                      </a:lvl3pPr>
                      <a:lvl4pPr marL="1828377" algn="l" defTabSz="1218918" rtl="0" eaLnBrk="1" latinLnBrk="0" hangingPunct="1">
                        <a:defRPr sz="2400" kern="1200">
                          <a:solidFill>
                            <a:schemeClr val="tx1"/>
                          </a:solidFill>
                          <a:latin typeface="微軟正黑體"/>
                          <a:ea typeface="微軟正黑體"/>
                        </a:defRPr>
                      </a:lvl4pPr>
                      <a:lvl5pPr marL="2437836" algn="l" defTabSz="1218918" rtl="0" eaLnBrk="1" latinLnBrk="0" hangingPunct="1">
                        <a:defRPr sz="2400" kern="1200">
                          <a:solidFill>
                            <a:schemeClr val="tx1"/>
                          </a:solidFill>
                          <a:latin typeface="微軟正黑體"/>
                          <a:ea typeface="微軟正黑體"/>
                        </a:defRPr>
                      </a:lvl5pPr>
                      <a:lvl6pPr marL="3047294" algn="l" defTabSz="1218918" rtl="0" eaLnBrk="1" latinLnBrk="0" hangingPunct="1">
                        <a:defRPr sz="2400" kern="1200">
                          <a:solidFill>
                            <a:schemeClr val="tx1"/>
                          </a:solidFill>
                          <a:latin typeface="微軟正黑體"/>
                          <a:ea typeface="微軟正黑體"/>
                        </a:defRPr>
                      </a:lvl6pPr>
                      <a:lvl7pPr marL="3656754" algn="l" defTabSz="1218918" rtl="0" eaLnBrk="1" latinLnBrk="0" hangingPunct="1">
                        <a:defRPr sz="2400" kern="1200">
                          <a:solidFill>
                            <a:schemeClr val="tx1"/>
                          </a:solidFill>
                          <a:latin typeface="微軟正黑體"/>
                          <a:ea typeface="微軟正黑體"/>
                        </a:defRPr>
                      </a:lvl7pPr>
                      <a:lvl8pPr marL="4266213" algn="l" defTabSz="1218918" rtl="0" eaLnBrk="1" latinLnBrk="0" hangingPunct="1">
                        <a:defRPr sz="2400" kern="1200">
                          <a:solidFill>
                            <a:schemeClr val="tx1"/>
                          </a:solidFill>
                          <a:latin typeface="微軟正黑體"/>
                          <a:ea typeface="微軟正黑體"/>
                        </a:defRPr>
                      </a:lvl8pPr>
                      <a:lvl9pPr marL="4875671" algn="l" defTabSz="1218918" rtl="0" eaLnBrk="1" latinLnBrk="0" hangingPunct="1">
                        <a:defRPr sz="2400" kern="1200">
                          <a:solidFill>
                            <a:schemeClr val="tx1"/>
                          </a:solidFill>
                          <a:latin typeface="微軟正黑體"/>
                          <a:ea typeface="微軟正黑體"/>
                        </a:defRPr>
                      </a:lvl9pPr>
                    </a:lstStyle>
                    <a:p>
                      <a:endParaRPr lang="zh-TW" altLang="en-US" sz="900" dirty="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endParaRPr lang="zh-TW" altLang="en-US" sz="900" b="0" i="0" u="none" strike="noStrike" kern="120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endParaRPr lang="zh-TW" altLang="en-US" sz="900" b="0" i="0" u="none" strike="noStrike" kern="120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endParaRPr lang="zh-TW" altLang="en-US" sz="900" b="0" i="0" u="none" strike="noStrike" kern="120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endParaRPr lang="zh-TW" altLang="en-US" sz="900" b="0" i="0" u="none" strike="noStrike" kern="1200" dirty="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endParaRPr lang="zh-TW" altLang="en-US" sz="900" b="0" i="0" u="none" strike="noStrike" kern="1200" dirty="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marL="0" algn="ctr" defTabSz="914400" rtl="0" eaLnBrk="1" fontAlgn="ctr" latinLnBrk="0" hangingPunct="1"/>
                      <a:endParaRPr lang="zh-TW" altLang="en-US" sz="900" b="0" i="0" u="none" strike="noStrike" kern="1200" dirty="0">
                        <a:solidFill>
                          <a:srgbClr val="E5E5E5"/>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499841124"/>
                  </a:ext>
                </a:extLst>
              </a:tr>
              <a:tr h="250938">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pPr algn="ctr" rtl="0" fontAlgn="ctr"/>
                      <a:r>
                        <a:rPr lang="en-US" altLang="zh-TW" sz="900" b="1" i="0" u="none" strike="noStrike" dirty="0" smtClean="0">
                          <a:solidFill>
                            <a:srgbClr val="000000"/>
                          </a:solidFill>
                          <a:effectLst/>
                          <a:latin typeface="微軟正黑體" panose="020B0604030504040204" pitchFamily="34" charset="-120"/>
                          <a:ea typeface="微軟正黑體" panose="020B0604030504040204" pitchFamily="34" charset="-120"/>
                        </a:rPr>
                        <a:t>4.25%</a:t>
                      </a:r>
                      <a:endParaRPr lang="en-US" altLang="zh-TW" sz="9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9525" marR="9525" marT="9525"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EDEDED"/>
                    </a:solid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endParaRPr lang="zh-TW" altLang="en-US" sz="900" dirty="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endParaRPr lang="zh-TW" altLang="en-US" sz="900" dirty="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endParaRPr lang="zh-TW" altLang="en-US" sz="900" dirty="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endParaRPr lang="zh-TW" altLang="en-US" sz="900" dirty="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endParaRPr lang="zh-TW" altLang="en-US" sz="900" dirty="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endParaRPr lang="zh-TW" altLang="en-US" sz="900" dirty="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a:ea typeface="微軟正黑體"/>
                        </a:defRPr>
                      </a:lvl1pPr>
                      <a:lvl2pPr marL="457200" algn="l" defTabSz="914400" rtl="0" eaLnBrk="1" latinLnBrk="0" hangingPunct="1">
                        <a:defRPr sz="1800" kern="1200">
                          <a:solidFill>
                            <a:schemeClr val="tx1"/>
                          </a:solidFill>
                          <a:latin typeface="Arial"/>
                          <a:ea typeface="微軟正黑體"/>
                        </a:defRPr>
                      </a:lvl2pPr>
                      <a:lvl3pPr marL="914400" algn="l" defTabSz="914400" rtl="0" eaLnBrk="1" latinLnBrk="0" hangingPunct="1">
                        <a:defRPr sz="1800" kern="1200">
                          <a:solidFill>
                            <a:schemeClr val="tx1"/>
                          </a:solidFill>
                          <a:latin typeface="Arial"/>
                          <a:ea typeface="微軟正黑體"/>
                        </a:defRPr>
                      </a:lvl3pPr>
                      <a:lvl4pPr marL="1371600" algn="l" defTabSz="914400" rtl="0" eaLnBrk="1" latinLnBrk="0" hangingPunct="1">
                        <a:defRPr sz="1800" kern="1200">
                          <a:solidFill>
                            <a:schemeClr val="tx1"/>
                          </a:solidFill>
                          <a:latin typeface="Arial"/>
                          <a:ea typeface="微軟正黑體"/>
                        </a:defRPr>
                      </a:lvl4pPr>
                      <a:lvl5pPr marL="1828800" algn="l" defTabSz="914400" rtl="0" eaLnBrk="1" latinLnBrk="0" hangingPunct="1">
                        <a:defRPr sz="1800" kern="1200">
                          <a:solidFill>
                            <a:schemeClr val="tx1"/>
                          </a:solidFill>
                          <a:latin typeface="Arial"/>
                          <a:ea typeface="微軟正黑體"/>
                        </a:defRPr>
                      </a:lvl5pPr>
                      <a:lvl6pPr marL="2286000" algn="l" defTabSz="914400" rtl="0" eaLnBrk="1" latinLnBrk="0" hangingPunct="1">
                        <a:defRPr sz="1800" kern="1200">
                          <a:solidFill>
                            <a:schemeClr val="tx1"/>
                          </a:solidFill>
                          <a:latin typeface="Arial"/>
                          <a:ea typeface="微軟正黑體"/>
                        </a:defRPr>
                      </a:lvl6pPr>
                      <a:lvl7pPr marL="2743200" algn="l" defTabSz="914400" rtl="0" eaLnBrk="1" latinLnBrk="0" hangingPunct="1">
                        <a:defRPr sz="1800" kern="1200">
                          <a:solidFill>
                            <a:schemeClr val="tx1"/>
                          </a:solidFill>
                          <a:latin typeface="Arial"/>
                          <a:ea typeface="微軟正黑體"/>
                        </a:defRPr>
                      </a:lvl7pPr>
                      <a:lvl8pPr marL="3200400" algn="l" defTabSz="914400" rtl="0" eaLnBrk="1" latinLnBrk="0" hangingPunct="1">
                        <a:defRPr sz="1800" kern="1200">
                          <a:solidFill>
                            <a:schemeClr val="tx1"/>
                          </a:solidFill>
                          <a:latin typeface="Arial"/>
                          <a:ea typeface="微軟正黑體"/>
                        </a:defRPr>
                      </a:lvl8pPr>
                      <a:lvl9pPr marL="3657600" algn="l" defTabSz="914400" rtl="0" eaLnBrk="1" latinLnBrk="0" hangingPunct="1">
                        <a:defRPr sz="1800" kern="1200">
                          <a:solidFill>
                            <a:schemeClr val="tx1"/>
                          </a:solidFill>
                          <a:latin typeface="Arial"/>
                          <a:ea typeface="微軟正黑體"/>
                        </a:defRPr>
                      </a:lvl9pPr>
                    </a:lstStyle>
                    <a:p>
                      <a:endParaRPr lang="zh-TW" altLang="en-US" sz="900" dirty="0"/>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2" name="文字方塊 31">
            <a:extLst>
              <a:ext uri="{FF2B5EF4-FFF2-40B4-BE49-F238E27FC236}">
                <a16:creationId xmlns:a16="http://schemas.microsoft.com/office/drawing/2014/main" xmlns="" id="{05559BD0-F50D-F443-ACB7-DB0F115A4A4C}"/>
              </a:ext>
            </a:extLst>
          </p:cNvPr>
          <p:cNvSpPr txBox="1"/>
          <p:nvPr/>
        </p:nvSpPr>
        <p:spPr>
          <a:xfrm>
            <a:off x="7452246" y="4566492"/>
            <a:ext cx="1872208"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TW" sz="1200" b="0" i="0" u="none" strike="noStrike" kern="0" cap="none" spc="0" normalizeH="0" baseline="0" noProof="0" dirty="0" smtClean="0">
                <a:ln>
                  <a:noFill/>
                </a:ln>
                <a:solidFill>
                  <a:schemeClr val="bg1">
                    <a:lumMod val="50000"/>
                  </a:schemeClr>
                </a:solidFill>
                <a:effectLst/>
                <a:uLnTx/>
                <a:uFillTx/>
              </a:rPr>
              <a:t>Fed</a:t>
            </a:r>
            <a:r>
              <a:rPr kumimoji="1" lang="zh-TW" altLang="en-US" sz="1200" b="0" i="0" u="none" strike="noStrike" kern="0" cap="none" spc="0" normalizeH="0" baseline="0" noProof="0" dirty="0" smtClean="0">
                <a:ln>
                  <a:noFill/>
                </a:ln>
                <a:solidFill>
                  <a:schemeClr val="bg1">
                    <a:lumMod val="50000"/>
                  </a:schemeClr>
                </a:solidFill>
                <a:effectLst/>
                <a:uLnTx/>
                <a:uFillTx/>
              </a:rPr>
              <a:t>指引</a:t>
            </a:r>
          </a:p>
        </p:txBody>
      </p:sp>
      <p:sp>
        <p:nvSpPr>
          <p:cNvPr id="35" name="矩形 34"/>
          <p:cNvSpPr/>
          <p:nvPr/>
        </p:nvSpPr>
        <p:spPr bwMode="auto">
          <a:xfrm>
            <a:off x="5772619" y="4896784"/>
            <a:ext cx="504056" cy="274088"/>
          </a:xfrm>
          <a:prstGeom prst="rect">
            <a:avLst/>
          </a:prstGeom>
          <a:solidFill>
            <a:srgbClr val="7F7F7F">
              <a:alpha val="50196"/>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zh-TW" altLang="en-US" smtClean="0">
              <a:solidFill>
                <a:srgbClr val="000000"/>
              </a:solidFill>
              <a:latin typeface="Arial" charset="0"/>
              <a:ea typeface="新細明體" pitchFamily="18" charset="-120"/>
            </a:endParaRPr>
          </a:p>
        </p:txBody>
      </p:sp>
      <p:sp>
        <p:nvSpPr>
          <p:cNvPr id="38" name="矩形 37"/>
          <p:cNvSpPr/>
          <p:nvPr/>
        </p:nvSpPr>
        <p:spPr bwMode="auto">
          <a:xfrm>
            <a:off x="6293545" y="4896784"/>
            <a:ext cx="504056" cy="274088"/>
          </a:xfrm>
          <a:prstGeom prst="rect">
            <a:avLst/>
          </a:prstGeom>
          <a:solidFill>
            <a:srgbClr val="7F7F7F">
              <a:alpha val="50196"/>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zh-TW" altLang="en-US" smtClean="0">
              <a:solidFill>
                <a:srgbClr val="000000"/>
              </a:solidFill>
              <a:latin typeface="Arial" charset="0"/>
              <a:ea typeface="新細明體" pitchFamily="18" charset="-120"/>
            </a:endParaRPr>
          </a:p>
        </p:txBody>
      </p:sp>
      <p:sp>
        <p:nvSpPr>
          <p:cNvPr id="39" name="矩形 38"/>
          <p:cNvSpPr/>
          <p:nvPr/>
        </p:nvSpPr>
        <p:spPr bwMode="auto">
          <a:xfrm>
            <a:off x="6814471" y="4896784"/>
            <a:ext cx="504056" cy="274088"/>
          </a:xfrm>
          <a:prstGeom prst="rect">
            <a:avLst/>
          </a:prstGeom>
          <a:solidFill>
            <a:srgbClr val="7F7F7F">
              <a:alpha val="50196"/>
            </a:srgbClr>
          </a:solid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pPr>
            <a:endParaRPr kumimoji="1" lang="zh-TW" altLang="en-US" smtClean="0">
              <a:solidFill>
                <a:srgbClr val="000000"/>
              </a:solidFill>
              <a:latin typeface="Arial" charset="0"/>
              <a:ea typeface="新細明體" pitchFamily="18" charset="-120"/>
            </a:endParaRPr>
          </a:p>
        </p:txBody>
      </p:sp>
      <p:sp>
        <p:nvSpPr>
          <p:cNvPr id="40" name="文字方塊 39">
            <a:extLst>
              <a:ext uri="{FF2B5EF4-FFF2-40B4-BE49-F238E27FC236}">
                <a16:creationId xmlns:a16="http://schemas.microsoft.com/office/drawing/2014/main" xmlns="" id="{05559BD0-F50D-F443-ACB7-DB0F115A4A4C}"/>
              </a:ext>
            </a:extLst>
          </p:cNvPr>
          <p:cNvSpPr txBox="1"/>
          <p:nvPr/>
        </p:nvSpPr>
        <p:spPr>
          <a:xfrm>
            <a:off x="7452320" y="5744289"/>
            <a:ext cx="1872208"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TW" altLang="en-US" sz="1200" b="0" i="0" u="none" strike="noStrike" kern="0" cap="none" spc="0" normalizeH="0" baseline="0" noProof="0" dirty="0" smtClean="0">
                <a:ln>
                  <a:noFill/>
                </a:ln>
                <a:solidFill>
                  <a:srgbClr val="C00000"/>
                </a:solidFill>
                <a:effectLst/>
                <a:uLnTx/>
                <a:uFillTx/>
              </a:rPr>
              <a:t>市場看法</a:t>
            </a:r>
          </a:p>
        </p:txBody>
      </p:sp>
    </p:spTree>
    <p:extLst>
      <p:ext uri="{BB962C8B-B14F-4D97-AF65-F5344CB8AC3E}">
        <p14:creationId xmlns:p14="http://schemas.microsoft.com/office/powerpoint/2010/main" val="2781181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E6EB417-2429-8344-882A-89A85826417B}"/>
              </a:ext>
            </a:extLst>
          </p:cNvPr>
          <p:cNvSpPr>
            <a:spLocks noGrp="1"/>
          </p:cNvSpPr>
          <p:nvPr>
            <p:ph type="title"/>
          </p:nvPr>
        </p:nvSpPr>
        <p:spPr>
          <a:xfrm>
            <a:off x="59332" y="764704"/>
            <a:ext cx="9049173" cy="47505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ctr" anchorCtr="0" compatLnSpc="1">
            <a:prstTxWarp prst="textNoShape">
              <a:avLst/>
            </a:prstTxWarp>
            <a:noAutofit/>
          </a:bodyPr>
          <a:lstStyle/>
          <a:p>
            <a:pPr algn="l"/>
            <a:r>
              <a:rPr lang="zh-TW" altLang="en-US" b="1" dirty="0">
                <a:solidFill>
                  <a:srgbClr val="000000"/>
                </a:solidFill>
              </a:rPr>
              <a:t>美國景氣動向情境分析</a:t>
            </a:r>
            <a:r>
              <a:rPr lang="en-US" altLang="zh-TW" b="1" dirty="0">
                <a:solidFill>
                  <a:srgbClr val="000000"/>
                </a:solidFill>
              </a:rPr>
              <a:t>:</a:t>
            </a:r>
            <a:r>
              <a:rPr lang="zh-TW" altLang="en-US" b="1" dirty="0">
                <a:solidFill>
                  <a:srgbClr val="000000"/>
                </a:solidFill>
              </a:rPr>
              <a:t> 軟著陸機率較高，惟調整期拉長 </a:t>
            </a:r>
          </a:p>
        </p:txBody>
      </p:sp>
      <p:sp>
        <p:nvSpPr>
          <p:cNvPr id="3" name="投影片編號版面配置區 2">
            <a:extLst>
              <a:ext uri="{FF2B5EF4-FFF2-40B4-BE49-F238E27FC236}">
                <a16:creationId xmlns:a16="http://schemas.microsoft.com/office/drawing/2014/main" xmlns="" id="{DD6F9117-1D9D-8046-B960-71AC4DA4DE39}"/>
              </a:ext>
            </a:extLst>
          </p:cNvPr>
          <p:cNvSpPr>
            <a:spLocks noGrp="1"/>
          </p:cNvSpPr>
          <p:nvPr>
            <p:ph type="sldNum" sz="quarter" idx="10"/>
          </p:nvPr>
        </p:nvSpPr>
        <p:spPr/>
        <p:txBody>
          <a:bodyPr/>
          <a:lstStyle/>
          <a:p>
            <a:pPr>
              <a:defRPr/>
            </a:pPr>
            <a:fld id="{8A6BB031-9F46-4198-8429-70D2518FBFBC}" type="slidenum">
              <a:rPr lang="en-US" altLang="zh-TW" smtClean="0"/>
              <a:pPr>
                <a:defRPr/>
              </a:pPr>
              <a:t>11</a:t>
            </a:fld>
            <a:endParaRPr lang="en-US" altLang="zh-TW"/>
          </a:p>
        </p:txBody>
      </p:sp>
      <p:sp>
        <p:nvSpPr>
          <p:cNvPr id="9" name="文字版面配置區 8">
            <a:extLst>
              <a:ext uri="{FF2B5EF4-FFF2-40B4-BE49-F238E27FC236}">
                <a16:creationId xmlns:a16="http://schemas.microsoft.com/office/drawing/2014/main" xmlns="" id="{7F6569E1-88B0-F94F-885F-C16C11C17FC3}"/>
              </a:ext>
            </a:extLst>
          </p:cNvPr>
          <p:cNvSpPr>
            <a:spLocks noGrp="1"/>
          </p:cNvSpPr>
          <p:nvPr>
            <p:ph type="body" sz="quarter" idx="12"/>
          </p:nvPr>
        </p:nvSpPr>
        <p:spPr/>
        <p:txBody>
          <a:bodyPr/>
          <a:lstStyle/>
          <a:p>
            <a:r>
              <a:rPr kumimoji="1" lang="zh-TW" altLang="en-US" dirty="0">
                <a:latin typeface="+mn-ea"/>
              </a:rPr>
              <a:t>資料來源：台新投顧，</a:t>
            </a:r>
            <a:r>
              <a:rPr kumimoji="1" lang="en-US" altLang="zh-TW" dirty="0">
                <a:latin typeface="+mn-ea"/>
              </a:rPr>
              <a:t>2023/4</a:t>
            </a:r>
            <a:endParaRPr kumimoji="1" lang="zh-TW" altLang="en-US" dirty="0">
              <a:latin typeface="+mn-ea"/>
            </a:endParaRPr>
          </a:p>
        </p:txBody>
      </p:sp>
      <p:graphicFrame>
        <p:nvGraphicFramePr>
          <p:cNvPr id="11" name="表格 10">
            <a:extLst>
              <a:ext uri="{FF2B5EF4-FFF2-40B4-BE49-F238E27FC236}">
                <a16:creationId xmlns:a16="http://schemas.microsoft.com/office/drawing/2014/main" xmlns="" id="{57A68DA6-8C34-0F40-AD64-0F26965BECE8}"/>
              </a:ext>
            </a:extLst>
          </p:cNvPr>
          <p:cNvGraphicFramePr>
            <a:graphicFrameLocks noGrp="1"/>
          </p:cNvGraphicFramePr>
          <p:nvPr>
            <p:extLst>
              <p:ext uri="{D42A27DB-BD31-4B8C-83A1-F6EECF244321}">
                <p14:modId xmlns:p14="http://schemas.microsoft.com/office/powerpoint/2010/main" val="3988043405"/>
              </p:ext>
            </p:extLst>
          </p:nvPr>
        </p:nvGraphicFramePr>
        <p:xfrm>
          <a:off x="457201" y="1556793"/>
          <a:ext cx="8219255" cy="4464494"/>
        </p:xfrm>
        <a:graphic>
          <a:graphicData uri="http://schemas.openxmlformats.org/drawingml/2006/table">
            <a:tbl>
              <a:tblPr firstRow="1" bandRow="1">
                <a:tableStyleId>{073A0DAA-6AF3-43AB-8588-CEC1D06C72B9}</a:tableStyleId>
              </a:tblPr>
              <a:tblGrid>
                <a:gridCol w="667974">
                  <a:extLst>
                    <a:ext uri="{9D8B030D-6E8A-4147-A177-3AD203B41FA5}">
                      <a16:colId xmlns:a16="http://schemas.microsoft.com/office/drawing/2014/main" xmlns="" val="605587066"/>
                    </a:ext>
                  </a:extLst>
                </a:gridCol>
                <a:gridCol w="2726746">
                  <a:extLst>
                    <a:ext uri="{9D8B030D-6E8A-4147-A177-3AD203B41FA5}">
                      <a16:colId xmlns:a16="http://schemas.microsoft.com/office/drawing/2014/main" xmlns="" val="1222083792"/>
                    </a:ext>
                  </a:extLst>
                </a:gridCol>
                <a:gridCol w="2376264">
                  <a:extLst>
                    <a:ext uri="{9D8B030D-6E8A-4147-A177-3AD203B41FA5}">
                      <a16:colId xmlns:a16="http://schemas.microsoft.com/office/drawing/2014/main" xmlns="" val="20002"/>
                    </a:ext>
                  </a:extLst>
                </a:gridCol>
                <a:gridCol w="1944216">
                  <a:extLst>
                    <a:ext uri="{9D8B030D-6E8A-4147-A177-3AD203B41FA5}">
                      <a16:colId xmlns:a16="http://schemas.microsoft.com/office/drawing/2014/main" xmlns="" val="1295479224"/>
                    </a:ext>
                  </a:extLst>
                </a:gridCol>
                <a:gridCol w="504055">
                  <a:extLst>
                    <a:ext uri="{9D8B030D-6E8A-4147-A177-3AD203B41FA5}">
                      <a16:colId xmlns:a16="http://schemas.microsoft.com/office/drawing/2014/main" xmlns="" val="20003"/>
                    </a:ext>
                  </a:extLst>
                </a:gridCol>
              </a:tblGrid>
              <a:tr h="400235">
                <a:tc>
                  <a:txBody>
                    <a:bodyPr/>
                    <a:lstStyle/>
                    <a:p>
                      <a:pPr algn="ctr">
                        <a:lnSpc>
                          <a:spcPts val="1800"/>
                        </a:lnSpc>
                      </a:pPr>
                      <a:r>
                        <a:rPr lang="zh-TW" altLang="en-US" sz="1200" dirty="0">
                          <a:latin typeface="+mn-ea"/>
                          <a:ea typeface="+mn-ea"/>
                        </a:rPr>
                        <a:t>情境</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ctr">
                        <a:lnSpc>
                          <a:spcPts val="1800"/>
                        </a:lnSpc>
                      </a:pPr>
                      <a:r>
                        <a:rPr lang="zh-TW" altLang="en-US" sz="1200" dirty="0">
                          <a:latin typeface="+mn-ea"/>
                          <a:ea typeface="+mn-ea"/>
                        </a:rPr>
                        <a:t>環境發展</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ctr">
                        <a:lnSpc>
                          <a:spcPts val="1800"/>
                        </a:lnSpc>
                      </a:pPr>
                      <a:r>
                        <a:rPr lang="zh-TW" altLang="en-US" sz="1200" dirty="0">
                          <a:latin typeface="+mn-ea"/>
                          <a:ea typeface="+mn-ea"/>
                        </a:rPr>
                        <a:t>美國景氣及</a:t>
                      </a:r>
                      <a:r>
                        <a:rPr lang="en-US" altLang="zh-TW" sz="1200" dirty="0">
                          <a:latin typeface="+mn-ea"/>
                          <a:ea typeface="+mn-ea"/>
                        </a:rPr>
                        <a:t>Fed</a:t>
                      </a:r>
                      <a:r>
                        <a:rPr lang="zh-TW" altLang="en-US" sz="1200" dirty="0">
                          <a:latin typeface="+mn-ea"/>
                          <a:ea typeface="+mn-ea"/>
                        </a:rPr>
                        <a:t>政策</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ctr">
                        <a:lnSpc>
                          <a:spcPts val="1800"/>
                        </a:lnSpc>
                      </a:pPr>
                      <a:r>
                        <a:rPr lang="zh-TW" altLang="en-US" sz="1200" dirty="0">
                          <a:latin typeface="+mn-ea"/>
                          <a:ea typeface="+mn-ea"/>
                        </a:rPr>
                        <a:t>金融市場反應</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ctr">
                        <a:lnSpc>
                          <a:spcPts val="1800"/>
                        </a:lnSpc>
                      </a:pPr>
                      <a:r>
                        <a:rPr lang="zh-TW" altLang="en-US" sz="1200" dirty="0">
                          <a:latin typeface="+mn-ea"/>
                          <a:ea typeface="+mn-ea"/>
                        </a:rPr>
                        <a:t>機率</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extLst>
                  <a:ext uri="{0D108BD9-81ED-4DB2-BD59-A6C34878D82A}">
                    <a16:rowId xmlns:a16="http://schemas.microsoft.com/office/drawing/2014/main" xmlns="" val="1504288503"/>
                  </a:ext>
                </a:extLst>
              </a:tr>
              <a:tr h="1354753">
                <a:tc>
                  <a:txBody>
                    <a:bodyPr/>
                    <a:lstStyle/>
                    <a:p>
                      <a:pPr algn="ctr">
                        <a:lnSpc>
                          <a:spcPts val="1800"/>
                        </a:lnSpc>
                      </a:pPr>
                      <a:r>
                        <a:rPr lang="zh-CN" altLang="en-US" sz="1200" b="1" dirty="0">
                          <a:latin typeface="+mn-ea"/>
                          <a:ea typeface="+mn-ea"/>
                        </a:rPr>
                        <a:t>情境一</a:t>
                      </a:r>
                      <a:endParaRPr lang="zh-TW" altLang="en-US" sz="1200" b="1"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211" rtl="0" eaLnBrk="1" fontAlgn="auto" latinLnBrk="0" hangingPunct="1">
                        <a:lnSpc>
                          <a:spcPts val="1800"/>
                        </a:lnSpc>
                        <a:spcBef>
                          <a:spcPts val="0"/>
                        </a:spcBef>
                        <a:spcAft>
                          <a:spcPts val="0"/>
                        </a:spcAft>
                        <a:buClrTx/>
                        <a:buSzTx/>
                        <a:buFont typeface="Arial" panose="020B0604020202020204" pitchFamily="34" charset="0"/>
                        <a:buChar char="•"/>
                        <a:tabLst/>
                        <a:defRPr/>
                      </a:pPr>
                      <a:r>
                        <a:rPr lang="zh-TW" altLang="en-US" sz="1200" dirty="0" smtClean="0">
                          <a:latin typeface="+mn-ea"/>
                          <a:ea typeface="+mn-ea"/>
                        </a:rPr>
                        <a:t>小</a:t>
                      </a:r>
                      <a:r>
                        <a:rPr lang="zh-TW" altLang="en-US" sz="1200" dirty="0">
                          <a:latin typeface="+mn-ea"/>
                          <a:ea typeface="+mn-ea"/>
                        </a:rPr>
                        <a:t>銀行問題解除</a:t>
                      </a:r>
                      <a:endParaRPr lang="en-US" altLang="zh-CN" sz="1200" dirty="0">
                        <a:latin typeface="+mn-ea"/>
                        <a:ea typeface="+mn-ea"/>
                      </a:endParaRPr>
                    </a:p>
                    <a:p>
                      <a:pPr marL="171450" marR="0" lvl="0" indent="-171450" algn="l" defTabSz="914211" rtl="0" eaLnBrk="1" fontAlgn="auto" latinLnBrk="0" hangingPunct="1">
                        <a:lnSpc>
                          <a:spcPts val="1800"/>
                        </a:lnSpc>
                        <a:spcBef>
                          <a:spcPts val="0"/>
                        </a:spcBef>
                        <a:spcAft>
                          <a:spcPts val="0"/>
                        </a:spcAft>
                        <a:buClrTx/>
                        <a:buSzTx/>
                        <a:buFont typeface="Arial" panose="020B0604020202020204" pitchFamily="34" charset="0"/>
                        <a:buChar char="•"/>
                        <a:tabLst/>
                        <a:defRPr/>
                      </a:pPr>
                      <a:r>
                        <a:rPr lang="zh-TW" altLang="en-US" sz="1200" dirty="0">
                          <a:latin typeface="+mn-ea"/>
                          <a:ea typeface="+mn-ea"/>
                        </a:rPr>
                        <a:t>消費動能上升，就業市場再轉</a:t>
                      </a:r>
                      <a:r>
                        <a:rPr lang="zh-TW" altLang="en-US" sz="1200" dirty="0" smtClean="0">
                          <a:latin typeface="+mn-ea"/>
                          <a:ea typeface="+mn-ea"/>
                        </a:rPr>
                        <a:t>強</a:t>
                      </a:r>
                      <a:endParaRPr lang="en-US" altLang="zh-TW" sz="1200" dirty="0" smtClean="0">
                        <a:latin typeface="+mn-ea"/>
                        <a:ea typeface="+mn-ea"/>
                      </a:endParaRPr>
                    </a:p>
                    <a:p>
                      <a:pPr marL="171450" marR="0" lvl="0" indent="-171450" algn="l" defTabSz="914211" rtl="0" eaLnBrk="1" fontAlgn="auto" latinLnBrk="0" hangingPunct="1">
                        <a:lnSpc>
                          <a:spcPts val="1800"/>
                        </a:lnSpc>
                        <a:spcBef>
                          <a:spcPts val="0"/>
                        </a:spcBef>
                        <a:spcAft>
                          <a:spcPts val="0"/>
                        </a:spcAft>
                        <a:buClrTx/>
                        <a:buSzTx/>
                        <a:buFont typeface="Arial" panose="020B0604020202020204" pitchFamily="34" charset="0"/>
                        <a:buChar char="•"/>
                        <a:tabLst/>
                        <a:defRPr/>
                      </a:pPr>
                      <a:r>
                        <a:rPr lang="zh-CN" altLang="en-US" sz="1200" dirty="0" smtClean="0">
                          <a:latin typeface="+mn-ea"/>
                          <a:ea typeface="+mn-ea"/>
                        </a:rPr>
                        <a:t>美國通膨</a:t>
                      </a:r>
                      <a:r>
                        <a:rPr lang="zh-TW" altLang="en-US" sz="1200" dirty="0" smtClean="0">
                          <a:latin typeface="+mn-ea"/>
                          <a:ea typeface="+mn-ea"/>
                        </a:rPr>
                        <a:t>僵固或回升</a:t>
                      </a:r>
                      <a:endParaRPr lang="en-US" altLang="zh-CN" sz="1200"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211" rtl="0" eaLnBrk="1" fontAlgn="auto" latinLnBrk="0" hangingPunct="1">
                        <a:lnSpc>
                          <a:spcPts val="1800"/>
                        </a:lnSpc>
                        <a:spcBef>
                          <a:spcPts val="0"/>
                        </a:spcBef>
                        <a:spcAft>
                          <a:spcPts val="0"/>
                        </a:spcAft>
                        <a:buClrTx/>
                        <a:buSzTx/>
                        <a:buFont typeface="Arial" panose="020B0604020202020204" pitchFamily="34" charset="0"/>
                        <a:buChar char="•"/>
                        <a:tabLst/>
                        <a:defRPr/>
                      </a:pPr>
                      <a:r>
                        <a:rPr lang="zh-TW" altLang="en-US" sz="1200" dirty="0">
                          <a:latin typeface="+mn-ea"/>
                          <a:ea typeface="+mn-ea"/>
                        </a:rPr>
                        <a:t>下半年回溫</a:t>
                      </a:r>
                      <a:r>
                        <a:rPr lang="en-US" altLang="zh-TW" sz="1200" dirty="0">
                          <a:latin typeface="+mn-ea"/>
                          <a:ea typeface="+mn-ea"/>
                        </a:rPr>
                        <a:t>(</a:t>
                      </a:r>
                      <a:r>
                        <a:rPr lang="zh-TW" altLang="en-US" sz="1200" dirty="0">
                          <a:latin typeface="+mn-ea"/>
                          <a:ea typeface="+mn-ea"/>
                        </a:rPr>
                        <a:t>不著陸</a:t>
                      </a:r>
                      <a:r>
                        <a:rPr lang="en-US" altLang="zh-TW" sz="1200" dirty="0">
                          <a:latin typeface="+mn-ea"/>
                          <a:ea typeface="+mn-ea"/>
                        </a:rPr>
                        <a:t>)</a:t>
                      </a:r>
                    </a:p>
                    <a:p>
                      <a:pPr marL="171450" marR="0" lvl="0" indent="-171450" algn="l" defTabSz="914211" rtl="0" eaLnBrk="1" fontAlgn="auto" latinLnBrk="0" hangingPunct="1">
                        <a:lnSpc>
                          <a:spcPts val="1800"/>
                        </a:lnSpc>
                        <a:spcBef>
                          <a:spcPts val="0"/>
                        </a:spcBef>
                        <a:spcAft>
                          <a:spcPts val="0"/>
                        </a:spcAft>
                        <a:buClrTx/>
                        <a:buSzTx/>
                        <a:buFont typeface="Arial" panose="020B0604020202020204" pitchFamily="34" charset="0"/>
                        <a:buChar char="•"/>
                        <a:tabLst/>
                        <a:defRPr/>
                      </a:pPr>
                      <a:r>
                        <a:rPr lang="en-US" altLang="zh-TW" sz="1200" dirty="0" smtClean="0">
                          <a:latin typeface="+mn-ea"/>
                          <a:ea typeface="+mn-ea"/>
                        </a:rPr>
                        <a:t>Fed</a:t>
                      </a:r>
                      <a:r>
                        <a:rPr lang="zh-TW" altLang="en-US" sz="1200" dirty="0" smtClean="0">
                          <a:latin typeface="+mn-ea"/>
                          <a:ea typeface="+mn-ea"/>
                        </a:rPr>
                        <a:t>升</a:t>
                      </a:r>
                      <a:r>
                        <a:rPr lang="zh-TW" altLang="en-US" sz="1200" dirty="0">
                          <a:latin typeface="+mn-ea"/>
                          <a:ea typeface="+mn-ea"/>
                        </a:rPr>
                        <a:t>息</a:t>
                      </a:r>
                      <a:r>
                        <a:rPr lang="zh-TW" altLang="en-US" sz="1200" dirty="0" smtClean="0">
                          <a:latin typeface="+mn-ea"/>
                          <a:ea typeface="+mn-ea"/>
                        </a:rPr>
                        <a:t>至略高於</a:t>
                      </a:r>
                      <a:r>
                        <a:rPr lang="en-US" altLang="zh-TW" sz="1200" dirty="0" smtClean="0">
                          <a:latin typeface="+mn-ea"/>
                          <a:ea typeface="+mn-ea"/>
                        </a:rPr>
                        <a:t>5.25%</a:t>
                      </a:r>
                      <a:r>
                        <a:rPr lang="zh-TW" altLang="en-US" sz="1200" dirty="0" smtClean="0">
                          <a:latin typeface="+mn-ea"/>
                          <a:ea typeface="+mn-ea"/>
                        </a:rPr>
                        <a:t>停止</a:t>
                      </a:r>
                      <a:endParaRPr lang="zh-TW" altLang="en-US" sz="1200"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211" rtl="0" eaLnBrk="1" fontAlgn="auto" latinLnBrk="0" hangingPunct="1">
                        <a:lnSpc>
                          <a:spcPts val="18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00000"/>
                          </a:solidFill>
                          <a:effectLst/>
                          <a:uLnTx/>
                          <a:uFillTx/>
                          <a:latin typeface="微軟正黑體"/>
                          <a:ea typeface="+mn-ea"/>
                          <a:cs typeface="+mn-cs"/>
                        </a:rPr>
                        <a:t>美</a:t>
                      </a:r>
                      <a:r>
                        <a:rPr kumimoji="0" lang="zh-TW" altLang="en-US" sz="1200" b="0" i="0" u="none" strike="noStrike" kern="1200" cap="none" spc="0" normalizeH="0" baseline="0" noProof="0" dirty="0" smtClean="0">
                          <a:ln>
                            <a:noFill/>
                          </a:ln>
                          <a:solidFill>
                            <a:srgbClr val="000000"/>
                          </a:solidFill>
                          <a:effectLst/>
                          <a:uLnTx/>
                          <a:uFillTx/>
                          <a:latin typeface="微軟正黑體"/>
                          <a:ea typeface="+mn-ea"/>
                          <a:cs typeface="+mn-cs"/>
                        </a:rPr>
                        <a:t>股趨勢向上</a:t>
                      </a:r>
                      <a:endParaRPr kumimoji="0" lang="en-US" altLang="zh-TW" sz="1200" b="0" i="0" u="none" strike="noStrike" kern="1200" cap="none" spc="0" normalizeH="0" baseline="0" noProof="0" dirty="0">
                        <a:ln>
                          <a:noFill/>
                        </a:ln>
                        <a:solidFill>
                          <a:srgbClr val="000000"/>
                        </a:solidFill>
                        <a:effectLst/>
                        <a:uLnTx/>
                        <a:uFillTx/>
                        <a:latin typeface="微軟正黑體"/>
                        <a:ea typeface="+mn-ea"/>
                        <a:cs typeface="+mn-cs"/>
                      </a:endParaRPr>
                    </a:p>
                    <a:p>
                      <a:pPr marL="171450" marR="0" lvl="0" indent="-171450" algn="l" defTabSz="914211" rtl="0" eaLnBrk="1" fontAlgn="auto" latinLnBrk="0" hangingPunct="1">
                        <a:lnSpc>
                          <a:spcPts val="18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00000"/>
                          </a:solidFill>
                          <a:effectLst/>
                          <a:uLnTx/>
                          <a:uFillTx/>
                          <a:latin typeface="微軟正黑體"/>
                          <a:ea typeface="+mn-ea"/>
                          <a:cs typeface="+mn-cs"/>
                        </a:rPr>
                        <a:t>美公債利率維持高檔</a:t>
                      </a:r>
                      <a:endParaRPr kumimoji="0" lang="en-US" altLang="zh-CN" sz="1200" b="0" i="0" u="none" strike="noStrike" kern="1200" cap="none" spc="0" normalizeH="0" baseline="0" noProof="0" dirty="0">
                        <a:ln>
                          <a:noFill/>
                        </a:ln>
                        <a:solidFill>
                          <a:srgbClr val="000000"/>
                        </a:solidFill>
                        <a:effectLst/>
                        <a:uLnTx/>
                        <a:uFillTx/>
                        <a:latin typeface="微軟正黑體"/>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211" rtl="0" eaLnBrk="1" fontAlgn="auto" latinLnBrk="0" hangingPunct="1">
                        <a:lnSpc>
                          <a:spcPts val="1800"/>
                        </a:lnSpc>
                        <a:spcBef>
                          <a:spcPts val="0"/>
                        </a:spcBef>
                        <a:spcAft>
                          <a:spcPts val="0"/>
                        </a:spcAft>
                        <a:buClrTx/>
                        <a:buSzTx/>
                        <a:buFont typeface="Arial" panose="020B0604020202020204" pitchFamily="34" charset="0"/>
                        <a:buNone/>
                        <a:tabLst/>
                        <a:defRPr/>
                      </a:pPr>
                      <a:r>
                        <a:rPr lang="zh-TW" altLang="en-US" sz="1200" dirty="0">
                          <a:latin typeface="+mn-ea"/>
                          <a:ea typeface="+mn-ea"/>
                        </a:rPr>
                        <a:t>低</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058332991"/>
                  </a:ext>
                </a:extLst>
              </a:tr>
              <a:tr h="1354753">
                <a:tc>
                  <a:txBody>
                    <a:bodyPr/>
                    <a:lstStyle/>
                    <a:p>
                      <a:pPr algn="ctr">
                        <a:lnSpc>
                          <a:spcPts val="1800"/>
                        </a:lnSpc>
                      </a:pPr>
                      <a:r>
                        <a:rPr lang="zh-CN" altLang="en-US" sz="1200" b="1" dirty="0">
                          <a:latin typeface="+mn-ea"/>
                          <a:ea typeface="+mn-ea"/>
                        </a:rPr>
                        <a:t>情境二</a:t>
                      </a:r>
                      <a:endParaRPr lang="zh-TW" altLang="en-US" sz="1200" b="1"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a:lnSpc>
                          <a:spcPts val="1800"/>
                        </a:lnSpc>
                        <a:buFont typeface="Arial" panose="020B0604020202020204" pitchFamily="34" charset="0"/>
                        <a:buChar char="•"/>
                      </a:pPr>
                      <a:r>
                        <a:rPr lang="zh-TW" altLang="en-US" sz="1200" dirty="0" smtClean="0">
                          <a:latin typeface="+mn-ea"/>
                          <a:ea typeface="+mn-ea"/>
                        </a:rPr>
                        <a:t>小</a:t>
                      </a:r>
                      <a:r>
                        <a:rPr lang="zh-TW" altLang="en-US" sz="1200" dirty="0">
                          <a:latin typeface="+mn-ea"/>
                          <a:ea typeface="+mn-ea"/>
                        </a:rPr>
                        <a:t>銀行問題雖存惟可控</a:t>
                      </a:r>
                      <a:endParaRPr lang="en-US" altLang="zh-TW" sz="1200" dirty="0">
                        <a:latin typeface="+mn-ea"/>
                        <a:ea typeface="+mn-ea"/>
                      </a:endParaRPr>
                    </a:p>
                    <a:p>
                      <a:pPr marL="171450" indent="-171450" algn="l">
                        <a:lnSpc>
                          <a:spcPts val="1800"/>
                        </a:lnSpc>
                        <a:buFont typeface="Arial" panose="020B0604020202020204" pitchFamily="34" charset="0"/>
                        <a:buChar char="•"/>
                      </a:pPr>
                      <a:r>
                        <a:rPr lang="zh-TW" altLang="en-US" sz="1200" dirty="0">
                          <a:latin typeface="+mn-ea"/>
                          <a:ea typeface="+mn-ea"/>
                        </a:rPr>
                        <a:t>消費動能仍存，就業市場存</a:t>
                      </a:r>
                      <a:r>
                        <a:rPr lang="zh-TW" altLang="en-US" sz="1200" dirty="0" smtClean="0">
                          <a:latin typeface="+mn-ea"/>
                          <a:ea typeface="+mn-ea"/>
                        </a:rPr>
                        <a:t>韌性</a:t>
                      </a:r>
                      <a:endParaRPr lang="en-US" altLang="zh-TW" sz="1200" dirty="0" smtClean="0">
                        <a:latin typeface="+mn-ea"/>
                        <a:ea typeface="+mn-ea"/>
                      </a:endParaRPr>
                    </a:p>
                    <a:p>
                      <a:pPr marL="171450" indent="-171450" algn="l">
                        <a:lnSpc>
                          <a:spcPts val="1800"/>
                        </a:lnSpc>
                        <a:buFont typeface="Arial" panose="020B0604020202020204" pitchFamily="34" charset="0"/>
                        <a:buChar char="•"/>
                      </a:pPr>
                      <a:r>
                        <a:rPr lang="zh-TW" altLang="en-US" sz="1200" dirty="0" smtClean="0">
                          <a:latin typeface="+mn-ea"/>
                          <a:ea typeface="+mn-ea"/>
                        </a:rPr>
                        <a:t>美國通膨續緩降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a:lnSpc>
                          <a:spcPts val="1800"/>
                        </a:lnSpc>
                        <a:buFont typeface="Arial" panose="020B0604020202020204" pitchFamily="34" charset="0"/>
                        <a:buChar char="•"/>
                      </a:pPr>
                      <a:r>
                        <a:rPr lang="zh-TW" altLang="en-US" sz="1200" dirty="0">
                          <a:latin typeface="+mn-ea"/>
                          <a:ea typeface="+mn-ea"/>
                        </a:rPr>
                        <a:t>下半年持平</a:t>
                      </a:r>
                      <a:r>
                        <a:rPr lang="en-US" altLang="zh-TW" sz="1200" dirty="0">
                          <a:latin typeface="+mn-ea"/>
                          <a:ea typeface="+mn-ea"/>
                        </a:rPr>
                        <a:t>(</a:t>
                      </a:r>
                      <a:r>
                        <a:rPr lang="zh-TW" altLang="en-US" sz="1200" dirty="0">
                          <a:latin typeface="+mn-ea"/>
                          <a:ea typeface="+mn-ea"/>
                        </a:rPr>
                        <a:t>軟著陸</a:t>
                      </a:r>
                      <a:r>
                        <a:rPr lang="en-US" altLang="zh-TW" sz="1200" dirty="0">
                          <a:latin typeface="+mn-ea"/>
                          <a:ea typeface="+mn-ea"/>
                        </a:rPr>
                        <a:t>)</a:t>
                      </a:r>
                    </a:p>
                    <a:p>
                      <a:pPr marL="171450" marR="0" indent="-171450" algn="l" defTabSz="914211" rtl="0" eaLnBrk="1" fontAlgn="auto" latinLnBrk="0" hangingPunct="1">
                        <a:lnSpc>
                          <a:spcPts val="1800"/>
                        </a:lnSpc>
                        <a:spcBef>
                          <a:spcPts val="0"/>
                        </a:spcBef>
                        <a:spcAft>
                          <a:spcPts val="0"/>
                        </a:spcAft>
                        <a:buClrTx/>
                        <a:buSzTx/>
                        <a:buFont typeface="Arial" panose="020B0604020202020204" pitchFamily="34" charset="0"/>
                        <a:buChar char="•"/>
                        <a:tabLst/>
                        <a:defRPr/>
                      </a:pPr>
                      <a:r>
                        <a:rPr lang="en-US" altLang="zh-TW" sz="1200" kern="1200" dirty="0">
                          <a:solidFill>
                            <a:schemeClr val="dk1"/>
                          </a:solidFill>
                          <a:latin typeface="+mn-ea"/>
                          <a:ea typeface="+mn-ea"/>
                          <a:cs typeface="+mn-cs"/>
                        </a:rPr>
                        <a:t>Fed</a:t>
                      </a:r>
                      <a:r>
                        <a:rPr lang="zh-TW" altLang="en-US" sz="1200" kern="1200" dirty="0">
                          <a:solidFill>
                            <a:schemeClr val="dk1"/>
                          </a:solidFill>
                          <a:latin typeface="+mn-ea"/>
                          <a:ea typeface="+mn-ea"/>
                          <a:cs typeface="+mn-cs"/>
                        </a:rPr>
                        <a:t>升息至</a:t>
                      </a:r>
                      <a:r>
                        <a:rPr lang="en-US" altLang="zh-CN" sz="1200" kern="1200" dirty="0">
                          <a:solidFill>
                            <a:schemeClr val="dk1"/>
                          </a:solidFill>
                          <a:latin typeface="+mn-ea"/>
                          <a:ea typeface="+mn-ea"/>
                          <a:cs typeface="+mn-cs"/>
                        </a:rPr>
                        <a:t>5.25</a:t>
                      </a:r>
                      <a:r>
                        <a:rPr lang="zh-CN" altLang="en-US" sz="1200" kern="1200" dirty="0">
                          <a:solidFill>
                            <a:schemeClr val="dk1"/>
                          </a:solidFill>
                          <a:latin typeface="+mn-ea"/>
                          <a:ea typeface="+mn-ea"/>
                          <a:cs typeface="+mn-cs"/>
                        </a:rPr>
                        <a:t>％，</a:t>
                      </a:r>
                      <a:r>
                        <a:rPr lang="zh-TW" altLang="en-US" sz="1200" kern="1200" dirty="0">
                          <a:solidFill>
                            <a:schemeClr val="dk1"/>
                          </a:solidFill>
                          <a:latin typeface="+mn-ea"/>
                          <a:ea typeface="+mn-ea"/>
                          <a:cs typeface="+mn-cs"/>
                        </a:rPr>
                        <a:t>下半年</a:t>
                      </a:r>
                      <a:r>
                        <a:rPr lang="zh-CN" altLang="en-US" sz="1200" kern="1200" dirty="0">
                          <a:solidFill>
                            <a:schemeClr val="dk1"/>
                          </a:solidFill>
                          <a:latin typeface="+mn-ea"/>
                          <a:ea typeface="+mn-ea"/>
                          <a:cs typeface="+mn-cs"/>
                        </a:rPr>
                        <a:t>不降息</a:t>
                      </a:r>
                      <a:r>
                        <a:rPr lang="zh-TW" altLang="en-US" sz="1200" kern="1200" dirty="0">
                          <a:solidFill>
                            <a:schemeClr val="dk1"/>
                          </a:solidFill>
                          <a:latin typeface="+mn-ea"/>
                          <a:ea typeface="+mn-ea"/>
                          <a:cs typeface="+mn-cs"/>
                        </a:rPr>
                        <a:t>或年底降息</a:t>
                      </a:r>
                      <a:endParaRPr lang="en-US" altLang="zh-CN" sz="1200" kern="1200" dirty="0">
                        <a:solidFill>
                          <a:schemeClr val="dk1"/>
                        </a:solidFill>
                        <a:latin typeface="+mn-ea"/>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indent="-171450" algn="l" defTabSz="914211" rtl="0" eaLnBrk="1" fontAlgn="auto" latinLnBrk="0" hangingPunct="1">
                        <a:lnSpc>
                          <a:spcPts val="1800"/>
                        </a:lnSpc>
                        <a:spcBef>
                          <a:spcPts val="0"/>
                        </a:spcBef>
                        <a:spcAft>
                          <a:spcPts val="0"/>
                        </a:spcAft>
                        <a:buClrTx/>
                        <a:buSzTx/>
                        <a:buFont typeface="Arial" panose="020B0604020202020204" pitchFamily="34" charset="0"/>
                        <a:buChar char="•"/>
                        <a:tabLst/>
                        <a:defRPr/>
                      </a:pPr>
                      <a:r>
                        <a:rPr lang="zh-TW" altLang="en-US" sz="1200" kern="1200" dirty="0">
                          <a:solidFill>
                            <a:schemeClr val="dk1"/>
                          </a:solidFill>
                          <a:latin typeface="+mn-ea"/>
                          <a:ea typeface="+mn-ea"/>
                          <a:cs typeface="+mn-cs"/>
                        </a:rPr>
                        <a:t>美股延長</a:t>
                      </a:r>
                      <a:r>
                        <a:rPr lang="zh-TW" altLang="en-US" sz="1200" kern="1200" dirty="0" smtClean="0">
                          <a:solidFill>
                            <a:schemeClr val="dk1"/>
                          </a:solidFill>
                          <a:latin typeface="+mn-ea"/>
                          <a:ea typeface="+mn-ea"/>
                          <a:cs typeface="+mn-cs"/>
                        </a:rPr>
                        <a:t>震盪</a:t>
                      </a:r>
                      <a:endParaRPr lang="en-US" altLang="zh-TW" sz="1200" kern="1200" dirty="0" smtClean="0">
                        <a:solidFill>
                          <a:schemeClr val="dk1"/>
                        </a:solidFill>
                        <a:latin typeface="+mn-ea"/>
                        <a:ea typeface="+mn-ea"/>
                        <a:cs typeface="+mn-cs"/>
                      </a:endParaRPr>
                    </a:p>
                    <a:p>
                      <a:pPr marL="171450" marR="0" indent="-171450" algn="l" defTabSz="914211" rtl="0" eaLnBrk="1" fontAlgn="auto" latinLnBrk="0" hangingPunct="1">
                        <a:lnSpc>
                          <a:spcPts val="1800"/>
                        </a:lnSpc>
                        <a:spcBef>
                          <a:spcPts val="0"/>
                        </a:spcBef>
                        <a:spcAft>
                          <a:spcPts val="0"/>
                        </a:spcAft>
                        <a:buClrTx/>
                        <a:buSzTx/>
                        <a:buFont typeface="Arial" panose="020B0604020202020204" pitchFamily="34" charset="0"/>
                        <a:buChar char="•"/>
                        <a:tabLst/>
                        <a:defRPr/>
                      </a:pPr>
                      <a:r>
                        <a:rPr lang="zh-TW" altLang="en-US" sz="1200" kern="1200" dirty="0" smtClean="0">
                          <a:solidFill>
                            <a:schemeClr val="dk1"/>
                          </a:solidFill>
                          <a:latin typeface="+mn-ea"/>
                          <a:ea typeface="+mn-ea"/>
                          <a:cs typeface="+mn-cs"/>
                        </a:rPr>
                        <a:t>美</a:t>
                      </a:r>
                      <a:r>
                        <a:rPr lang="zh-TW" altLang="en-US" sz="1200" kern="1200" dirty="0">
                          <a:solidFill>
                            <a:schemeClr val="dk1"/>
                          </a:solidFill>
                          <a:latin typeface="+mn-ea"/>
                          <a:ea typeface="+mn-ea"/>
                          <a:cs typeface="+mn-cs"/>
                        </a:rPr>
                        <a:t>公債利率震盪走降</a:t>
                      </a:r>
                      <a:endParaRPr lang="en-US" altLang="zh-CN" sz="1200" kern="1200" dirty="0">
                        <a:solidFill>
                          <a:schemeClr val="dk1"/>
                        </a:solidFill>
                        <a:latin typeface="+mn-ea"/>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ts val="1800"/>
                        </a:lnSpc>
                        <a:buFont typeface="Arial" panose="020B0604020202020204" pitchFamily="34" charset="0"/>
                        <a:buNone/>
                      </a:pPr>
                      <a:r>
                        <a:rPr lang="zh-CN" altLang="en-US" sz="1200" dirty="0">
                          <a:latin typeface="+mn-ea"/>
                          <a:ea typeface="+mn-ea"/>
                        </a:rPr>
                        <a:t>高</a:t>
                      </a:r>
                      <a:endParaRPr lang="en-US" altLang="zh-CN" sz="1200"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34964569"/>
                  </a:ext>
                </a:extLst>
              </a:tr>
              <a:tr h="1354753">
                <a:tc>
                  <a:txBody>
                    <a:bodyPr/>
                    <a:lstStyle/>
                    <a:p>
                      <a:pPr algn="ctr">
                        <a:lnSpc>
                          <a:spcPts val="1800"/>
                        </a:lnSpc>
                      </a:pPr>
                      <a:r>
                        <a:rPr lang="zh-CN" altLang="en-US" sz="1200" b="1" dirty="0">
                          <a:latin typeface="+mn-ea"/>
                          <a:ea typeface="+mn-ea"/>
                        </a:rPr>
                        <a:t>情境三</a:t>
                      </a:r>
                      <a:endParaRPr lang="zh-TW" altLang="en-US" sz="1200" b="1"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a:lnSpc>
                          <a:spcPts val="1800"/>
                        </a:lnSpc>
                        <a:buFont typeface="Arial" panose="020B0604020202020204" pitchFamily="34" charset="0"/>
                        <a:buChar char="•"/>
                      </a:pPr>
                      <a:r>
                        <a:rPr lang="zh-TW" altLang="en-US" sz="1200" dirty="0" smtClean="0">
                          <a:latin typeface="+mn-ea"/>
                          <a:ea typeface="+mn-ea"/>
                        </a:rPr>
                        <a:t>小</a:t>
                      </a:r>
                      <a:r>
                        <a:rPr lang="zh-TW" altLang="en-US" sz="1200" dirty="0">
                          <a:latin typeface="+mn-ea"/>
                          <a:ea typeface="+mn-ea"/>
                        </a:rPr>
                        <a:t>銀行再傳倒閉</a:t>
                      </a:r>
                      <a:endParaRPr lang="en-US" altLang="zh-CN" sz="1200" dirty="0">
                        <a:latin typeface="+mn-ea"/>
                        <a:ea typeface="+mn-ea"/>
                      </a:endParaRPr>
                    </a:p>
                    <a:p>
                      <a:pPr marL="171450" indent="-171450" algn="l">
                        <a:lnSpc>
                          <a:spcPts val="1800"/>
                        </a:lnSpc>
                        <a:buFont typeface="Arial" panose="020B0604020202020204" pitchFamily="34" charset="0"/>
                        <a:buChar char="•"/>
                      </a:pPr>
                      <a:r>
                        <a:rPr lang="zh-TW" altLang="en-US" sz="1200" dirty="0">
                          <a:latin typeface="+mn-ea"/>
                          <a:ea typeface="+mn-ea"/>
                        </a:rPr>
                        <a:t>消費動能減弱，就業市場快速</a:t>
                      </a:r>
                      <a:r>
                        <a:rPr lang="zh-TW" altLang="en-US" sz="1200" dirty="0" smtClean="0">
                          <a:latin typeface="+mn-ea"/>
                          <a:ea typeface="+mn-ea"/>
                        </a:rPr>
                        <a:t>降溫</a:t>
                      </a:r>
                      <a:endParaRPr lang="en-US" altLang="zh-TW" sz="1200" dirty="0" smtClean="0">
                        <a:latin typeface="+mn-ea"/>
                        <a:ea typeface="+mn-ea"/>
                      </a:endParaRPr>
                    </a:p>
                    <a:p>
                      <a:pPr marL="171450" indent="-171450" algn="l">
                        <a:lnSpc>
                          <a:spcPts val="1800"/>
                        </a:lnSpc>
                        <a:buFont typeface="Arial" panose="020B0604020202020204" pitchFamily="34" charset="0"/>
                        <a:buChar char="•"/>
                      </a:pPr>
                      <a:r>
                        <a:rPr lang="zh-TW" altLang="en-US" sz="1200" dirty="0" smtClean="0">
                          <a:latin typeface="+mn-ea"/>
                          <a:ea typeface="+mn-ea"/>
                        </a:rPr>
                        <a:t>美國通膨快速走降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a:lnSpc>
                          <a:spcPts val="1800"/>
                        </a:lnSpc>
                        <a:buFont typeface="Arial" panose="020B0604020202020204" pitchFamily="34" charset="0"/>
                        <a:buChar char="•"/>
                      </a:pPr>
                      <a:r>
                        <a:rPr lang="zh-TW" altLang="en-US" sz="1200" dirty="0">
                          <a:latin typeface="+mn-ea"/>
                          <a:ea typeface="+mn-ea"/>
                        </a:rPr>
                        <a:t>下半年衰退</a:t>
                      </a:r>
                      <a:r>
                        <a:rPr lang="en-US" altLang="zh-TW" sz="1200" dirty="0">
                          <a:latin typeface="+mn-ea"/>
                          <a:ea typeface="+mn-ea"/>
                        </a:rPr>
                        <a:t>(</a:t>
                      </a:r>
                      <a:r>
                        <a:rPr lang="zh-TW" altLang="en-US" sz="1200" dirty="0">
                          <a:latin typeface="+mn-ea"/>
                          <a:ea typeface="+mn-ea"/>
                        </a:rPr>
                        <a:t>硬著陸</a:t>
                      </a:r>
                      <a:r>
                        <a:rPr lang="en-US" altLang="zh-TW" sz="1200" dirty="0">
                          <a:latin typeface="+mn-ea"/>
                          <a:ea typeface="+mn-ea"/>
                        </a:rPr>
                        <a:t>)</a:t>
                      </a:r>
                    </a:p>
                    <a:p>
                      <a:pPr marL="171450" marR="0" indent="-171450" algn="l" defTabSz="914211" rtl="0" eaLnBrk="1" fontAlgn="auto" latinLnBrk="0" hangingPunct="1">
                        <a:lnSpc>
                          <a:spcPts val="1800"/>
                        </a:lnSpc>
                        <a:spcBef>
                          <a:spcPts val="0"/>
                        </a:spcBef>
                        <a:spcAft>
                          <a:spcPts val="0"/>
                        </a:spcAft>
                        <a:buClrTx/>
                        <a:buSzTx/>
                        <a:buFont typeface="Arial" panose="020B0604020202020204" pitchFamily="34" charset="0"/>
                        <a:buChar char="•"/>
                        <a:tabLst/>
                        <a:defRPr/>
                      </a:pPr>
                      <a:r>
                        <a:rPr lang="en-US" altLang="zh-TW" sz="1200" dirty="0">
                          <a:latin typeface="+mn-ea"/>
                          <a:ea typeface="+mn-ea"/>
                        </a:rPr>
                        <a:t>Fed</a:t>
                      </a:r>
                      <a:r>
                        <a:rPr lang="zh-TW" altLang="en-US" sz="1200" dirty="0">
                          <a:latin typeface="+mn-ea"/>
                          <a:ea typeface="+mn-ea"/>
                        </a:rPr>
                        <a:t>升息至</a:t>
                      </a:r>
                      <a:r>
                        <a:rPr lang="en-US" altLang="zh-CN" sz="1200" dirty="0">
                          <a:latin typeface="+mn-ea"/>
                          <a:ea typeface="+mn-ea"/>
                        </a:rPr>
                        <a:t>5.25</a:t>
                      </a:r>
                      <a:r>
                        <a:rPr lang="zh-CN" altLang="en-US" sz="1200" dirty="0">
                          <a:latin typeface="+mn-ea"/>
                          <a:ea typeface="+mn-ea"/>
                        </a:rPr>
                        <a:t>％，</a:t>
                      </a:r>
                      <a:r>
                        <a:rPr lang="zh-TW" altLang="en-US" sz="1200" dirty="0">
                          <a:latin typeface="+mn-ea"/>
                          <a:ea typeface="+mn-ea"/>
                        </a:rPr>
                        <a:t>隨即</a:t>
                      </a:r>
                      <a:r>
                        <a:rPr lang="zh-CN" altLang="en-US" sz="1200" dirty="0">
                          <a:latin typeface="+mn-ea"/>
                          <a:ea typeface="+mn-ea"/>
                        </a:rPr>
                        <a:t>啟動降息</a:t>
                      </a:r>
                      <a:endParaRPr lang="en-US" altLang="zh-CN" sz="1200"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marR="0" lvl="0" indent="-171450" algn="l" defTabSz="914211" rtl="0" eaLnBrk="1" fontAlgn="auto" latinLnBrk="0" hangingPunct="1">
                        <a:lnSpc>
                          <a:spcPts val="18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00000"/>
                          </a:solidFill>
                          <a:effectLst/>
                          <a:uLnTx/>
                          <a:uFillTx/>
                          <a:latin typeface="微軟正黑體"/>
                          <a:ea typeface="+mn-ea"/>
                          <a:cs typeface="+mn-cs"/>
                        </a:rPr>
                        <a:t>美股前高後低</a:t>
                      </a:r>
                      <a:endParaRPr kumimoji="0" lang="en-US" altLang="zh-TW" sz="1200" b="0" i="0" u="none" strike="noStrike" kern="1200" cap="none" spc="0" normalizeH="0" baseline="0" noProof="0" dirty="0">
                        <a:ln>
                          <a:noFill/>
                        </a:ln>
                        <a:solidFill>
                          <a:srgbClr val="000000"/>
                        </a:solidFill>
                        <a:effectLst/>
                        <a:uLnTx/>
                        <a:uFillTx/>
                        <a:latin typeface="微軟正黑體"/>
                        <a:ea typeface="+mn-ea"/>
                        <a:cs typeface="+mn-cs"/>
                      </a:endParaRPr>
                    </a:p>
                    <a:p>
                      <a:pPr marL="171450" marR="0" lvl="0" indent="-171450" algn="l" defTabSz="914211" rtl="0" eaLnBrk="1" fontAlgn="auto" latinLnBrk="0" hangingPunct="1">
                        <a:lnSpc>
                          <a:spcPts val="1800"/>
                        </a:lnSpc>
                        <a:spcBef>
                          <a:spcPts val="0"/>
                        </a:spcBef>
                        <a:spcAft>
                          <a:spcPts val="0"/>
                        </a:spcAft>
                        <a:buClrTx/>
                        <a:buSzTx/>
                        <a:buFont typeface="Arial" panose="020B0604020202020204" pitchFamily="34" charset="0"/>
                        <a:buChar char="•"/>
                        <a:tabLst/>
                        <a:defRPr/>
                      </a:pPr>
                      <a:r>
                        <a:rPr kumimoji="0" lang="zh-TW" altLang="en-US" sz="1200" b="0" i="0" u="none" strike="noStrike" kern="1200" cap="none" spc="0" normalizeH="0" baseline="0" noProof="0" dirty="0">
                          <a:ln>
                            <a:noFill/>
                          </a:ln>
                          <a:solidFill>
                            <a:srgbClr val="000000"/>
                          </a:solidFill>
                          <a:effectLst/>
                          <a:uLnTx/>
                          <a:uFillTx/>
                          <a:latin typeface="微軟正黑體"/>
                          <a:ea typeface="+mn-ea"/>
                          <a:cs typeface="+mn-cs"/>
                        </a:rPr>
                        <a:t>美公債利率快速走降</a:t>
                      </a:r>
                      <a:endParaRPr kumimoji="0" lang="en-US" altLang="zh-CN" sz="1200" b="0" i="0" u="none" strike="noStrike" kern="1200" cap="none" spc="0" normalizeH="0" baseline="0" noProof="0" dirty="0">
                        <a:ln>
                          <a:noFill/>
                        </a:ln>
                        <a:solidFill>
                          <a:srgbClr val="000000"/>
                        </a:solidFill>
                        <a:effectLst/>
                        <a:uLnTx/>
                        <a:uFillTx/>
                        <a:latin typeface="微軟正黑體"/>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a:lnSpc>
                          <a:spcPts val="1800"/>
                        </a:lnSpc>
                        <a:buFont typeface="Arial" panose="020B0604020202020204" pitchFamily="34" charset="0"/>
                        <a:buNone/>
                      </a:pPr>
                      <a:r>
                        <a:rPr lang="zh-TW" altLang="en-US" sz="1200" dirty="0">
                          <a:latin typeface="+mn-ea"/>
                          <a:ea typeface="+mn-ea"/>
                        </a:rPr>
                        <a:t>中</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362270024"/>
                  </a:ext>
                </a:extLst>
              </a:tr>
            </a:tbl>
          </a:graphicData>
        </a:graphic>
      </p:graphicFrame>
    </p:spTree>
    <p:extLst>
      <p:ext uri="{BB962C8B-B14F-4D97-AF65-F5344CB8AC3E}">
        <p14:creationId xmlns:p14="http://schemas.microsoft.com/office/powerpoint/2010/main" val="4079625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圖表 23">
            <a:extLst>
              <a:ext uri="{FF2B5EF4-FFF2-40B4-BE49-F238E27FC236}">
                <a16:creationId xmlns="" xmlns:a16="http://schemas.microsoft.com/office/drawing/2014/main" id="{6E99D7A5-84B1-4C58-B1D7-EB77F790047D}"/>
              </a:ext>
            </a:extLst>
          </p:cNvPr>
          <p:cNvGraphicFramePr>
            <a:graphicFrameLocks/>
          </p:cNvGraphicFramePr>
          <p:nvPr>
            <p:extLst/>
          </p:nvPr>
        </p:nvGraphicFramePr>
        <p:xfrm>
          <a:off x="83782" y="1869091"/>
          <a:ext cx="4483100" cy="4440228"/>
        </p:xfrm>
        <a:graphic>
          <a:graphicData uri="http://schemas.openxmlformats.org/drawingml/2006/chart">
            <c:chart xmlns:c="http://schemas.openxmlformats.org/drawingml/2006/chart" xmlns:r="http://schemas.openxmlformats.org/officeDocument/2006/relationships" r:id="rId2"/>
          </a:graphicData>
        </a:graphic>
      </p:graphicFrame>
      <p:sp>
        <p:nvSpPr>
          <p:cNvPr id="9" name="標題 8">
            <a:extLst>
              <a:ext uri="{FF2B5EF4-FFF2-40B4-BE49-F238E27FC236}">
                <a16:creationId xmlns="" xmlns:a16="http://schemas.microsoft.com/office/drawing/2014/main" id="{9FB9382D-ED02-3348-8782-730C05329C47}"/>
              </a:ext>
            </a:extLst>
          </p:cNvPr>
          <p:cNvSpPr>
            <a:spLocks noGrp="1"/>
          </p:cNvSpPr>
          <p:nvPr>
            <p:ph type="title"/>
          </p:nvPr>
        </p:nvSpPr>
        <p:spPr>
          <a:xfrm>
            <a:off x="0" y="692696"/>
            <a:ext cx="9036496" cy="504056"/>
          </a:xfrm>
        </p:spPr>
        <p:txBody>
          <a:bodyPr/>
          <a:lstStyle/>
          <a:p>
            <a:r>
              <a:rPr kumimoji="1" lang="en-US" altLang="zh-CN" dirty="0"/>
              <a:t>SVB</a:t>
            </a:r>
            <a:r>
              <a:rPr kumimoji="1" lang="zh-CN" altLang="en-US" dirty="0"/>
              <a:t>事件後</a:t>
            </a:r>
            <a:r>
              <a:rPr kumimoji="1" lang="zh-TW" altLang="en-US" dirty="0"/>
              <a:t>市場</a:t>
            </a:r>
            <a:r>
              <a:rPr kumimoji="1" lang="zh-CN" altLang="en-US" dirty="0"/>
              <a:t>陸續下修盈餘預估</a:t>
            </a:r>
            <a:r>
              <a:rPr kumimoji="1" lang="zh-TW" altLang="en-US" dirty="0"/>
              <a:t>，企業獲利或陷衰退</a:t>
            </a:r>
          </a:p>
        </p:txBody>
      </p:sp>
      <p:sp>
        <p:nvSpPr>
          <p:cNvPr id="13" name="文字版面配置區 12">
            <a:extLst>
              <a:ext uri="{FF2B5EF4-FFF2-40B4-BE49-F238E27FC236}">
                <a16:creationId xmlns="" xmlns:a16="http://schemas.microsoft.com/office/drawing/2014/main" id="{91A2BF52-E10D-D142-82EF-F09474B086F8}"/>
              </a:ext>
            </a:extLst>
          </p:cNvPr>
          <p:cNvSpPr>
            <a:spLocks noGrp="1"/>
          </p:cNvSpPr>
          <p:nvPr>
            <p:ph type="body" sz="quarter" idx="17"/>
          </p:nvPr>
        </p:nvSpPr>
        <p:spPr>
          <a:xfrm>
            <a:off x="4788122" y="3872143"/>
            <a:ext cx="4031679" cy="360040"/>
          </a:xfrm>
        </p:spPr>
        <p:txBody>
          <a:bodyPr/>
          <a:lstStyle/>
          <a:p>
            <a:r>
              <a:rPr kumimoji="1" lang="en-US" altLang="zh-TW" dirty="0"/>
              <a:t>EPS</a:t>
            </a:r>
            <a:r>
              <a:rPr kumimoji="1" lang="zh-CN" altLang="en-US" dirty="0"/>
              <a:t>成長率預估</a:t>
            </a:r>
            <a:r>
              <a:rPr kumimoji="1" lang="en-US" altLang="zh-CN" sz="1600" dirty="0"/>
              <a:t>(Bottom-Up)</a:t>
            </a:r>
            <a:endParaRPr kumimoji="1" lang="zh-TW" altLang="en-US" dirty="0"/>
          </a:p>
        </p:txBody>
      </p:sp>
      <p:sp>
        <p:nvSpPr>
          <p:cNvPr id="11" name="文字版面配置區 10">
            <a:extLst>
              <a:ext uri="{FF2B5EF4-FFF2-40B4-BE49-F238E27FC236}">
                <a16:creationId xmlns="" xmlns:a16="http://schemas.microsoft.com/office/drawing/2014/main" id="{1199706D-2708-014C-8F13-FAC743B44201}"/>
              </a:ext>
            </a:extLst>
          </p:cNvPr>
          <p:cNvSpPr>
            <a:spLocks noGrp="1"/>
          </p:cNvSpPr>
          <p:nvPr>
            <p:ph type="body" sz="quarter" idx="12"/>
          </p:nvPr>
        </p:nvSpPr>
        <p:spPr/>
        <p:txBody>
          <a:bodyPr/>
          <a:lstStyle/>
          <a:p>
            <a:r>
              <a:rPr kumimoji="1" lang="zh-CN" altLang="en-US" dirty="0"/>
              <a:t>資料來源：</a:t>
            </a:r>
            <a:r>
              <a:rPr kumimoji="1" lang="en-US" altLang="zh-CN" dirty="0"/>
              <a:t>FactSet</a:t>
            </a:r>
            <a:r>
              <a:rPr kumimoji="1" lang="zh-CN" altLang="en-US" dirty="0"/>
              <a:t>，台新投顧整理，</a:t>
            </a:r>
            <a:r>
              <a:rPr kumimoji="1" lang="en-US" altLang="zh-CN" dirty="0"/>
              <a:t>2023/4</a:t>
            </a:r>
            <a:r>
              <a:rPr kumimoji="1" lang="zh-CN" altLang="en-US" dirty="0"/>
              <a:t>。盈餘</a:t>
            </a:r>
            <a:r>
              <a:rPr kumimoji="1" lang="zh-TW" altLang="en-US" dirty="0"/>
              <a:t>修正比＝</a:t>
            </a:r>
            <a:r>
              <a:rPr kumimoji="1" lang="en-US" altLang="zh-TW" dirty="0"/>
              <a:t>(</a:t>
            </a:r>
            <a:r>
              <a:rPr kumimoji="1" lang="zh-TW" altLang="en-US" dirty="0"/>
              <a:t>上調券商</a:t>
            </a:r>
            <a:r>
              <a:rPr kumimoji="1" lang="en-US" altLang="zh-TW" dirty="0"/>
              <a:t>-</a:t>
            </a:r>
            <a:r>
              <a:rPr kumimoji="1" lang="zh-TW" altLang="en-US" dirty="0"/>
              <a:t>下調券商</a:t>
            </a:r>
            <a:r>
              <a:rPr kumimoji="1" lang="en-US" altLang="zh-TW" dirty="0"/>
              <a:t>)/</a:t>
            </a:r>
            <a:r>
              <a:rPr kumimoji="1" lang="zh-CN" altLang="en-US" dirty="0"/>
              <a:t>總調整券商</a:t>
            </a:r>
            <a:endParaRPr kumimoji="1" lang="zh-TW" altLang="en-US" dirty="0"/>
          </a:p>
        </p:txBody>
      </p:sp>
      <p:sp>
        <p:nvSpPr>
          <p:cNvPr id="4" name="投影片編號版面配置區 3">
            <a:extLst>
              <a:ext uri="{FF2B5EF4-FFF2-40B4-BE49-F238E27FC236}">
                <a16:creationId xmlns="" xmlns:a16="http://schemas.microsoft.com/office/drawing/2014/main" id="{85F8260B-D0F8-A240-A027-BDA87B23571A}"/>
              </a:ext>
            </a:extLst>
          </p:cNvPr>
          <p:cNvSpPr>
            <a:spLocks noGrp="1"/>
          </p:cNvSpPr>
          <p:nvPr>
            <p:ph type="sldNum" sz="quarter" idx="19"/>
          </p:nvPr>
        </p:nvSpPr>
        <p:spPr>
          <a:xfrm>
            <a:off x="216496" y="6381328"/>
            <a:ext cx="395064" cy="288032"/>
          </a:xfrm>
        </p:spPr>
        <p:txBody>
          <a:bodyPr/>
          <a:lstStyle/>
          <a:p>
            <a:fld id="{415482FC-CF5F-466A-B8B6-BC3733E92023}" type="slidenum">
              <a:rPr lang="zh-TW" altLang="en-US" smtClean="0"/>
              <a:pPr/>
              <a:t>12</a:t>
            </a:fld>
            <a:endParaRPr lang="zh-TW" altLang="en-US" dirty="0"/>
          </a:p>
        </p:txBody>
      </p:sp>
      <p:sp>
        <p:nvSpPr>
          <p:cNvPr id="17" name="文字版面配置區 16">
            <a:extLst>
              <a:ext uri="{FF2B5EF4-FFF2-40B4-BE49-F238E27FC236}">
                <a16:creationId xmlns="" xmlns:a16="http://schemas.microsoft.com/office/drawing/2014/main" id="{DB255A49-B226-4C4F-86F7-E5C422971CE4}"/>
              </a:ext>
            </a:extLst>
          </p:cNvPr>
          <p:cNvSpPr>
            <a:spLocks noGrp="1"/>
          </p:cNvSpPr>
          <p:nvPr>
            <p:ph type="body" sz="quarter" idx="22"/>
          </p:nvPr>
        </p:nvSpPr>
        <p:spPr>
          <a:xfrm>
            <a:off x="4716114" y="1254584"/>
            <a:ext cx="4031679" cy="360040"/>
          </a:xfrm>
        </p:spPr>
        <p:txBody>
          <a:bodyPr/>
          <a:lstStyle/>
          <a:p>
            <a:r>
              <a:rPr kumimoji="1" lang="zh-CN" altLang="en-US" dirty="0"/>
              <a:t>標普盈餘修正比</a:t>
            </a:r>
            <a:endParaRPr kumimoji="1" lang="zh-TW" altLang="en-US" dirty="0"/>
          </a:p>
        </p:txBody>
      </p:sp>
      <p:graphicFrame>
        <p:nvGraphicFramePr>
          <p:cNvPr id="45" name="內容版面配置區 44">
            <a:extLst>
              <a:ext uri="{FF2B5EF4-FFF2-40B4-BE49-F238E27FC236}">
                <a16:creationId xmlns="" xmlns:a16="http://schemas.microsoft.com/office/drawing/2014/main" id="{C7DA7F05-C138-3E47-B632-79B8112A5FE8}"/>
              </a:ext>
            </a:extLst>
          </p:cNvPr>
          <p:cNvGraphicFramePr>
            <a:graphicFrameLocks noGrp="1"/>
          </p:cNvGraphicFramePr>
          <p:nvPr>
            <p:ph sz="half" idx="2"/>
            <p:extLst/>
          </p:nvPr>
        </p:nvGraphicFramePr>
        <p:xfrm>
          <a:off x="4788222" y="4304308"/>
          <a:ext cx="4032250" cy="20050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8" name="內容版面配置區 47">
            <a:extLst>
              <a:ext uri="{FF2B5EF4-FFF2-40B4-BE49-F238E27FC236}">
                <a16:creationId xmlns="" xmlns:a16="http://schemas.microsoft.com/office/drawing/2014/main" id="{E6CE5B6B-8A86-E243-85CC-5B5AAE183A57}"/>
              </a:ext>
            </a:extLst>
          </p:cNvPr>
          <p:cNvGraphicFramePr>
            <a:graphicFrameLocks noGrp="1"/>
          </p:cNvGraphicFramePr>
          <p:nvPr>
            <p:ph sz="half" idx="20"/>
            <p:extLst/>
          </p:nvPr>
        </p:nvGraphicFramePr>
        <p:xfrm>
          <a:off x="4709095" y="1552823"/>
          <a:ext cx="4039369" cy="2308225"/>
        </p:xfrm>
        <a:graphic>
          <a:graphicData uri="http://schemas.openxmlformats.org/drawingml/2006/chart">
            <c:chart xmlns:c="http://schemas.openxmlformats.org/drawingml/2006/chart" xmlns:r="http://schemas.openxmlformats.org/officeDocument/2006/relationships" r:id="rId4"/>
          </a:graphicData>
        </a:graphic>
      </p:graphicFrame>
      <p:sp>
        <p:nvSpPr>
          <p:cNvPr id="16" name="文字版面配置區 4"/>
          <p:cNvSpPr>
            <a:spLocks noGrp="1"/>
          </p:cNvSpPr>
          <p:nvPr>
            <p:ph type="body" sz="quarter" idx="18"/>
          </p:nvPr>
        </p:nvSpPr>
        <p:spPr>
          <a:xfrm>
            <a:off x="179512" y="1268760"/>
            <a:ext cx="4031679" cy="360040"/>
          </a:xfrm>
        </p:spPr>
        <p:txBody>
          <a:bodyPr/>
          <a:lstStyle/>
          <a:p>
            <a:r>
              <a:rPr lang="zh-CN" altLang="en-US" dirty="0"/>
              <a:t>標普</a:t>
            </a:r>
            <a:r>
              <a:rPr lang="en-US" altLang="zh-CN" dirty="0"/>
              <a:t>500</a:t>
            </a:r>
            <a:r>
              <a:rPr lang="zh-CN" altLang="en-US" dirty="0"/>
              <a:t> </a:t>
            </a:r>
            <a:r>
              <a:rPr lang="en-US" altLang="zh-CN" dirty="0"/>
              <a:t>Forward P/E</a:t>
            </a:r>
            <a:endParaRPr lang="zh-TW" altLang="en-US" dirty="0"/>
          </a:p>
        </p:txBody>
      </p:sp>
      <p:sp>
        <p:nvSpPr>
          <p:cNvPr id="20" name="文字方塊 19"/>
          <p:cNvSpPr txBox="1"/>
          <p:nvPr/>
        </p:nvSpPr>
        <p:spPr>
          <a:xfrm>
            <a:off x="3845901" y="3756954"/>
            <a:ext cx="792088" cy="307777"/>
          </a:xfrm>
          <a:prstGeom prst="rect">
            <a:avLst/>
          </a:prstGeom>
          <a:noFill/>
        </p:spPr>
        <p:txBody>
          <a:bodyPr wrap="square" rtlCol="0">
            <a:spAutoFit/>
          </a:bodyPr>
          <a:lstStyle/>
          <a:p>
            <a:r>
              <a:rPr lang="en-US" altLang="zh-TW" sz="1400" dirty="0">
                <a:solidFill>
                  <a:srgbClr val="FF0000"/>
                </a:solidFill>
              </a:rPr>
              <a:t>4600</a:t>
            </a:r>
            <a:endParaRPr lang="zh-TW" altLang="en-US" sz="1400" dirty="0">
              <a:solidFill>
                <a:srgbClr val="FF0000"/>
              </a:solidFill>
            </a:endParaRPr>
          </a:p>
        </p:txBody>
      </p:sp>
      <p:sp>
        <p:nvSpPr>
          <p:cNvPr id="21" name="文字方塊 20"/>
          <p:cNvSpPr txBox="1"/>
          <p:nvPr/>
        </p:nvSpPr>
        <p:spPr>
          <a:xfrm>
            <a:off x="3884655" y="4649660"/>
            <a:ext cx="792088" cy="307777"/>
          </a:xfrm>
          <a:prstGeom prst="rect">
            <a:avLst/>
          </a:prstGeom>
          <a:noFill/>
        </p:spPr>
        <p:txBody>
          <a:bodyPr wrap="square" rtlCol="0">
            <a:spAutoFit/>
          </a:bodyPr>
          <a:lstStyle/>
          <a:p>
            <a:r>
              <a:rPr lang="en-US" altLang="zh-TW" sz="1400" dirty="0">
                <a:solidFill>
                  <a:srgbClr val="FF0000"/>
                </a:solidFill>
              </a:rPr>
              <a:t>3800</a:t>
            </a:r>
            <a:endParaRPr lang="zh-TW" altLang="en-US" sz="1400" dirty="0">
              <a:solidFill>
                <a:srgbClr val="FF0000"/>
              </a:solidFill>
            </a:endParaRPr>
          </a:p>
        </p:txBody>
      </p:sp>
      <p:sp>
        <p:nvSpPr>
          <p:cNvPr id="23" name="文字方塊 22"/>
          <p:cNvSpPr txBox="1"/>
          <p:nvPr/>
        </p:nvSpPr>
        <p:spPr>
          <a:xfrm>
            <a:off x="3698088" y="4968617"/>
            <a:ext cx="914614" cy="523220"/>
          </a:xfrm>
          <a:prstGeom prst="rect">
            <a:avLst/>
          </a:prstGeom>
          <a:noFill/>
        </p:spPr>
        <p:txBody>
          <a:bodyPr wrap="square" rtlCol="0">
            <a:spAutoFit/>
          </a:bodyPr>
          <a:lstStyle/>
          <a:p>
            <a:r>
              <a:rPr lang="zh-TW" altLang="en-US" sz="1400" dirty="0">
                <a:solidFill>
                  <a:srgbClr val="FF0000"/>
                </a:solidFill>
              </a:rPr>
              <a:t>各</a:t>
            </a:r>
            <a:r>
              <a:rPr lang="en-US" altLang="zh-TW" sz="1400" dirty="0">
                <a:solidFill>
                  <a:srgbClr val="FF0000"/>
                </a:solidFill>
              </a:rPr>
              <a:t>PE</a:t>
            </a:r>
            <a:r>
              <a:rPr lang="zh-TW" altLang="en-US" sz="1400" dirty="0">
                <a:solidFill>
                  <a:srgbClr val="FF0000"/>
                </a:solidFill>
              </a:rPr>
              <a:t>下約當點位</a:t>
            </a:r>
            <a:endParaRPr lang="en-US" altLang="zh-TW" sz="1400" dirty="0">
              <a:solidFill>
                <a:srgbClr val="FF0000"/>
              </a:solidFill>
            </a:endParaRPr>
          </a:p>
        </p:txBody>
      </p:sp>
    </p:spTree>
    <p:extLst>
      <p:ext uri="{BB962C8B-B14F-4D97-AF65-F5344CB8AC3E}">
        <p14:creationId xmlns:p14="http://schemas.microsoft.com/office/powerpoint/2010/main" val="3740766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群組 26">
            <a:extLst>
              <a:ext uri="{FF2B5EF4-FFF2-40B4-BE49-F238E27FC236}">
                <a16:creationId xmlns="" xmlns:a16="http://schemas.microsoft.com/office/drawing/2014/main" id="{4CFAEDC7-529C-3342-8D8B-D678C62A6CFD}"/>
              </a:ext>
            </a:extLst>
          </p:cNvPr>
          <p:cNvGrpSpPr/>
          <p:nvPr/>
        </p:nvGrpSpPr>
        <p:grpSpPr>
          <a:xfrm>
            <a:off x="1304365" y="1673225"/>
            <a:ext cx="6968894" cy="1961271"/>
            <a:chOff x="1304365" y="1673225"/>
            <a:chExt cx="6968894" cy="4418437"/>
          </a:xfrm>
        </p:grpSpPr>
        <p:sp>
          <p:nvSpPr>
            <p:cNvPr id="18" name="矩形 17">
              <a:extLst>
                <a:ext uri="{FF2B5EF4-FFF2-40B4-BE49-F238E27FC236}">
                  <a16:creationId xmlns="" xmlns:a16="http://schemas.microsoft.com/office/drawing/2014/main" id="{7F3B9C41-EB74-A14D-8875-5B302A11391B}"/>
                </a:ext>
              </a:extLst>
            </p:cNvPr>
            <p:cNvSpPr/>
            <p:nvPr/>
          </p:nvSpPr>
          <p:spPr>
            <a:xfrm flipH="1">
              <a:off x="1304365" y="1704810"/>
              <a:ext cx="228600" cy="4363571"/>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0" name="矩形 19">
              <a:extLst>
                <a:ext uri="{FF2B5EF4-FFF2-40B4-BE49-F238E27FC236}">
                  <a16:creationId xmlns="" xmlns:a16="http://schemas.microsoft.com/office/drawing/2014/main" id="{DFA1F0F2-841A-0940-9590-2B99C4B78E70}"/>
                </a:ext>
              </a:extLst>
            </p:cNvPr>
            <p:cNvSpPr/>
            <p:nvPr/>
          </p:nvSpPr>
          <p:spPr>
            <a:xfrm flipH="1">
              <a:off x="1860177" y="1704810"/>
              <a:ext cx="351863" cy="4363571"/>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矩形 20">
              <a:extLst>
                <a:ext uri="{FF2B5EF4-FFF2-40B4-BE49-F238E27FC236}">
                  <a16:creationId xmlns="" xmlns:a16="http://schemas.microsoft.com/office/drawing/2014/main" id="{998774C7-7300-A649-97F4-8D7FA2CE1D93}"/>
                </a:ext>
              </a:extLst>
            </p:cNvPr>
            <p:cNvSpPr/>
            <p:nvPr/>
          </p:nvSpPr>
          <p:spPr>
            <a:xfrm flipH="1">
              <a:off x="2754406" y="1704810"/>
              <a:ext cx="156882" cy="4363571"/>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矩形 21">
              <a:extLst>
                <a:ext uri="{FF2B5EF4-FFF2-40B4-BE49-F238E27FC236}">
                  <a16:creationId xmlns="" xmlns:a16="http://schemas.microsoft.com/office/drawing/2014/main" id="{986E6D92-8F79-5749-9E5E-4BDB9D1794E9}"/>
                </a:ext>
              </a:extLst>
            </p:cNvPr>
            <p:cNvSpPr/>
            <p:nvPr/>
          </p:nvSpPr>
          <p:spPr>
            <a:xfrm flipH="1">
              <a:off x="2949389" y="1699600"/>
              <a:ext cx="228600" cy="4363571"/>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矩形 22">
              <a:extLst>
                <a:ext uri="{FF2B5EF4-FFF2-40B4-BE49-F238E27FC236}">
                  <a16:creationId xmlns="" xmlns:a16="http://schemas.microsoft.com/office/drawing/2014/main" id="{6B556623-AFA2-C442-9741-B48C29DC3C1E}"/>
                </a:ext>
              </a:extLst>
            </p:cNvPr>
            <p:cNvSpPr/>
            <p:nvPr/>
          </p:nvSpPr>
          <p:spPr>
            <a:xfrm flipH="1">
              <a:off x="4159623" y="1728091"/>
              <a:ext cx="228600" cy="4363571"/>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4" name="矩形 23">
              <a:extLst>
                <a:ext uri="{FF2B5EF4-FFF2-40B4-BE49-F238E27FC236}">
                  <a16:creationId xmlns="" xmlns:a16="http://schemas.microsoft.com/office/drawing/2014/main" id="{0D71C30C-106A-AF4E-837B-9E88178B9EE8}"/>
                </a:ext>
              </a:extLst>
            </p:cNvPr>
            <p:cNvSpPr/>
            <p:nvPr/>
          </p:nvSpPr>
          <p:spPr>
            <a:xfrm flipH="1">
              <a:off x="5659063" y="1707920"/>
              <a:ext cx="96277" cy="4363571"/>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5" name="矩形 24">
              <a:extLst>
                <a:ext uri="{FF2B5EF4-FFF2-40B4-BE49-F238E27FC236}">
                  <a16:creationId xmlns="" xmlns:a16="http://schemas.microsoft.com/office/drawing/2014/main" id="{34D60210-C9D9-3D47-9DEE-03F42072D97C}"/>
                </a:ext>
              </a:extLst>
            </p:cNvPr>
            <p:cNvSpPr/>
            <p:nvPr/>
          </p:nvSpPr>
          <p:spPr>
            <a:xfrm flipH="1">
              <a:off x="6441233" y="1673225"/>
              <a:ext cx="428063" cy="4363571"/>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6" name="矩形 25">
              <a:extLst>
                <a:ext uri="{FF2B5EF4-FFF2-40B4-BE49-F238E27FC236}">
                  <a16:creationId xmlns="" xmlns:a16="http://schemas.microsoft.com/office/drawing/2014/main" id="{C71A1EE9-224A-5349-AE93-932F576A803E}"/>
                </a:ext>
              </a:extLst>
            </p:cNvPr>
            <p:cNvSpPr/>
            <p:nvPr/>
          </p:nvSpPr>
          <p:spPr>
            <a:xfrm flipH="1">
              <a:off x="8227540" y="1728091"/>
              <a:ext cx="45719" cy="4363571"/>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grpSp>
      <p:sp>
        <p:nvSpPr>
          <p:cNvPr id="13" name="標題 12">
            <a:extLst>
              <a:ext uri="{FF2B5EF4-FFF2-40B4-BE49-F238E27FC236}">
                <a16:creationId xmlns="" xmlns:a16="http://schemas.microsoft.com/office/drawing/2014/main" id="{029D91BA-16F3-CD48-AAB7-1F42BCB60E6E}"/>
              </a:ext>
            </a:extLst>
          </p:cNvPr>
          <p:cNvSpPr>
            <a:spLocks noGrp="1"/>
          </p:cNvSpPr>
          <p:nvPr>
            <p:ph type="title"/>
          </p:nvPr>
        </p:nvSpPr>
        <p:spPr>
          <a:xfrm>
            <a:off x="107504" y="692696"/>
            <a:ext cx="9036496" cy="504056"/>
          </a:xfrm>
        </p:spPr>
        <p:txBody>
          <a:bodyPr/>
          <a:lstStyle/>
          <a:p>
            <a:r>
              <a:rPr kumimoji="1" lang="zh-TW" altLang="en-US" dirty="0" smtClean="0"/>
              <a:t>隨美國景氣軟著陸機率較高，股市今年仍可望呈正報酬</a:t>
            </a:r>
            <a:endParaRPr kumimoji="1" lang="zh-TW" altLang="en-US" dirty="0"/>
          </a:p>
        </p:txBody>
      </p:sp>
      <p:sp>
        <p:nvSpPr>
          <p:cNvPr id="15" name="文字版面配置區 14">
            <a:extLst>
              <a:ext uri="{FF2B5EF4-FFF2-40B4-BE49-F238E27FC236}">
                <a16:creationId xmlns="" xmlns:a16="http://schemas.microsoft.com/office/drawing/2014/main" id="{C3C9D33E-45D3-2545-A64D-1588EBB1B7EB}"/>
              </a:ext>
            </a:extLst>
          </p:cNvPr>
          <p:cNvSpPr>
            <a:spLocks noGrp="1"/>
          </p:cNvSpPr>
          <p:nvPr>
            <p:ph type="body" sz="quarter" idx="14"/>
          </p:nvPr>
        </p:nvSpPr>
        <p:spPr/>
        <p:txBody>
          <a:bodyPr/>
          <a:lstStyle/>
          <a:p>
            <a:r>
              <a:rPr kumimoji="1" lang="zh-TW" altLang="en-US" dirty="0"/>
              <a:t>資料來源：</a:t>
            </a:r>
            <a:r>
              <a:rPr kumimoji="1" lang="en-US" altLang="zh-TW" dirty="0"/>
              <a:t>Bloomberg</a:t>
            </a:r>
            <a:r>
              <a:rPr kumimoji="1" lang="zh-TW" altLang="en-US" dirty="0"/>
              <a:t>，台新投顧整理，</a:t>
            </a:r>
            <a:r>
              <a:rPr kumimoji="1" lang="en-US" altLang="zh-TW" dirty="0"/>
              <a:t>2023/4</a:t>
            </a:r>
            <a:endParaRPr kumimoji="1" lang="zh-TW" altLang="en-US" dirty="0"/>
          </a:p>
        </p:txBody>
      </p:sp>
      <p:sp>
        <p:nvSpPr>
          <p:cNvPr id="8" name="投影片編號版面配置區 7">
            <a:extLst>
              <a:ext uri="{FF2B5EF4-FFF2-40B4-BE49-F238E27FC236}">
                <a16:creationId xmlns="" xmlns:a16="http://schemas.microsoft.com/office/drawing/2014/main" id="{3DDD7140-860F-5C40-BFFD-D9E7F1914505}"/>
              </a:ext>
            </a:extLst>
          </p:cNvPr>
          <p:cNvSpPr>
            <a:spLocks noGrp="1"/>
          </p:cNvSpPr>
          <p:nvPr>
            <p:ph type="sldNum" sz="quarter" idx="19"/>
          </p:nvPr>
        </p:nvSpPr>
        <p:spPr>
          <a:xfrm>
            <a:off x="144488" y="6381328"/>
            <a:ext cx="395064" cy="288032"/>
          </a:xfrm>
        </p:spPr>
        <p:txBody>
          <a:bodyPr/>
          <a:lstStyle/>
          <a:p>
            <a:fld id="{415482FC-CF5F-466A-B8B6-BC3733E92023}" type="slidenum">
              <a:rPr lang="zh-TW" altLang="en-US" smtClean="0"/>
              <a:pPr/>
              <a:t>13</a:t>
            </a:fld>
            <a:endParaRPr lang="zh-TW" altLang="en-US" dirty="0"/>
          </a:p>
        </p:txBody>
      </p:sp>
      <p:sp>
        <p:nvSpPr>
          <p:cNvPr id="16" name="文字版面配置區 15">
            <a:extLst>
              <a:ext uri="{FF2B5EF4-FFF2-40B4-BE49-F238E27FC236}">
                <a16:creationId xmlns="" xmlns:a16="http://schemas.microsoft.com/office/drawing/2014/main" id="{A7F76BB4-69FE-704C-AB4E-5DAAEB8EF31E}"/>
              </a:ext>
            </a:extLst>
          </p:cNvPr>
          <p:cNvSpPr>
            <a:spLocks noGrp="1"/>
          </p:cNvSpPr>
          <p:nvPr>
            <p:ph type="body" sz="quarter" idx="17"/>
          </p:nvPr>
        </p:nvSpPr>
        <p:spPr/>
        <p:txBody>
          <a:bodyPr/>
          <a:lstStyle/>
          <a:p>
            <a:r>
              <a:rPr kumimoji="1" lang="zh-TW" altLang="en-US" dirty="0"/>
              <a:t>標普</a:t>
            </a:r>
            <a:r>
              <a:rPr kumimoji="1" lang="en-US" altLang="zh-TW" dirty="0"/>
              <a:t>500</a:t>
            </a:r>
            <a:r>
              <a:rPr kumimoji="1" lang="zh-TW" altLang="en-US" dirty="0"/>
              <a:t>指數年報酬率</a:t>
            </a:r>
          </a:p>
        </p:txBody>
      </p:sp>
      <p:graphicFrame>
        <p:nvGraphicFramePr>
          <p:cNvPr id="17" name="內容版面配置區 16">
            <a:extLst>
              <a:ext uri="{FF2B5EF4-FFF2-40B4-BE49-F238E27FC236}">
                <a16:creationId xmlns="" xmlns:a16="http://schemas.microsoft.com/office/drawing/2014/main" id="{B38D593F-1E0A-654C-96A3-2D448BE0E632}"/>
              </a:ext>
            </a:extLst>
          </p:cNvPr>
          <p:cNvGraphicFramePr>
            <a:graphicFrameLocks noGrp="1"/>
          </p:cNvGraphicFramePr>
          <p:nvPr>
            <p:ph sz="half" idx="2"/>
            <p:extLst>
              <p:ext uri="{D42A27DB-BD31-4B8C-83A1-F6EECF244321}">
                <p14:modId xmlns:p14="http://schemas.microsoft.com/office/powerpoint/2010/main" val="744359123"/>
              </p:ext>
            </p:extLst>
          </p:nvPr>
        </p:nvGraphicFramePr>
        <p:xfrm>
          <a:off x="468313" y="1673225"/>
          <a:ext cx="8218487" cy="2165607"/>
        </p:xfrm>
        <a:graphic>
          <a:graphicData uri="http://schemas.openxmlformats.org/drawingml/2006/chart">
            <c:chart xmlns:c="http://schemas.openxmlformats.org/drawingml/2006/chart" xmlns:r="http://schemas.openxmlformats.org/officeDocument/2006/relationships" r:id="rId2"/>
          </a:graphicData>
        </a:graphic>
      </p:graphicFrame>
      <p:sp>
        <p:nvSpPr>
          <p:cNvPr id="28" name="文字方塊 27">
            <a:extLst>
              <a:ext uri="{FF2B5EF4-FFF2-40B4-BE49-F238E27FC236}">
                <a16:creationId xmlns="" xmlns:a16="http://schemas.microsoft.com/office/drawing/2014/main" id="{895240D1-131F-4C40-A012-B4AC77E5039E}"/>
              </a:ext>
            </a:extLst>
          </p:cNvPr>
          <p:cNvSpPr txBox="1"/>
          <p:nvPr/>
        </p:nvSpPr>
        <p:spPr>
          <a:xfrm>
            <a:off x="5375523" y="3388276"/>
            <a:ext cx="706275" cy="246221"/>
          </a:xfrm>
          <a:prstGeom prst="rect">
            <a:avLst/>
          </a:prstGeom>
          <a:noFill/>
        </p:spPr>
        <p:txBody>
          <a:bodyPr wrap="square" rtlCol="0">
            <a:spAutoFit/>
          </a:bodyPr>
          <a:lstStyle/>
          <a:p>
            <a:r>
              <a:rPr lang="zh-TW" altLang="en-US" sz="1000" b="1" dirty="0">
                <a:latin typeface="+mn-ea"/>
                <a:ea typeface="+mn-ea"/>
              </a:rPr>
              <a:t>科技泡沫</a:t>
            </a:r>
          </a:p>
        </p:txBody>
      </p:sp>
      <p:sp>
        <p:nvSpPr>
          <p:cNvPr id="29" name="文字方塊 28">
            <a:extLst>
              <a:ext uri="{FF2B5EF4-FFF2-40B4-BE49-F238E27FC236}">
                <a16:creationId xmlns="" xmlns:a16="http://schemas.microsoft.com/office/drawing/2014/main" id="{C84F04E3-BA10-3043-B7AC-107863EF6BFA}"/>
              </a:ext>
            </a:extLst>
          </p:cNvPr>
          <p:cNvSpPr txBox="1"/>
          <p:nvPr/>
        </p:nvSpPr>
        <p:spPr>
          <a:xfrm>
            <a:off x="6673386" y="3388275"/>
            <a:ext cx="706275" cy="246221"/>
          </a:xfrm>
          <a:prstGeom prst="rect">
            <a:avLst/>
          </a:prstGeom>
          <a:noFill/>
        </p:spPr>
        <p:txBody>
          <a:bodyPr wrap="square" rtlCol="0">
            <a:spAutoFit/>
          </a:bodyPr>
          <a:lstStyle/>
          <a:p>
            <a:r>
              <a:rPr lang="zh-TW" altLang="en-US" sz="1000" b="1" dirty="0">
                <a:latin typeface="+mn-ea"/>
                <a:ea typeface="+mn-ea"/>
              </a:rPr>
              <a:t>次級房貸</a:t>
            </a:r>
          </a:p>
        </p:txBody>
      </p:sp>
      <p:sp>
        <p:nvSpPr>
          <p:cNvPr id="30" name="文字方塊 29">
            <a:extLst>
              <a:ext uri="{FF2B5EF4-FFF2-40B4-BE49-F238E27FC236}">
                <a16:creationId xmlns="" xmlns:a16="http://schemas.microsoft.com/office/drawing/2014/main" id="{C72D1D50-4856-A140-A2D0-F25BEFBF9CF0}"/>
              </a:ext>
            </a:extLst>
          </p:cNvPr>
          <p:cNvSpPr txBox="1"/>
          <p:nvPr/>
        </p:nvSpPr>
        <p:spPr>
          <a:xfrm>
            <a:off x="7975618" y="3390989"/>
            <a:ext cx="706275" cy="246221"/>
          </a:xfrm>
          <a:prstGeom prst="rect">
            <a:avLst/>
          </a:prstGeom>
          <a:noFill/>
        </p:spPr>
        <p:txBody>
          <a:bodyPr wrap="square" rtlCol="0">
            <a:spAutoFit/>
          </a:bodyPr>
          <a:lstStyle/>
          <a:p>
            <a:r>
              <a:rPr lang="zh-TW" altLang="en-US" sz="1000" b="1" dirty="0">
                <a:latin typeface="+mn-ea"/>
                <a:ea typeface="+mn-ea"/>
              </a:rPr>
              <a:t>新冠疫情</a:t>
            </a:r>
          </a:p>
        </p:txBody>
      </p:sp>
      <p:sp>
        <p:nvSpPr>
          <p:cNvPr id="31" name="文字方塊 30">
            <a:extLst>
              <a:ext uri="{FF2B5EF4-FFF2-40B4-BE49-F238E27FC236}">
                <a16:creationId xmlns="" xmlns:a16="http://schemas.microsoft.com/office/drawing/2014/main" id="{5B3C329B-E3DE-2641-9618-E816BDA46C46}"/>
              </a:ext>
            </a:extLst>
          </p:cNvPr>
          <p:cNvSpPr txBox="1"/>
          <p:nvPr/>
        </p:nvSpPr>
        <p:spPr>
          <a:xfrm>
            <a:off x="1779895" y="3388277"/>
            <a:ext cx="706275" cy="246221"/>
          </a:xfrm>
          <a:prstGeom prst="rect">
            <a:avLst/>
          </a:prstGeom>
          <a:noFill/>
        </p:spPr>
        <p:txBody>
          <a:bodyPr wrap="square" rtlCol="0">
            <a:spAutoFit/>
          </a:bodyPr>
          <a:lstStyle/>
          <a:p>
            <a:r>
              <a:rPr lang="zh-TW" altLang="en-US" sz="1000" b="1" dirty="0">
                <a:latin typeface="+mn-ea"/>
                <a:ea typeface="+mn-ea"/>
              </a:rPr>
              <a:t>石油禁運</a:t>
            </a:r>
          </a:p>
        </p:txBody>
      </p:sp>
      <p:sp>
        <p:nvSpPr>
          <p:cNvPr id="32" name="文字方塊 31">
            <a:extLst>
              <a:ext uri="{FF2B5EF4-FFF2-40B4-BE49-F238E27FC236}">
                <a16:creationId xmlns="" xmlns:a16="http://schemas.microsoft.com/office/drawing/2014/main" id="{2900B9E2-02FC-0340-9C83-0B97C91F5A2B}"/>
              </a:ext>
            </a:extLst>
          </p:cNvPr>
          <p:cNvSpPr txBox="1"/>
          <p:nvPr/>
        </p:nvSpPr>
        <p:spPr>
          <a:xfrm>
            <a:off x="2683475" y="3285929"/>
            <a:ext cx="1067513" cy="405464"/>
          </a:xfrm>
          <a:prstGeom prst="rect">
            <a:avLst/>
          </a:prstGeom>
          <a:noFill/>
        </p:spPr>
        <p:txBody>
          <a:bodyPr wrap="square" rtlCol="0">
            <a:spAutoFit/>
          </a:bodyPr>
          <a:lstStyle/>
          <a:p>
            <a:r>
              <a:rPr lang="zh-TW" altLang="en-US" sz="1000" b="1" dirty="0">
                <a:latin typeface="+mn-ea"/>
                <a:ea typeface="+mn-ea"/>
              </a:rPr>
              <a:t>伊朗革命、</a:t>
            </a:r>
            <a:endParaRPr lang="en-US" altLang="zh-TW" sz="1000" b="1" dirty="0">
              <a:latin typeface="+mn-ea"/>
              <a:ea typeface="+mn-ea"/>
            </a:endParaRPr>
          </a:p>
          <a:p>
            <a:r>
              <a:rPr lang="zh-TW" altLang="en-US" sz="1000" b="1" dirty="0">
                <a:latin typeface="+mn-ea"/>
                <a:ea typeface="+mn-ea"/>
              </a:rPr>
              <a:t>石油斷供</a:t>
            </a:r>
          </a:p>
        </p:txBody>
      </p:sp>
      <p:sp>
        <p:nvSpPr>
          <p:cNvPr id="33" name="文字方塊 32">
            <a:extLst>
              <a:ext uri="{FF2B5EF4-FFF2-40B4-BE49-F238E27FC236}">
                <a16:creationId xmlns="" xmlns:a16="http://schemas.microsoft.com/office/drawing/2014/main" id="{653FAAE9-92AC-F644-B047-EBD4F47E75F8}"/>
              </a:ext>
            </a:extLst>
          </p:cNvPr>
          <p:cNvSpPr txBox="1"/>
          <p:nvPr/>
        </p:nvSpPr>
        <p:spPr>
          <a:xfrm>
            <a:off x="1094239" y="3388278"/>
            <a:ext cx="706275" cy="246221"/>
          </a:xfrm>
          <a:prstGeom prst="rect">
            <a:avLst/>
          </a:prstGeom>
          <a:noFill/>
        </p:spPr>
        <p:txBody>
          <a:bodyPr wrap="square" rtlCol="0">
            <a:spAutoFit/>
          </a:bodyPr>
          <a:lstStyle/>
          <a:p>
            <a:r>
              <a:rPr lang="en-US" altLang="zh-TW" sz="1000" b="1" dirty="0">
                <a:solidFill>
                  <a:srgbClr val="FF0000"/>
                </a:solidFill>
                <a:latin typeface="+mn-ea"/>
                <a:ea typeface="+mn-ea"/>
              </a:rPr>
              <a:t>Fed</a:t>
            </a:r>
            <a:r>
              <a:rPr lang="zh-CN" altLang="en-US" sz="1000" b="1" dirty="0">
                <a:solidFill>
                  <a:srgbClr val="FF0000"/>
                </a:solidFill>
                <a:latin typeface="+mn-ea"/>
                <a:ea typeface="+mn-ea"/>
              </a:rPr>
              <a:t>升息</a:t>
            </a:r>
            <a:endParaRPr lang="zh-TW" altLang="en-US" sz="1000" b="1" dirty="0">
              <a:solidFill>
                <a:srgbClr val="FF0000"/>
              </a:solidFill>
              <a:latin typeface="+mn-ea"/>
              <a:ea typeface="+mn-ea"/>
            </a:endParaRPr>
          </a:p>
        </p:txBody>
      </p:sp>
      <p:sp>
        <p:nvSpPr>
          <p:cNvPr id="34" name="文字方塊 33">
            <a:extLst>
              <a:ext uri="{FF2B5EF4-FFF2-40B4-BE49-F238E27FC236}">
                <a16:creationId xmlns="" xmlns:a16="http://schemas.microsoft.com/office/drawing/2014/main" id="{46CEEDCB-B30A-0E43-9094-FB49DD4FBC8E}"/>
              </a:ext>
            </a:extLst>
          </p:cNvPr>
          <p:cNvSpPr txBox="1"/>
          <p:nvPr/>
        </p:nvSpPr>
        <p:spPr>
          <a:xfrm>
            <a:off x="3936754" y="3388276"/>
            <a:ext cx="706275" cy="246221"/>
          </a:xfrm>
          <a:prstGeom prst="rect">
            <a:avLst/>
          </a:prstGeom>
          <a:noFill/>
        </p:spPr>
        <p:txBody>
          <a:bodyPr wrap="square" rtlCol="0">
            <a:spAutoFit/>
          </a:bodyPr>
          <a:lstStyle/>
          <a:p>
            <a:r>
              <a:rPr lang="en-US" altLang="zh-TW" sz="1000" b="1" dirty="0">
                <a:solidFill>
                  <a:srgbClr val="FF0000"/>
                </a:solidFill>
                <a:latin typeface="+mn-ea"/>
                <a:ea typeface="+mn-ea"/>
              </a:rPr>
              <a:t>Fed</a:t>
            </a:r>
            <a:r>
              <a:rPr lang="zh-CN" altLang="en-US" sz="1000" b="1" dirty="0">
                <a:solidFill>
                  <a:srgbClr val="FF0000"/>
                </a:solidFill>
                <a:latin typeface="+mn-ea"/>
                <a:ea typeface="+mn-ea"/>
              </a:rPr>
              <a:t>升息</a:t>
            </a:r>
            <a:endParaRPr lang="zh-TW" altLang="en-US" sz="1000" b="1" dirty="0">
              <a:solidFill>
                <a:srgbClr val="FF0000"/>
              </a:solidFill>
              <a:latin typeface="+mn-ea"/>
              <a:ea typeface="+mn-ea"/>
            </a:endParaRPr>
          </a:p>
        </p:txBody>
      </p:sp>
      <p:sp>
        <p:nvSpPr>
          <p:cNvPr id="45" name="文字方塊 44">
            <a:extLst>
              <a:ext uri="{FF2B5EF4-FFF2-40B4-BE49-F238E27FC236}">
                <a16:creationId xmlns="" xmlns:a16="http://schemas.microsoft.com/office/drawing/2014/main" id="{C22382CB-AF58-734A-B8C6-9F75FF4420CD}"/>
              </a:ext>
            </a:extLst>
          </p:cNvPr>
          <p:cNvSpPr txBox="1"/>
          <p:nvPr/>
        </p:nvSpPr>
        <p:spPr>
          <a:xfrm>
            <a:off x="3614406" y="1329240"/>
            <a:ext cx="2039061" cy="784830"/>
          </a:xfrm>
          <a:prstGeom prst="rect">
            <a:avLst/>
          </a:prstGeom>
          <a:solidFill>
            <a:schemeClr val="accent4">
              <a:lumMod val="40000"/>
              <a:lumOff val="60000"/>
            </a:schemeClr>
          </a:solidFill>
          <a:ln w="12700">
            <a:solidFill>
              <a:schemeClr val="accent4"/>
            </a:solidFill>
          </a:ln>
        </p:spPr>
        <p:txBody>
          <a:bodyPr wrap="square" rtlCol="0">
            <a:spAutoFit/>
          </a:bodyPr>
          <a:lstStyle/>
          <a:p>
            <a:r>
              <a:rPr lang="zh-TW" altLang="en-US" sz="900" b="1" u="sng" dirty="0">
                <a:latin typeface="+mn-ea"/>
                <a:ea typeface="+mn-ea"/>
              </a:rPr>
              <a:t>調整或</a:t>
            </a:r>
            <a:r>
              <a:rPr lang="zh-CN" altLang="en-US" sz="900" b="1" u="sng" dirty="0">
                <a:latin typeface="+mn-ea"/>
                <a:ea typeface="+mn-ea"/>
              </a:rPr>
              <a:t>溫和衰退</a:t>
            </a:r>
            <a:endParaRPr lang="en-US" altLang="zh-CN" sz="900" b="1" u="sng" dirty="0">
              <a:latin typeface="+mn-ea"/>
              <a:ea typeface="+mn-ea"/>
            </a:endParaRPr>
          </a:p>
          <a:p>
            <a:pPr marL="100013" indent="-100013">
              <a:buFont typeface="Arial" panose="020B0604020202020204" pitchFamily="34" charset="0"/>
              <a:buChar char="•"/>
            </a:pPr>
            <a:r>
              <a:rPr lang="zh-CN" altLang="en-US" sz="900" dirty="0">
                <a:latin typeface="+mn-ea"/>
                <a:ea typeface="+mn-ea"/>
              </a:rPr>
              <a:t>失業率：平均季增</a:t>
            </a:r>
            <a:r>
              <a:rPr lang="en-US" altLang="zh-CN" sz="900" dirty="0">
                <a:latin typeface="+mn-ea"/>
                <a:ea typeface="+mn-ea"/>
              </a:rPr>
              <a:t>0.4</a:t>
            </a:r>
            <a:r>
              <a:rPr lang="zh-CN" altLang="en-US" sz="900" dirty="0">
                <a:latin typeface="+mn-ea"/>
                <a:ea typeface="+mn-ea"/>
              </a:rPr>
              <a:t>％</a:t>
            </a:r>
            <a:endParaRPr lang="en-US" altLang="zh-CN" sz="900" dirty="0">
              <a:latin typeface="+mn-ea"/>
              <a:ea typeface="+mn-ea"/>
            </a:endParaRPr>
          </a:p>
          <a:p>
            <a:pPr marL="100013" indent="-100013">
              <a:buFont typeface="Arial" panose="020B0604020202020204" pitchFamily="34" charset="0"/>
              <a:buChar char="•"/>
            </a:pPr>
            <a:r>
              <a:rPr lang="zh-CN" altLang="en-US" sz="900" dirty="0">
                <a:latin typeface="+mn-ea"/>
                <a:ea typeface="+mn-ea"/>
              </a:rPr>
              <a:t>製造業</a:t>
            </a:r>
            <a:r>
              <a:rPr lang="en-US" altLang="zh-CN" sz="900" dirty="0">
                <a:latin typeface="+mn-ea"/>
                <a:ea typeface="+mn-ea"/>
              </a:rPr>
              <a:t>PMI</a:t>
            </a:r>
            <a:r>
              <a:rPr lang="zh-TW" altLang="en-US" sz="900" dirty="0">
                <a:latin typeface="+mn-ea"/>
                <a:ea typeface="+mn-ea"/>
              </a:rPr>
              <a:t>：</a:t>
            </a:r>
            <a:r>
              <a:rPr lang="zh-CN" altLang="en-US" sz="900" dirty="0">
                <a:latin typeface="+mn-ea"/>
                <a:ea typeface="+mn-ea"/>
              </a:rPr>
              <a:t>平均季減</a:t>
            </a:r>
            <a:r>
              <a:rPr lang="en-US" altLang="zh-CN" sz="900" dirty="0">
                <a:latin typeface="+mn-ea"/>
                <a:ea typeface="+mn-ea"/>
              </a:rPr>
              <a:t>1.3</a:t>
            </a:r>
            <a:endParaRPr lang="en-US" altLang="zh-TW" sz="900" dirty="0">
              <a:latin typeface="+mn-ea"/>
              <a:ea typeface="+mn-ea"/>
            </a:endParaRPr>
          </a:p>
          <a:p>
            <a:pPr marL="100013" indent="-100013">
              <a:buFont typeface="Arial" panose="020B0604020202020204" pitchFamily="34" charset="0"/>
              <a:buChar char="•"/>
            </a:pPr>
            <a:r>
              <a:rPr lang="en-US" altLang="zh-TW" sz="900" dirty="0">
                <a:latin typeface="+mn-ea"/>
                <a:ea typeface="+mn-ea"/>
              </a:rPr>
              <a:t>GDP</a:t>
            </a:r>
            <a:r>
              <a:rPr lang="zh-CN" altLang="en-US" sz="900" dirty="0">
                <a:latin typeface="+mn-ea"/>
                <a:ea typeface="+mn-ea"/>
              </a:rPr>
              <a:t>季增年率：平均</a:t>
            </a:r>
            <a:r>
              <a:rPr lang="en-US" altLang="zh-CN" sz="900" dirty="0">
                <a:latin typeface="+mn-ea"/>
                <a:ea typeface="+mn-ea"/>
              </a:rPr>
              <a:t>-0.6</a:t>
            </a:r>
            <a:r>
              <a:rPr lang="zh-CN" altLang="en-US" sz="900" dirty="0">
                <a:latin typeface="+mn-ea"/>
                <a:ea typeface="+mn-ea"/>
              </a:rPr>
              <a:t>％</a:t>
            </a:r>
            <a:r>
              <a:rPr lang="en-US" altLang="zh-CN" sz="900" dirty="0">
                <a:latin typeface="+mn-ea"/>
                <a:ea typeface="+mn-ea"/>
              </a:rPr>
              <a:t>~+2%</a:t>
            </a:r>
          </a:p>
          <a:p>
            <a:pPr marL="100013" indent="-100013">
              <a:buFont typeface="Arial" panose="020B0604020202020204" pitchFamily="34" charset="0"/>
              <a:buChar char="•"/>
            </a:pPr>
            <a:r>
              <a:rPr lang="zh-TW" altLang="en-US" sz="900" dirty="0">
                <a:latin typeface="+mn-ea"/>
                <a:ea typeface="+mn-ea"/>
              </a:rPr>
              <a:t>標普反應：平均</a:t>
            </a:r>
            <a:r>
              <a:rPr lang="en-US" altLang="zh-TW" sz="900" dirty="0">
                <a:latin typeface="+mn-ea"/>
                <a:ea typeface="+mn-ea"/>
              </a:rPr>
              <a:t>-9%~+13.2%</a:t>
            </a:r>
            <a:endParaRPr lang="zh-TW" altLang="en-US" sz="900" dirty="0">
              <a:latin typeface="+mn-ea"/>
              <a:ea typeface="+mn-ea"/>
            </a:endParaRPr>
          </a:p>
        </p:txBody>
      </p:sp>
      <p:sp>
        <p:nvSpPr>
          <p:cNvPr id="46" name="文字方塊 45">
            <a:extLst>
              <a:ext uri="{FF2B5EF4-FFF2-40B4-BE49-F238E27FC236}">
                <a16:creationId xmlns="" xmlns:a16="http://schemas.microsoft.com/office/drawing/2014/main" id="{B91D7AD5-9DD6-EE40-8B85-5BE76DCF2ED2}"/>
              </a:ext>
            </a:extLst>
          </p:cNvPr>
          <p:cNvSpPr txBox="1"/>
          <p:nvPr/>
        </p:nvSpPr>
        <p:spPr>
          <a:xfrm>
            <a:off x="5777082" y="1329240"/>
            <a:ext cx="1823968" cy="784830"/>
          </a:xfrm>
          <a:prstGeom prst="rect">
            <a:avLst/>
          </a:prstGeom>
          <a:solidFill>
            <a:srgbClr val="F7DFDF"/>
          </a:solidFill>
          <a:ln w="12700">
            <a:solidFill>
              <a:srgbClr val="FF0000"/>
            </a:solidFill>
          </a:ln>
        </p:spPr>
        <p:txBody>
          <a:bodyPr wrap="square" rtlCol="0">
            <a:spAutoFit/>
          </a:bodyPr>
          <a:lstStyle/>
          <a:p>
            <a:r>
              <a:rPr lang="zh-CN" altLang="en-US" sz="900" b="1" u="sng" dirty="0">
                <a:latin typeface="+mn-ea"/>
                <a:ea typeface="+mn-ea"/>
              </a:rPr>
              <a:t>嚴重衰退</a:t>
            </a:r>
            <a:endParaRPr lang="en-US" altLang="zh-CN" sz="900" b="1" u="sng" dirty="0">
              <a:latin typeface="+mn-ea"/>
              <a:ea typeface="+mn-ea"/>
            </a:endParaRPr>
          </a:p>
          <a:p>
            <a:pPr marL="100013" indent="-100013">
              <a:buFont typeface="Arial" panose="020B0604020202020204" pitchFamily="34" charset="0"/>
              <a:buChar char="•"/>
            </a:pPr>
            <a:r>
              <a:rPr lang="zh-CN" altLang="en-US" sz="900" dirty="0">
                <a:latin typeface="+mn-ea"/>
                <a:ea typeface="+mn-ea"/>
              </a:rPr>
              <a:t>失業率：平均季增</a:t>
            </a:r>
            <a:r>
              <a:rPr lang="en-US" altLang="zh-CN" sz="900" dirty="0">
                <a:latin typeface="+mn-ea"/>
                <a:ea typeface="+mn-ea"/>
              </a:rPr>
              <a:t>0.5</a:t>
            </a:r>
            <a:r>
              <a:rPr lang="zh-CN" altLang="en-US" sz="900" dirty="0">
                <a:latin typeface="+mn-ea"/>
                <a:ea typeface="+mn-ea"/>
              </a:rPr>
              <a:t>％</a:t>
            </a:r>
            <a:endParaRPr lang="en-US" altLang="zh-CN" sz="900" dirty="0">
              <a:latin typeface="+mn-ea"/>
              <a:ea typeface="+mn-ea"/>
            </a:endParaRPr>
          </a:p>
          <a:p>
            <a:pPr marL="100013" indent="-100013">
              <a:buFont typeface="Arial" panose="020B0604020202020204" pitchFamily="34" charset="0"/>
              <a:buChar char="•"/>
            </a:pPr>
            <a:r>
              <a:rPr lang="zh-CN" altLang="en-US" sz="900" dirty="0">
                <a:latin typeface="+mn-ea"/>
                <a:ea typeface="+mn-ea"/>
              </a:rPr>
              <a:t>製造業</a:t>
            </a:r>
            <a:r>
              <a:rPr lang="en-US" altLang="zh-CN" sz="900" dirty="0">
                <a:latin typeface="+mn-ea"/>
                <a:ea typeface="+mn-ea"/>
              </a:rPr>
              <a:t>PMI</a:t>
            </a:r>
            <a:r>
              <a:rPr lang="zh-TW" altLang="en-US" sz="900" dirty="0">
                <a:latin typeface="+mn-ea"/>
                <a:ea typeface="+mn-ea"/>
              </a:rPr>
              <a:t>：</a:t>
            </a:r>
            <a:r>
              <a:rPr lang="zh-CN" altLang="en-US" sz="900" dirty="0">
                <a:latin typeface="+mn-ea"/>
                <a:ea typeface="+mn-ea"/>
              </a:rPr>
              <a:t>平均季減</a:t>
            </a:r>
            <a:r>
              <a:rPr lang="en-US" altLang="zh-CN" sz="900" dirty="0">
                <a:latin typeface="+mn-ea"/>
                <a:ea typeface="+mn-ea"/>
              </a:rPr>
              <a:t>2.5</a:t>
            </a:r>
            <a:endParaRPr lang="en-US" altLang="zh-TW" sz="900" dirty="0">
              <a:latin typeface="+mn-ea"/>
              <a:ea typeface="+mn-ea"/>
            </a:endParaRPr>
          </a:p>
          <a:p>
            <a:pPr marL="100013" indent="-100013">
              <a:buFont typeface="Arial" panose="020B0604020202020204" pitchFamily="34" charset="0"/>
              <a:buChar char="•"/>
            </a:pPr>
            <a:r>
              <a:rPr lang="en-US" altLang="zh-TW" sz="900" dirty="0">
                <a:latin typeface="+mn-ea"/>
                <a:ea typeface="+mn-ea"/>
              </a:rPr>
              <a:t>GDP</a:t>
            </a:r>
            <a:r>
              <a:rPr lang="zh-CN" altLang="en-US" sz="900" dirty="0">
                <a:latin typeface="+mn-ea"/>
                <a:ea typeface="+mn-ea"/>
              </a:rPr>
              <a:t>季增年率：平均</a:t>
            </a:r>
            <a:r>
              <a:rPr lang="en-US" altLang="zh-CN" sz="900" dirty="0">
                <a:latin typeface="+mn-ea"/>
                <a:ea typeface="+mn-ea"/>
              </a:rPr>
              <a:t>-1.4</a:t>
            </a:r>
            <a:r>
              <a:rPr lang="zh-CN" altLang="en-US" sz="900" dirty="0">
                <a:latin typeface="+mn-ea"/>
                <a:ea typeface="+mn-ea"/>
              </a:rPr>
              <a:t>％</a:t>
            </a:r>
            <a:endParaRPr lang="en-US" altLang="zh-CN" sz="900" dirty="0">
              <a:latin typeface="+mn-ea"/>
              <a:ea typeface="+mn-ea"/>
            </a:endParaRPr>
          </a:p>
          <a:p>
            <a:pPr marL="100013" indent="-100013">
              <a:buFont typeface="Arial" panose="020B0604020202020204" pitchFamily="34" charset="0"/>
              <a:buChar char="•"/>
            </a:pPr>
            <a:r>
              <a:rPr lang="zh-TW" altLang="en-US" sz="900" dirty="0">
                <a:latin typeface="+mn-ea"/>
                <a:ea typeface="+mn-ea"/>
              </a:rPr>
              <a:t>標普反應：</a:t>
            </a:r>
            <a:r>
              <a:rPr lang="en-US" altLang="zh-TW" sz="900" dirty="0">
                <a:latin typeface="+mn-ea"/>
                <a:ea typeface="+mn-ea"/>
              </a:rPr>
              <a:t>-16.3%~+18.6%</a:t>
            </a:r>
            <a:endParaRPr lang="zh-TW" altLang="en-US" sz="900" dirty="0">
              <a:latin typeface="+mn-ea"/>
              <a:ea typeface="+mn-ea"/>
            </a:endParaRPr>
          </a:p>
        </p:txBody>
      </p:sp>
      <p:graphicFrame>
        <p:nvGraphicFramePr>
          <p:cNvPr id="37" name="內容版面配置區 12">
            <a:extLst>
              <a:ext uri="{FF2B5EF4-FFF2-40B4-BE49-F238E27FC236}">
                <a16:creationId xmlns="" xmlns:a16="http://schemas.microsoft.com/office/drawing/2014/main" id="{F4357A12-4139-144E-B502-A6AEDD9CBB5A}"/>
              </a:ext>
            </a:extLst>
          </p:cNvPr>
          <p:cNvGraphicFramePr>
            <a:graphicFrameLocks/>
          </p:cNvGraphicFramePr>
          <p:nvPr>
            <p:extLst/>
          </p:nvPr>
        </p:nvGraphicFramePr>
        <p:xfrm>
          <a:off x="4651967" y="4315305"/>
          <a:ext cx="4032250" cy="21231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8" name="內容版面配置區 13">
            <a:extLst>
              <a:ext uri="{FF2B5EF4-FFF2-40B4-BE49-F238E27FC236}">
                <a16:creationId xmlns="" xmlns:a16="http://schemas.microsoft.com/office/drawing/2014/main" id="{04E987D1-41EB-7A40-B46E-8968B912D52F}"/>
              </a:ext>
            </a:extLst>
          </p:cNvPr>
          <p:cNvGraphicFramePr>
            <a:graphicFrameLocks/>
          </p:cNvGraphicFramePr>
          <p:nvPr>
            <p:extLst/>
          </p:nvPr>
        </p:nvGraphicFramePr>
        <p:xfrm>
          <a:off x="476842" y="4042021"/>
          <a:ext cx="4030912" cy="2396434"/>
        </p:xfrm>
        <a:graphic>
          <a:graphicData uri="http://schemas.openxmlformats.org/drawingml/2006/chart">
            <c:chart xmlns:c="http://schemas.openxmlformats.org/drawingml/2006/chart" xmlns:r="http://schemas.openxmlformats.org/officeDocument/2006/relationships" r:id="rId4"/>
          </a:graphicData>
        </a:graphic>
      </p:graphicFrame>
      <p:cxnSp>
        <p:nvCxnSpPr>
          <p:cNvPr id="39" name="直線接點 38">
            <a:extLst>
              <a:ext uri="{FF2B5EF4-FFF2-40B4-BE49-F238E27FC236}">
                <a16:creationId xmlns="" xmlns:a16="http://schemas.microsoft.com/office/drawing/2014/main" id="{7246F74E-F81C-FD43-91C2-63540EC61F97}"/>
              </a:ext>
            </a:extLst>
          </p:cNvPr>
          <p:cNvCxnSpPr>
            <a:cxnSpLocks/>
          </p:cNvCxnSpPr>
          <p:nvPr/>
        </p:nvCxnSpPr>
        <p:spPr>
          <a:xfrm flipV="1">
            <a:off x="3097718" y="4223226"/>
            <a:ext cx="0" cy="1939263"/>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 xmlns:a16="http://schemas.microsoft.com/office/drawing/2014/main" id="{B2ECD901-CBA1-9F4D-932A-129B16E02E51}"/>
              </a:ext>
            </a:extLst>
          </p:cNvPr>
          <p:cNvSpPr txBox="1"/>
          <p:nvPr/>
        </p:nvSpPr>
        <p:spPr>
          <a:xfrm>
            <a:off x="3048291" y="5849216"/>
            <a:ext cx="323165" cy="760174"/>
          </a:xfrm>
          <a:prstGeom prst="rect">
            <a:avLst/>
          </a:prstGeom>
          <a:noFill/>
        </p:spPr>
        <p:txBody>
          <a:bodyPr vert="eaVert" wrap="square" rtlCol="0">
            <a:spAutoFit/>
          </a:bodyPr>
          <a:lstStyle/>
          <a:p>
            <a:r>
              <a:rPr kumimoji="1" lang="zh-TW" altLang="en-US" sz="900" dirty="0"/>
              <a:t>平均</a:t>
            </a:r>
          </a:p>
        </p:txBody>
      </p:sp>
      <p:sp>
        <p:nvSpPr>
          <p:cNvPr id="41" name="文字方塊 40">
            <a:extLst>
              <a:ext uri="{FF2B5EF4-FFF2-40B4-BE49-F238E27FC236}">
                <a16:creationId xmlns="" xmlns:a16="http://schemas.microsoft.com/office/drawing/2014/main" id="{97819317-3CFE-6542-B352-D3A508305722}"/>
              </a:ext>
            </a:extLst>
          </p:cNvPr>
          <p:cNvSpPr txBox="1"/>
          <p:nvPr/>
        </p:nvSpPr>
        <p:spPr>
          <a:xfrm>
            <a:off x="6538551" y="5009406"/>
            <a:ext cx="622121" cy="230832"/>
          </a:xfrm>
          <a:prstGeom prst="rect">
            <a:avLst/>
          </a:prstGeom>
          <a:noFill/>
        </p:spPr>
        <p:txBody>
          <a:bodyPr vert="horz" wrap="square" rtlCol="0">
            <a:spAutoFit/>
          </a:bodyPr>
          <a:lstStyle/>
          <a:p>
            <a:r>
              <a:rPr kumimoji="1" lang="zh-TW" altLang="en-US" sz="900" dirty="0"/>
              <a:t>平均</a:t>
            </a:r>
          </a:p>
        </p:txBody>
      </p:sp>
      <p:sp>
        <p:nvSpPr>
          <p:cNvPr id="42" name="文字版面配置區 15">
            <a:extLst>
              <a:ext uri="{FF2B5EF4-FFF2-40B4-BE49-F238E27FC236}">
                <a16:creationId xmlns="" xmlns:a16="http://schemas.microsoft.com/office/drawing/2014/main" id="{B3189CC9-19B5-2441-907F-E240DF91198F}"/>
              </a:ext>
            </a:extLst>
          </p:cNvPr>
          <p:cNvSpPr txBox="1">
            <a:spLocks/>
          </p:cNvSpPr>
          <p:nvPr/>
        </p:nvSpPr>
        <p:spPr>
          <a:xfrm>
            <a:off x="470330" y="3863186"/>
            <a:ext cx="4031679" cy="360040"/>
          </a:xfrm>
          <a:prstGeom prst="rect">
            <a:avLst/>
          </a:prstGeom>
        </p:spPr>
        <p:txBody>
          <a:bodyPr>
            <a:noAutofit/>
          </a:bodyPr>
          <a:lstStyle>
            <a:lvl1pPr marL="285750" indent="-285750" algn="l" defTabSz="914400" rtl="0" eaLnBrk="1" latinLnBrk="0" hangingPunct="1">
              <a:spcBef>
                <a:spcPct val="20000"/>
              </a:spcBef>
              <a:buFont typeface="Arial" pitchFamily="34" charset="0"/>
              <a:buChar char="•"/>
              <a:defRPr sz="1800" kern="1200">
                <a:solidFill>
                  <a:srgbClr val="C00000"/>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TW" altLang="en-US" dirty="0"/>
              <a:t>暫停升息期間標普平均月報酬率</a:t>
            </a:r>
          </a:p>
        </p:txBody>
      </p:sp>
      <p:sp>
        <p:nvSpPr>
          <p:cNvPr id="43" name="文字版面配置區 15">
            <a:extLst>
              <a:ext uri="{FF2B5EF4-FFF2-40B4-BE49-F238E27FC236}">
                <a16:creationId xmlns="" xmlns:a16="http://schemas.microsoft.com/office/drawing/2014/main" id="{A0BDE3B0-21C2-1543-94A6-A6643A8228E1}"/>
              </a:ext>
            </a:extLst>
          </p:cNvPr>
          <p:cNvSpPr txBox="1">
            <a:spLocks/>
          </p:cNvSpPr>
          <p:nvPr/>
        </p:nvSpPr>
        <p:spPr>
          <a:xfrm>
            <a:off x="4673226" y="3862001"/>
            <a:ext cx="4031679" cy="360040"/>
          </a:xfrm>
          <a:prstGeom prst="rect">
            <a:avLst/>
          </a:prstGeom>
        </p:spPr>
        <p:txBody>
          <a:bodyPr>
            <a:noAutofit/>
          </a:bodyPr>
          <a:lstStyle>
            <a:lvl1pPr marL="285750" indent="-285750" algn="l" defTabSz="914400" rtl="0" eaLnBrk="1" latinLnBrk="0" hangingPunct="1">
              <a:spcBef>
                <a:spcPct val="20000"/>
              </a:spcBef>
              <a:buFont typeface="Arial" pitchFamily="34" charset="0"/>
              <a:buChar char="•"/>
              <a:defRPr sz="1800" kern="1200">
                <a:solidFill>
                  <a:srgbClr val="C00000"/>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zh-TW" altLang="en-US" dirty="0"/>
              <a:t>啟動降息半年內標普平均月報酬率</a:t>
            </a:r>
          </a:p>
        </p:txBody>
      </p:sp>
      <p:sp>
        <p:nvSpPr>
          <p:cNvPr id="4" name="文字方塊 3">
            <a:extLst>
              <a:ext uri="{FF2B5EF4-FFF2-40B4-BE49-F238E27FC236}">
                <a16:creationId xmlns="" xmlns:a16="http://schemas.microsoft.com/office/drawing/2014/main" id="{D2375026-F8D4-0D4B-8E25-7C241AAAB8D5}"/>
              </a:ext>
            </a:extLst>
          </p:cNvPr>
          <p:cNvSpPr txBox="1"/>
          <p:nvPr/>
        </p:nvSpPr>
        <p:spPr>
          <a:xfrm>
            <a:off x="3440744" y="4227283"/>
            <a:ext cx="1196491" cy="246221"/>
          </a:xfrm>
          <a:prstGeom prst="rect">
            <a:avLst/>
          </a:prstGeom>
          <a:noFill/>
        </p:spPr>
        <p:txBody>
          <a:bodyPr wrap="square" rtlCol="0">
            <a:spAutoFit/>
          </a:bodyPr>
          <a:lstStyle/>
          <a:p>
            <a:r>
              <a:rPr kumimoji="1" lang="zh-TW" altLang="en-US" sz="1000" dirty="0">
                <a:solidFill>
                  <a:schemeClr val="accent4"/>
                </a:solidFill>
              </a:rPr>
              <a:t>溫和衰退</a:t>
            </a:r>
          </a:p>
        </p:txBody>
      </p:sp>
      <p:sp>
        <p:nvSpPr>
          <p:cNvPr id="44" name="文字方塊 43">
            <a:extLst>
              <a:ext uri="{FF2B5EF4-FFF2-40B4-BE49-F238E27FC236}">
                <a16:creationId xmlns="" xmlns:a16="http://schemas.microsoft.com/office/drawing/2014/main" id="{AFDDDD1D-C7B7-7348-B7BA-2E70E2FBFF0E}"/>
              </a:ext>
            </a:extLst>
          </p:cNvPr>
          <p:cNvSpPr txBox="1"/>
          <p:nvPr/>
        </p:nvSpPr>
        <p:spPr>
          <a:xfrm>
            <a:off x="5130414" y="4734787"/>
            <a:ext cx="1196491" cy="246221"/>
          </a:xfrm>
          <a:prstGeom prst="rect">
            <a:avLst/>
          </a:prstGeom>
          <a:noFill/>
        </p:spPr>
        <p:txBody>
          <a:bodyPr wrap="square" rtlCol="0">
            <a:spAutoFit/>
          </a:bodyPr>
          <a:lstStyle/>
          <a:p>
            <a:r>
              <a:rPr kumimoji="1" lang="zh-TW" altLang="en-US" sz="1000" dirty="0">
                <a:solidFill>
                  <a:schemeClr val="accent4"/>
                </a:solidFill>
              </a:rPr>
              <a:t>溫和衰退</a:t>
            </a:r>
          </a:p>
        </p:txBody>
      </p:sp>
    </p:spTree>
    <p:extLst>
      <p:ext uri="{BB962C8B-B14F-4D97-AF65-F5344CB8AC3E}">
        <p14:creationId xmlns:p14="http://schemas.microsoft.com/office/powerpoint/2010/main" val="3171939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a:blip r:embed="rId3">
            <a:clrChange>
              <a:clrFrom>
                <a:srgbClr val="FFFFFF"/>
              </a:clrFrom>
              <a:clrTo>
                <a:srgbClr val="FFFFFF">
                  <a:alpha val="0"/>
                </a:srgbClr>
              </a:clrTo>
            </a:clrChange>
          </a:blip>
          <a:stretch>
            <a:fillRect/>
          </a:stretch>
        </p:blipFill>
        <p:spPr>
          <a:xfrm>
            <a:off x="1292156" y="1693085"/>
            <a:ext cx="7456308" cy="3974073"/>
          </a:xfrm>
          <a:prstGeom prst="rect">
            <a:avLst/>
          </a:prstGeom>
        </p:spPr>
      </p:pic>
      <p:graphicFrame>
        <p:nvGraphicFramePr>
          <p:cNvPr id="2" name="表格 1"/>
          <p:cNvGraphicFramePr>
            <a:graphicFrameLocks noGrp="1"/>
          </p:cNvGraphicFramePr>
          <p:nvPr>
            <p:extLst>
              <p:ext uri="{D42A27DB-BD31-4B8C-83A1-F6EECF244321}">
                <p14:modId xmlns:p14="http://schemas.microsoft.com/office/powerpoint/2010/main" val="2144792290"/>
              </p:ext>
            </p:extLst>
          </p:nvPr>
        </p:nvGraphicFramePr>
        <p:xfrm>
          <a:off x="543753" y="1355991"/>
          <a:ext cx="8024689" cy="4665297"/>
        </p:xfrm>
        <a:graphic>
          <a:graphicData uri="http://schemas.openxmlformats.org/drawingml/2006/table">
            <a:tbl>
              <a:tblPr/>
              <a:tblGrid>
                <a:gridCol w="766608">
                  <a:extLst>
                    <a:ext uri="{9D8B030D-6E8A-4147-A177-3AD203B41FA5}">
                      <a16:colId xmlns:a16="http://schemas.microsoft.com/office/drawing/2014/main" xmlns="" val="20000"/>
                    </a:ext>
                  </a:extLst>
                </a:gridCol>
                <a:gridCol w="821406">
                  <a:extLst>
                    <a:ext uri="{9D8B030D-6E8A-4147-A177-3AD203B41FA5}">
                      <a16:colId xmlns:a16="http://schemas.microsoft.com/office/drawing/2014/main" xmlns="" val="20001"/>
                    </a:ext>
                  </a:extLst>
                </a:gridCol>
                <a:gridCol w="919525">
                  <a:extLst>
                    <a:ext uri="{9D8B030D-6E8A-4147-A177-3AD203B41FA5}">
                      <a16:colId xmlns:a16="http://schemas.microsoft.com/office/drawing/2014/main" xmlns="" val="20002"/>
                    </a:ext>
                  </a:extLst>
                </a:gridCol>
                <a:gridCol w="919525">
                  <a:extLst>
                    <a:ext uri="{9D8B030D-6E8A-4147-A177-3AD203B41FA5}">
                      <a16:colId xmlns:a16="http://schemas.microsoft.com/office/drawing/2014/main" xmlns="" val="20003"/>
                    </a:ext>
                  </a:extLst>
                </a:gridCol>
                <a:gridCol w="919525">
                  <a:extLst>
                    <a:ext uri="{9D8B030D-6E8A-4147-A177-3AD203B41FA5}">
                      <a16:colId xmlns:a16="http://schemas.microsoft.com/office/drawing/2014/main" xmlns="" val="20004"/>
                    </a:ext>
                  </a:extLst>
                </a:gridCol>
                <a:gridCol w="919525">
                  <a:extLst>
                    <a:ext uri="{9D8B030D-6E8A-4147-A177-3AD203B41FA5}">
                      <a16:colId xmlns:a16="http://schemas.microsoft.com/office/drawing/2014/main" xmlns="" val="20005"/>
                    </a:ext>
                  </a:extLst>
                </a:gridCol>
                <a:gridCol w="919525">
                  <a:extLst>
                    <a:ext uri="{9D8B030D-6E8A-4147-A177-3AD203B41FA5}">
                      <a16:colId xmlns:a16="http://schemas.microsoft.com/office/drawing/2014/main" xmlns="" val="20006"/>
                    </a:ext>
                  </a:extLst>
                </a:gridCol>
                <a:gridCol w="919525">
                  <a:extLst>
                    <a:ext uri="{9D8B030D-6E8A-4147-A177-3AD203B41FA5}">
                      <a16:colId xmlns:a16="http://schemas.microsoft.com/office/drawing/2014/main" xmlns="" val="20007"/>
                    </a:ext>
                  </a:extLst>
                </a:gridCol>
                <a:gridCol w="919525">
                  <a:extLst>
                    <a:ext uri="{9D8B030D-6E8A-4147-A177-3AD203B41FA5}">
                      <a16:colId xmlns:a16="http://schemas.microsoft.com/office/drawing/2014/main" xmlns="" val="20008"/>
                    </a:ext>
                  </a:extLst>
                </a:gridCol>
              </a:tblGrid>
              <a:tr h="172538">
                <a:tc>
                  <a:txBody>
                    <a:bodyPr/>
                    <a:lstStyle/>
                    <a:p>
                      <a:pPr algn="ctr" fontAlgn="ctr"/>
                      <a:endParaRPr lang="zh-TW" altLang="en-US" sz="1000" b="1" i="0" u="none" strike="noStrike" dirty="0">
                        <a:solidFill>
                          <a:srgbClr val="85001D"/>
                        </a:solidFill>
                        <a:effectLst/>
                        <a:latin typeface="微軟正黑體"/>
                      </a:endParaRPr>
                    </a:p>
                  </a:txBody>
                  <a:tcPr marL="5561" marR="5561" marT="5561" marB="0" anchor="ctr">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E9E9"/>
                    </a:solidFill>
                  </a:tcPr>
                </a:tc>
                <a:tc gridSpan="4">
                  <a:txBody>
                    <a:bodyPr/>
                    <a:lstStyle/>
                    <a:p>
                      <a:pPr algn="ctr" fontAlgn="ctr"/>
                      <a:r>
                        <a:rPr lang="en-US" altLang="zh-TW" sz="1000" b="1" i="0" u="none" strike="noStrike" dirty="0">
                          <a:solidFill>
                            <a:srgbClr val="85001D"/>
                          </a:solidFill>
                          <a:effectLst/>
                          <a:latin typeface="微軟正黑體" panose="020B0604030504040204" pitchFamily="34" charset="-120"/>
                          <a:ea typeface="微軟正黑體" panose="020B0604030504040204" pitchFamily="34" charset="-120"/>
                        </a:rPr>
                        <a:t>2022</a:t>
                      </a:r>
                      <a:r>
                        <a:rPr lang="zh-TW" altLang="en-US" sz="1000" b="1" i="0" u="none" strike="noStrike" dirty="0">
                          <a:solidFill>
                            <a:srgbClr val="85001D"/>
                          </a:solidFill>
                          <a:effectLst/>
                          <a:latin typeface="微軟正黑體" panose="020B0604030504040204" pitchFamily="34" charset="-120"/>
                          <a:ea typeface="微軟正黑體" panose="020B0604030504040204" pitchFamily="34" charset="-120"/>
                        </a:rPr>
                        <a:t>行情規劃 </a:t>
                      </a:r>
                      <a:r>
                        <a:rPr lang="en-US" altLang="zh-TW" sz="1000" b="1" i="0" u="none" strike="noStrike" dirty="0">
                          <a:solidFill>
                            <a:srgbClr val="85001D"/>
                          </a:solidFill>
                          <a:effectLst/>
                          <a:latin typeface="微軟正黑體" panose="020B0604030504040204" pitchFamily="34" charset="-120"/>
                          <a:ea typeface="微軟正黑體" panose="020B0604030504040204" pitchFamily="34" charset="-120"/>
                        </a:rPr>
                        <a:t>— MSCI</a:t>
                      </a:r>
                      <a:r>
                        <a:rPr lang="zh-TW" altLang="en-US" sz="1000" b="1" i="0" u="none" strike="noStrike" dirty="0">
                          <a:solidFill>
                            <a:srgbClr val="85001D"/>
                          </a:solidFill>
                          <a:effectLst/>
                          <a:latin typeface="微軟正黑體" panose="020B0604030504040204" pitchFamily="34" charset="-120"/>
                          <a:ea typeface="微軟正黑體" panose="020B0604030504040204" pitchFamily="34" charset="-120"/>
                        </a:rPr>
                        <a:t>全球</a:t>
                      </a:r>
                    </a:p>
                  </a:txBody>
                  <a:tcPr marL="5561" marR="5561" marT="556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E9E9"/>
                    </a:solidFill>
                  </a:tcPr>
                </a:tc>
                <a:tc hMerge="1">
                  <a:txBody>
                    <a:bodyPr/>
                    <a:lstStyle/>
                    <a:p>
                      <a:pPr algn="ctr" fontAlgn="ctr"/>
                      <a:endParaRPr lang="zh-TW" altLang="en-US" sz="1000" b="1" i="0" u="none" strike="noStrike" dirty="0">
                        <a:solidFill>
                          <a:srgbClr val="85001D"/>
                        </a:solidFill>
                        <a:effectLst/>
                        <a:latin typeface="微軟正黑體"/>
                      </a:endParaRPr>
                    </a:p>
                  </a:txBody>
                  <a:tcPr marL="7415" marR="7415" marT="7415" marB="0" anchor="ctr"/>
                </a:tc>
                <a:tc hMerge="1">
                  <a:txBody>
                    <a:bodyPr/>
                    <a:lstStyle/>
                    <a:p>
                      <a:pPr algn="ctr" fontAlgn="ctr"/>
                      <a:endParaRPr lang="zh-TW" altLang="en-US" sz="1100" b="1" i="0" u="none" strike="noStrike" dirty="0">
                        <a:solidFill>
                          <a:srgbClr val="85001D"/>
                        </a:solidFill>
                        <a:effectLst/>
                        <a:latin typeface="+mn-lt"/>
                      </a:endParaRPr>
                    </a:p>
                  </a:txBody>
                  <a:tcPr marL="7415" marR="7415" marT="7415" marB="0" anchor="ctr"/>
                </a:tc>
                <a:tc hMerge="1">
                  <a:txBody>
                    <a:bodyPr/>
                    <a:lstStyle/>
                    <a:p>
                      <a:pPr algn="ctr" fontAlgn="ctr"/>
                      <a:endParaRPr lang="zh-TW" altLang="en-US" sz="1100" b="1" i="0" u="none" strike="noStrike" dirty="0">
                        <a:solidFill>
                          <a:srgbClr val="85001D"/>
                        </a:solidFill>
                        <a:effectLst/>
                        <a:latin typeface="+mn-lt"/>
                      </a:endParaRPr>
                    </a:p>
                  </a:txBody>
                  <a:tcPr marL="7415" marR="7415" marT="7415" marB="0" anchor="ctr"/>
                </a:tc>
                <a:tc gridSpan="4">
                  <a:txBody>
                    <a:bodyPr/>
                    <a:lstStyle/>
                    <a:p>
                      <a:pPr algn="ctr" fontAlgn="ctr"/>
                      <a:r>
                        <a:rPr lang="en-US" altLang="zh-TW" sz="1000" b="1" i="0" u="none" strike="noStrike" dirty="0">
                          <a:solidFill>
                            <a:srgbClr val="85001D"/>
                          </a:solidFill>
                          <a:effectLst/>
                          <a:latin typeface="微軟正黑體" panose="020B0604030504040204" pitchFamily="34" charset="-120"/>
                          <a:ea typeface="微軟正黑體" panose="020B0604030504040204" pitchFamily="34" charset="-120"/>
                        </a:rPr>
                        <a:t>2023</a:t>
                      </a:r>
                      <a:r>
                        <a:rPr lang="zh-TW" altLang="en-US" sz="1000" b="1" i="0" u="none" strike="noStrike" dirty="0">
                          <a:solidFill>
                            <a:srgbClr val="85001D"/>
                          </a:solidFill>
                          <a:effectLst/>
                          <a:latin typeface="微軟正黑體" panose="020B0604030504040204" pitchFamily="34" charset="-120"/>
                          <a:ea typeface="微軟正黑體" panose="020B0604030504040204" pitchFamily="34" charset="-120"/>
                        </a:rPr>
                        <a:t>行情規劃 </a:t>
                      </a:r>
                      <a:r>
                        <a:rPr lang="en-US" altLang="zh-TW" sz="1000" b="1" i="0" u="none" strike="noStrike" dirty="0">
                          <a:solidFill>
                            <a:srgbClr val="85001D"/>
                          </a:solidFill>
                          <a:effectLst/>
                          <a:latin typeface="微軟正黑體" panose="020B0604030504040204" pitchFamily="34" charset="-120"/>
                          <a:ea typeface="微軟正黑體" panose="020B0604030504040204" pitchFamily="34" charset="-120"/>
                        </a:rPr>
                        <a:t>— MSCI</a:t>
                      </a:r>
                      <a:r>
                        <a:rPr lang="zh-TW" altLang="en-US" sz="1000" b="1" i="0" u="none" strike="noStrike" dirty="0">
                          <a:solidFill>
                            <a:srgbClr val="85001D"/>
                          </a:solidFill>
                          <a:effectLst/>
                          <a:latin typeface="微軟正黑體" panose="020B0604030504040204" pitchFamily="34" charset="-120"/>
                          <a:ea typeface="微軟正黑體" panose="020B0604030504040204" pitchFamily="34" charset="-120"/>
                        </a:rPr>
                        <a:t>全球</a:t>
                      </a:r>
                    </a:p>
                  </a:txBody>
                  <a:tcPr marL="5561" marR="5561" marT="5561"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E9E9"/>
                    </a:solidFill>
                  </a:tcPr>
                </a:tc>
                <a:tc hMerge="1">
                  <a:txBody>
                    <a:bodyPr/>
                    <a:lstStyle/>
                    <a:p>
                      <a:pPr algn="ctr" fontAlgn="ctr"/>
                      <a:endParaRPr lang="zh-TW" altLang="en-US" sz="1000" b="1" i="0" u="none" strike="noStrike" dirty="0">
                        <a:solidFill>
                          <a:srgbClr val="85001D"/>
                        </a:solidFill>
                        <a:effectLst/>
                        <a:latin typeface="微軟正黑體"/>
                      </a:endParaRPr>
                    </a:p>
                  </a:txBody>
                  <a:tcPr marL="7415" marR="7415" marT="741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E9E9"/>
                    </a:solidFill>
                  </a:tcPr>
                </a:tc>
                <a:tc hMerge="1">
                  <a:txBody>
                    <a:bodyPr/>
                    <a:lstStyle/>
                    <a:p>
                      <a:pPr algn="ctr" fontAlgn="ctr"/>
                      <a:endParaRPr lang="zh-TW" altLang="en-US" sz="1100" b="1" i="0" u="none" strike="noStrike" dirty="0">
                        <a:solidFill>
                          <a:srgbClr val="85001D"/>
                        </a:solidFill>
                        <a:effectLst/>
                        <a:latin typeface="+mn-lt"/>
                      </a:endParaRPr>
                    </a:p>
                  </a:txBody>
                  <a:tcPr marL="7415" marR="7415" marT="741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E9E9"/>
                    </a:solidFill>
                  </a:tcPr>
                </a:tc>
                <a:tc hMerge="1">
                  <a:txBody>
                    <a:bodyPr/>
                    <a:lstStyle/>
                    <a:p>
                      <a:pPr algn="ctr" fontAlgn="ctr"/>
                      <a:endParaRPr lang="zh-TW" altLang="en-US" sz="1100" b="1" i="0" u="none" strike="noStrike" dirty="0">
                        <a:solidFill>
                          <a:srgbClr val="85001D"/>
                        </a:solidFill>
                        <a:effectLst/>
                        <a:latin typeface="+mn-lt"/>
                      </a:endParaRPr>
                    </a:p>
                  </a:txBody>
                  <a:tcPr marL="7415" marR="7415" marT="7415"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E9E9"/>
                    </a:solidFill>
                  </a:tcPr>
                </a:tc>
                <a:extLst>
                  <a:ext uri="{0D108BD9-81ED-4DB2-BD59-A6C34878D82A}">
                    <a16:rowId xmlns:a16="http://schemas.microsoft.com/office/drawing/2014/main" xmlns="" val="10000"/>
                  </a:ext>
                </a:extLst>
              </a:tr>
              <a:tr h="172538">
                <a:tc>
                  <a:txBody>
                    <a:bodyPr/>
                    <a:lstStyle/>
                    <a:p>
                      <a:pPr algn="ctr" fontAlgn="ctr"/>
                      <a:r>
                        <a:rPr lang="zh-TW" altLang="en-US" sz="1000" b="1" i="0" u="none" strike="noStrike" dirty="0">
                          <a:solidFill>
                            <a:srgbClr val="85001D"/>
                          </a:solidFill>
                          <a:effectLst/>
                          <a:latin typeface="微軟正黑體"/>
                        </a:rPr>
                        <a:t>　</a:t>
                      </a:r>
                    </a:p>
                  </a:txBody>
                  <a:tcPr marL="5561" marR="5561" marT="5561"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E9E9"/>
                    </a:solidFill>
                  </a:tcPr>
                </a:tc>
                <a:tc>
                  <a:txBody>
                    <a:bodyPr/>
                    <a:lstStyle/>
                    <a:p>
                      <a:pPr algn="ctr" fontAlgn="ctr"/>
                      <a:r>
                        <a:rPr lang="en-US" sz="1000" b="1" i="0" u="none" strike="noStrike" dirty="0">
                          <a:solidFill>
                            <a:srgbClr val="85001D"/>
                          </a:solidFill>
                          <a:effectLst/>
                          <a:latin typeface="微軟正黑體"/>
                        </a:rPr>
                        <a:t>2022Q1</a:t>
                      </a:r>
                    </a:p>
                  </a:txBody>
                  <a:tcPr marL="5561" marR="5561" marT="5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E9E9"/>
                    </a:solidFill>
                  </a:tcPr>
                </a:tc>
                <a:tc>
                  <a:txBody>
                    <a:bodyPr/>
                    <a:lstStyle/>
                    <a:p>
                      <a:pPr algn="ctr" fontAlgn="ctr"/>
                      <a:r>
                        <a:rPr lang="en-US" sz="1000" b="1" i="0" u="none" strike="noStrike" dirty="0">
                          <a:solidFill>
                            <a:srgbClr val="85001D"/>
                          </a:solidFill>
                          <a:effectLst/>
                          <a:latin typeface="微軟正黑體"/>
                        </a:rPr>
                        <a:t>2022Q2</a:t>
                      </a:r>
                    </a:p>
                  </a:txBody>
                  <a:tcPr marL="5561" marR="5561" marT="5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E9E9"/>
                    </a:solidFill>
                  </a:tcPr>
                </a:tc>
                <a:tc>
                  <a:txBody>
                    <a:bodyPr/>
                    <a:lstStyle/>
                    <a:p>
                      <a:pPr algn="ctr" fontAlgn="ctr"/>
                      <a:r>
                        <a:rPr lang="en-US" sz="1000" b="1" i="0" u="none" strike="noStrike" dirty="0">
                          <a:solidFill>
                            <a:srgbClr val="85001D"/>
                          </a:solidFill>
                          <a:effectLst/>
                          <a:latin typeface="微軟正黑體"/>
                        </a:rPr>
                        <a:t>2022Q3</a:t>
                      </a:r>
                    </a:p>
                  </a:txBody>
                  <a:tcPr marL="5561" marR="5561" marT="5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E9E9"/>
                    </a:solidFill>
                  </a:tcPr>
                </a:tc>
                <a:tc>
                  <a:txBody>
                    <a:bodyPr/>
                    <a:lstStyle/>
                    <a:p>
                      <a:pPr algn="ctr" fontAlgn="ctr"/>
                      <a:r>
                        <a:rPr lang="en-US" sz="1000" b="1" i="0" u="none" strike="noStrike" dirty="0">
                          <a:solidFill>
                            <a:srgbClr val="85001D"/>
                          </a:solidFill>
                          <a:effectLst/>
                          <a:latin typeface="微軟正黑體"/>
                        </a:rPr>
                        <a:t>2022Q4</a:t>
                      </a:r>
                    </a:p>
                  </a:txBody>
                  <a:tcPr marL="5561" marR="5561" marT="5561" marB="0" anchor="ctr">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E9E9"/>
                    </a:solidFill>
                  </a:tcPr>
                </a:tc>
                <a:tc>
                  <a:txBody>
                    <a:bodyPr/>
                    <a:lstStyle/>
                    <a:p>
                      <a:pPr algn="ctr" fontAlgn="ctr"/>
                      <a:r>
                        <a:rPr lang="en-US" sz="1000" b="1" i="0" u="none" strike="noStrike" dirty="0">
                          <a:solidFill>
                            <a:srgbClr val="85001D"/>
                          </a:solidFill>
                          <a:effectLst/>
                          <a:latin typeface="微軟正黑體"/>
                        </a:rPr>
                        <a:t>2023Q1</a:t>
                      </a:r>
                    </a:p>
                  </a:txBody>
                  <a:tcPr marL="5561" marR="5561" marT="5561" marB="0" anchor="ctr">
                    <a:lnL w="12700" cap="flat" cmpd="sng" algn="ctr">
                      <a:solidFill>
                        <a:schemeClr val="tx1"/>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E9E9"/>
                    </a:solidFill>
                  </a:tcPr>
                </a:tc>
                <a:tc>
                  <a:txBody>
                    <a:bodyPr/>
                    <a:lstStyle/>
                    <a:p>
                      <a:pPr algn="ctr" fontAlgn="ctr"/>
                      <a:r>
                        <a:rPr lang="en-US" sz="1000" b="1" i="0" u="none" strike="noStrike" dirty="0">
                          <a:solidFill>
                            <a:srgbClr val="85001D"/>
                          </a:solidFill>
                          <a:effectLst/>
                          <a:latin typeface="微軟正黑體"/>
                        </a:rPr>
                        <a:t>2023Q2</a:t>
                      </a:r>
                    </a:p>
                  </a:txBody>
                  <a:tcPr marL="5561" marR="5561" marT="5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E9E9"/>
                    </a:solidFill>
                  </a:tcPr>
                </a:tc>
                <a:tc>
                  <a:txBody>
                    <a:bodyPr/>
                    <a:lstStyle/>
                    <a:p>
                      <a:pPr algn="ctr" fontAlgn="ctr"/>
                      <a:r>
                        <a:rPr lang="en-US" sz="1000" b="1" i="0" u="none" strike="noStrike" dirty="0">
                          <a:solidFill>
                            <a:srgbClr val="85001D"/>
                          </a:solidFill>
                          <a:effectLst/>
                          <a:latin typeface="微軟正黑體"/>
                        </a:rPr>
                        <a:t>2023Q3</a:t>
                      </a:r>
                    </a:p>
                  </a:txBody>
                  <a:tcPr marL="5561" marR="5561" marT="5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E9E9"/>
                    </a:solidFill>
                  </a:tcPr>
                </a:tc>
                <a:tc>
                  <a:txBody>
                    <a:bodyPr/>
                    <a:lstStyle/>
                    <a:p>
                      <a:pPr algn="ctr" fontAlgn="ctr"/>
                      <a:r>
                        <a:rPr lang="en-US" sz="1000" b="1" i="0" u="none" strike="noStrike" dirty="0">
                          <a:solidFill>
                            <a:srgbClr val="85001D"/>
                          </a:solidFill>
                          <a:effectLst/>
                          <a:latin typeface="微軟正黑體"/>
                        </a:rPr>
                        <a:t>2023Q4</a:t>
                      </a:r>
                    </a:p>
                  </a:txBody>
                  <a:tcPr marL="5561" marR="5561" marT="5561"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9E9E9"/>
                    </a:solidFill>
                  </a:tcPr>
                </a:tc>
                <a:extLst>
                  <a:ext uri="{0D108BD9-81ED-4DB2-BD59-A6C34878D82A}">
                    <a16:rowId xmlns:a16="http://schemas.microsoft.com/office/drawing/2014/main" xmlns="" val="10001"/>
                  </a:ext>
                </a:extLst>
              </a:tr>
              <a:tr h="1246019">
                <a:tc>
                  <a:txBody>
                    <a:bodyPr/>
                    <a:lstStyle/>
                    <a:p>
                      <a:pPr algn="l" fontAlgn="ctr"/>
                      <a:endParaRPr lang="zh-TW" altLang="en-US" sz="1000" b="1" i="0" u="none" strike="noStrike" dirty="0">
                        <a:solidFill>
                          <a:srgbClr val="85001D"/>
                        </a:solidFill>
                        <a:effectLst/>
                        <a:latin typeface="微軟正黑體"/>
                      </a:endParaRPr>
                    </a:p>
                  </a:txBody>
                  <a:tcPr marL="5561" marR="5561" marT="556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altLang="zh-TW" sz="1000" b="0" i="0" u="none" strike="noStrike" kern="1200" dirty="0">
                        <a:solidFill>
                          <a:srgbClr val="85001D"/>
                        </a:solidFill>
                        <a:effectLst/>
                        <a:latin typeface="+mn-lt"/>
                        <a:ea typeface="+mn-ea"/>
                        <a:cs typeface="+mn-cs"/>
                      </a:endParaRPr>
                    </a:p>
                  </a:txBody>
                  <a:tcPr marL="5561" marR="5561" marT="556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altLang="zh-TW" sz="1000" b="0" i="0" u="none" strike="noStrike" kern="1200" dirty="0">
                        <a:solidFill>
                          <a:srgbClr val="85001D"/>
                        </a:solidFill>
                        <a:effectLst/>
                        <a:latin typeface="+mn-lt"/>
                        <a:ea typeface="+mn-ea"/>
                        <a:cs typeface="+mn-cs"/>
                      </a:endParaRPr>
                    </a:p>
                  </a:txBody>
                  <a:tcPr marL="5561" marR="5561" marT="5561"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altLang="zh-TW" sz="1000" b="0" i="0" u="none" strike="noStrike" kern="1200" dirty="0">
                        <a:solidFill>
                          <a:srgbClr val="85001D"/>
                        </a:solidFill>
                        <a:effectLst/>
                        <a:latin typeface="+mn-lt"/>
                        <a:ea typeface="+mn-ea"/>
                        <a:cs typeface="+mn-cs"/>
                      </a:endParaRPr>
                    </a:p>
                  </a:txBody>
                  <a:tcPr marL="5561" marR="5561" marT="5561"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altLang="zh-TW" sz="1000" b="0" i="0" u="none" strike="noStrike" kern="1200" dirty="0">
                        <a:solidFill>
                          <a:srgbClr val="85001D"/>
                        </a:solidFill>
                        <a:effectLst/>
                        <a:latin typeface="+mn-lt"/>
                        <a:ea typeface="+mn-ea"/>
                        <a:cs typeface="+mn-cs"/>
                      </a:endParaRPr>
                    </a:p>
                  </a:txBody>
                  <a:tcPr marL="5561" marR="5561" marT="5561"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altLang="zh-TW" sz="1000" b="0" i="0" u="none" strike="noStrike" kern="1200" dirty="0">
                        <a:solidFill>
                          <a:srgbClr val="85001D"/>
                        </a:solidFill>
                        <a:effectLst/>
                        <a:latin typeface="+mn-lt"/>
                        <a:ea typeface="+mn-ea"/>
                        <a:cs typeface="+mn-cs"/>
                      </a:endParaRPr>
                    </a:p>
                  </a:txBody>
                  <a:tcPr marL="5561" marR="5561" marT="5561"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altLang="zh-TW" sz="1000" b="0" i="0" u="none" strike="noStrike" kern="1200" dirty="0">
                        <a:solidFill>
                          <a:srgbClr val="85001D"/>
                        </a:solidFill>
                        <a:effectLst/>
                        <a:latin typeface="+mn-lt"/>
                        <a:ea typeface="+mn-ea"/>
                        <a:cs typeface="+mn-cs"/>
                      </a:endParaRPr>
                    </a:p>
                  </a:txBody>
                  <a:tcPr marL="5561" marR="5561" marT="5561"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altLang="zh-TW" sz="1000" b="0" i="0" u="none" strike="noStrike" kern="1200" dirty="0">
                        <a:solidFill>
                          <a:srgbClr val="85001D"/>
                        </a:solidFill>
                        <a:effectLst/>
                        <a:latin typeface="+mn-lt"/>
                        <a:ea typeface="+mn-ea"/>
                        <a:cs typeface="+mn-cs"/>
                      </a:endParaRPr>
                    </a:p>
                  </a:txBody>
                  <a:tcPr marL="5561" marR="5561" marT="5561"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altLang="zh-TW" sz="1000" b="0" i="0" u="none" strike="noStrike" kern="1200" dirty="0">
                        <a:solidFill>
                          <a:srgbClr val="85001D"/>
                        </a:solidFill>
                        <a:effectLst/>
                        <a:latin typeface="+mn-lt"/>
                        <a:ea typeface="+mn-ea"/>
                        <a:cs typeface="+mn-cs"/>
                      </a:endParaRPr>
                    </a:p>
                  </a:txBody>
                  <a:tcPr marL="5561" marR="5561" marT="5561" marB="0" anchor="ct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solidFill>
                        <a:srgbClr val="000000"/>
                      </a:solid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xmlns="" val="10002"/>
                  </a:ext>
                </a:extLst>
              </a:tr>
              <a:tr h="1610932">
                <a:tc>
                  <a:txBody>
                    <a:bodyPr/>
                    <a:lstStyle/>
                    <a:p>
                      <a:pPr algn="l" fontAlgn="ctr"/>
                      <a:endParaRPr lang="zh-TW" altLang="en-US" sz="1000" b="1" i="0" u="none" strike="noStrike" dirty="0">
                        <a:solidFill>
                          <a:srgbClr val="85001D"/>
                        </a:solidFill>
                        <a:effectLst/>
                        <a:latin typeface="微軟正黑體"/>
                      </a:endParaRPr>
                    </a:p>
                  </a:txBody>
                  <a:tcPr marL="5561" marR="5561" marT="556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171450" marR="0" indent="-171450" algn="l" defTabSz="914400" rtl="0" eaLnBrk="1" fontAlgn="t" latinLnBrk="0" hangingPunct="1">
                        <a:lnSpc>
                          <a:spcPct val="100000"/>
                        </a:lnSpc>
                        <a:spcBef>
                          <a:spcPts val="0"/>
                        </a:spcBef>
                        <a:spcAft>
                          <a:spcPts val="0"/>
                        </a:spcAft>
                        <a:buClrTx/>
                        <a:buSzTx/>
                        <a:buFont typeface="Wingdings" pitchFamily="2" charset="2"/>
                        <a:buChar char="l"/>
                        <a:tabLst/>
                        <a:defRPr/>
                      </a:pPr>
                      <a:endParaRPr lang="zh-TW" altLang="en-US" sz="1000" b="0" i="0" u="none" strike="noStrike" kern="1200" dirty="0">
                        <a:solidFill>
                          <a:srgbClr val="85001D"/>
                        </a:solidFill>
                        <a:effectLst/>
                        <a:latin typeface="+mn-lt"/>
                        <a:ea typeface="+mn-ea"/>
                        <a:cs typeface="+mn-cs"/>
                      </a:endParaRPr>
                    </a:p>
                  </a:txBody>
                  <a:tcPr marL="5561" marR="5561" marT="5561" marB="0">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171450" marR="0" indent="-171450" algn="l" defTabSz="914400" rtl="0" eaLnBrk="1" fontAlgn="t" latinLnBrk="0" hangingPunct="1">
                        <a:lnSpc>
                          <a:spcPct val="100000"/>
                        </a:lnSpc>
                        <a:spcBef>
                          <a:spcPts val="0"/>
                        </a:spcBef>
                        <a:spcAft>
                          <a:spcPts val="0"/>
                        </a:spcAft>
                        <a:buClrTx/>
                        <a:buSzTx/>
                        <a:buFont typeface="Wingdings" pitchFamily="2" charset="2"/>
                        <a:buChar char="l"/>
                        <a:tabLst/>
                        <a:defRPr/>
                      </a:pPr>
                      <a:endParaRPr lang="zh-TW" altLang="en-US" sz="1000" b="0" i="0" u="none" strike="noStrike" kern="1200" dirty="0">
                        <a:solidFill>
                          <a:srgbClr val="85001D"/>
                        </a:solidFill>
                        <a:effectLst/>
                        <a:latin typeface="+mn-lt"/>
                        <a:ea typeface="+mn-ea"/>
                        <a:cs typeface="+mn-cs"/>
                      </a:endParaRPr>
                    </a:p>
                  </a:txBody>
                  <a:tcPr marL="5561" marR="5561" marT="5561" marB="0">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171450" marR="0" indent="-171450" algn="l" defTabSz="914400" rtl="0" eaLnBrk="1" fontAlgn="t" latinLnBrk="0" hangingPunct="1">
                        <a:lnSpc>
                          <a:spcPct val="100000"/>
                        </a:lnSpc>
                        <a:spcBef>
                          <a:spcPts val="0"/>
                        </a:spcBef>
                        <a:spcAft>
                          <a:spcPts val="0"/>
                        </a:spcAft>
                        <a:buClrTx/>
                        <a:buSzTx/>
                        <a:buFont typeface="Wingdings" pitchFamily="2" charset="2"/>
                        <a:buChar char="l"/>
                        <a:tabLst/>
                        <a:defRPr/>
                      </a:pPr>
                      <a:endParaRPr lang="zh-TW" altLang="en-US" sz="1000" b="0" i="0" u="none" strike="noStrike" kern="1200" dirty="0">
                        <a:solidFill>
                          <a:srgbClr val="85001D"/>
                        </a:solidFill>
                        <a:effectLst/>
                        <a:latin typeface="+mn-lt"/>
                        <a:ea typeface="+mn-ea"/>
                        <a:cs typeface="+mn-cs"/>
                      </a:endParaRPr>
                    </a:p>
                  </a:txBody>
                  <a:tcPr marL="5561" marR="5561" marT="5561" marB="0">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171450" marR="0" lvl="0" indent="-171450" algn="l" defTabSz="914400" rtl="0" eaLnBrk="1" fontAlgn="t" latinLnBrk="0" hangingPunct="1">
                        <a:lnSpc>
                          <a:spcPct val="100000"/>
                        </a:lnSpc>
                        <a:spcBef>
                          <a:spcPts val="0"/>
                        </a:spcBef>
                        <a:spcAft>
                          <a:spcPts val="0"/>
                        </a:spcAft>
                        <a:buClrTx/>
                        <a:buSzTx/>
                        <a:buFont typeface="Wingdings" pitchFamily="2" charset="2"/>
                        <a:buChar char="l"/>
                        <a:tabLst/>
                        <a:defRPr/>
                      </a:pPr>
                      <a:endParaRPr lang="zh-TW" altLang="en-US" sz="1000" b="0" i="0" u="none" strike="noStrike" kern="1200" dirty="0">
                        <a:solidFill>
                          <a:srgbClr val="85001D"/>
                        </a:solidFill>
                        <a:effectLst/>
                        <a:latin typeface="+mn-lt"/>
                        <a:ea typeface="+mn-ea"/>
                        <a:cs typeface="+mn-cs"/>
                      </a:endParaRPr>
                    </a:p>
                  </a:txBody>
                  <a:tcPr marL="5561" marR="5561" marT="5561" marB="0">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 typeface="Wingdings" pitchFamily="2" charset="2"/>
                        <a:buNone/>
                        <a:tabLst/>
                        <a:defRPr/>
                      </a:pPr>
                      <a:endParaRPr lang="en-US" altLang="zh-TW" sz="1000" b="0" i="0" u="none" strike="noStrike" kern="1200" dirty="0">
                        <a:solidFill>
                          <a:srgbClr val="85001D"/>
                        </a:solidFill>
                        <a:effectLst/>
                        <a:latin typeface="+mn-lt"/>
                        <a:ea typeface="+mn-ea"/>
                        <a:cs typeface="+mn-cs"/>
                      </a:endParaRPr>
                    </a:p>
                  </a:txBody>
                  <a:tcPr marL="5561" marR="5561" marT="5561" marB="0">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 typeface="Wingdings" pitchFamily="2" charset="2"/>
                        <a:buNone/>
                        <a:tabLst/>
                        <a:defRPr/>
                      </a:pPr>
                      <a:endParaRPr lang="en-US" altLang="zh-TW" sz="1000" b="0" i="0" u="none" strike="noStrike" kern="1200" dirty="0">
                        <a:solidFill>
                          <a:srgbClr val="85001D"/>
                        </a:solidFill>
                        <a:effectLst/>
                        <a:latin typeface="+mn-lt"/>
                        <a:ea typeface="+mn-ea"/>
                        <a:cs typeface="+mn-cs"/>
                      </a:endParaRPr>
                    </a:p>
                  </a:txBody>
                  <a:tcPr marL="5561" marR="5561" marT="5561" marB="0">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171450" marR="0" lvl="0" indent="-171450" algn="l" defTabSz="914400" rtl="0" eaLnBrk="1" fontAlgn="t" latinLnBrk="0" hangingPunct="1">
                        <a:lnSpc>
                          <a:spcPct val="100000"/>
                        </a:lnSpc>
                        <a:spcBef>
                          <a:spcPts val="0"/>
                        </a:spcBef>
                        <a:spcAft>
                          <a:spcPts val="0"/>
                        </a:spcAft>
                        <a:buClrTx/>
                        <a:buSzTx/>
                        <a:buFont typeface="Wingdings" pitchFamily="2" charset="2"/>
                        <a:buChar char="l"/>
                        <a:tabLst/>
                        <a:defRPr/>
                      </a:pPr>
                      <a:endParaRPr lang="zh-TW" altLang="en-US" sz="1000" b="0" i="0" u="none" strike="noStrike" kern="1200" dirty="0">
                        <a:solidFill>
                          <a:srgbClr val="85001D"/>
                        </a:solidFill>
                        <a:effectLst/>
                        <a:latin typeface="+mn-lt"/>
                        <a:ea typeface="+mn-ea"/>
                        <a:cs typeface="+mn-cs"/>
                      </a:endParaRPr>
                    </a:p>
                  </a:txBody>
                  <a:tcPr marL="5561" marR="5561" marT="5561" marB="0">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tc>
                  <a:txBody>
                    <a:bodyPr/>
                    <a:lstStyle/>
                    <a:p>
                      <a:pPr marL="171450" marR="0" lvl="0" indent="-171450" algn="l" defTabSz="914400" rtl="0" eaLnBrk="1" fontAlgn="t" latinLnBrk="0" hangingPunct="1">
                        <a:lnSpc>
                          <a:spcPct val="100000"/>
                        </a:lnSpc>
                        <a:spcBef>
                          <a:spcPts val="0"/>
                        </a:spcBef>
                        <a:spcAft>
                          <a:spcPts val="0"/>
                        </a:spcAft>
                        <a:buClrTx/>
                        <a:buSzTx/>
                        <a:buFont typeface="Wingdings" pitchFamily="2" charset="2"/>
                        <a:buChar char="l"/>
                        <a:tabLst/>
                        <a:defRPr/>
                      </a:pPr>
                      <a:endParaRPr lang="zh-TW" altLang="en-US" sz="1000" b="0" i="0" u="none" strike="noStrike" kern="1200" dirty="0">
                        <a:solidFill>
                          <a:srgbClr val="85001D"/>
                        </a:solidFill>
                        <a:effectLst/>
                        <a:latin typeface="+mn-lt"/>
                        <a:ea typeface="+mn-ea"/>
                        <a:cs typeface="+mn-cs"/>
                      </a:endParaRPr>
                    </a:p>
                  </a:txBody>
                  <a:tcPr marL="5561" marR="5561" marT="5561" marB="0">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tcPr>
                </a:tc>
                <a:extLst>
                  <a:ext uri="{0D108BD9-81ED-4DB2-BD59-A6C34878D82A}">
                    <a16:rowId xmlns:a16="http://schemas.microsoft.com/office/drawing/2014/main" xmlns="" val="10003"/>
                  </a:ext>
                </a:extLst>
              </a:tr>
              <a:tr h="1463270">
                <a:tc>
                  <a:txBody>
                    <a:bodyPr/>
                    <a:lstStyle/>
                    <a:p>
                      <a:pPr algn="l" fontAlgn="ctr"/>
                      <a:endParaRPr lang="zh-TW" altLang="en-US" sz="1000" b="1" i="0" u="none" strike="noStrike" dirty="0">
                        <a:solidFill>
                          <a:srgbClr val="85001D"/>
                        </a:solidFill>
                        <a:effectLst/>
                        <a:latin typeface="微軟正黑體"/>
                      </a:endParaRPr>
                    </a:p>
                  </a:txBody>
                  <a:tcPr marL="5561" marR="5561" marT="5561" marB="0" anchor="ctr">
                    <a:lnL w="12700" cap="flat" cmpd="sng" algn="ctr">
                      <a:solidFill>
                        <a:schemeClr val="bg1">
                          <a:lumMod val="50000"/>
                        </a:schemeClr>
                      </a:solidFill>
                      <a:prstDash val="solid"/>
                      <a:round/>
                      <a:headEnd type="none" w="med" len="med"/>
                      <a:tailEnd type="none" w="med" len="med"/>
                    </a:lnL>
                    <a:lnR w="12700" cap="flat" cmpd="sng" algn="ctr">
                      <a:solidFill>
                        <a:schemeClr val="bg1">
                          <a:lumMod val="50000"/>
                        </a:schemeClr>
                      </a:solidFill>
                      <a:prstDash val="solid"/>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1450" marR="0" indent="-171450" algn="l" defTabSz="914400" rtl="0" eaLnBrk="1" fontAlgn="t" latinLnBrk="0" hangingPunct="1">
                        <a:lnSpc>
                          <a:spcPct val="100000"/>
                        </a:lnSpc>
                        <a:spcBef>
                          <a:spcPts val="0"/>
                        </a:spcBef>
                        <a:spcAft>
                          <a:spcPts val="0"/>
                        </a:spcAft>
                        <a:buClrTx/>
                        <a:buSzTx/>
                        <a:buFont typeface="Wingdings" pitchFamily="2" charset="2"/>
                        <a:buChar char="l"/>
                        <a:tabLst/>
                        <a:defRPr/>
                      </a:pPr>
                      <a:endParaRPr lang="zh-TW" altLang="en-US" sz="1000" b="0" i="0" u="none" strike="noStrike" kern="1200" dirty="0">
                        <a:solidFill>
                          <a:srgbClr val="85001D"/>
                        </a:solidFill>
                        <a:effectLst/>
                        <a:latin typeface="+mn-lt"/>
                        <a:ea typeface="+mn-ea"/>
                        <a:cs typeface="+mn-cs"/>
                      </a:endParaRPr>
                    </a:p>
                  </a:txBody>
                  <a:tcPr marL="5561" marR="5561" marT="5561" marB="0">
                    <a:lnL w="12700" cap="flat" cmpd="sng" algn="ctr">
                      <a:solidFill>
                        <a:schemeClr val="bg1">
                          <a:lumMod val="50000"/>
                        </a:schemeClr>
                      </a:solidFill>
                      <a:prstDash val="solid"/>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1450" marR="0" indent="-171450" algn="l" defTabSz="914400" rtl="0" eaLnBrk="1" fontAlgn="t" latinLnBrk="0" hangingPunct="1">
                        <a:lnSpc>
                          <a:spcPct val="100000"/>
                        </a:lnSpc>
                        <a:spcBef>
                          <a:spcPts val="0"/>
                        </a:spcBef>
                        <a:spcAft>
                          <a:spcPts val="0"/>
                        </a:spcAft>
                        <a:buClrTx/>
                        <a:buSzTx/>
                        <a:buFont typeface="Wingdings" pitchFamily="2" charset="2"/>
                        <a:buChar char="l"/>
                        <a:tabLst/>
                        <a:defRPr/>
                      </a:pPr>
                      <a:endParaRPr lang="zh-TW" altLang="en-US" sz="1000" b="0" i="0" u="none" strike="noStrike" kern="1200" dirty="0">
                        <a:solidFill>
                          <a:srgbClr val="85001D"/>
                        </a:solidFill>
                        <a:effectLst/>
                        <a:latin typeface="+mn-lt"/>
                        <a:ea typeface="+mn-ea"/>
                        <a:cs typeface="+mn-cs"/>
                      </a:endParaRPr>
                    </a:p>
                  </a:txBody>
                  <a:tcPr marL="5561" marR="5561" marT="5561" marB="0">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0" marR="0" indent="0" algn="l" defTabSz="914400" rtl="0" eaLnBrk="1" fontAlgn="t" latinLnBrk="0" hangingPunct="1">
                        <a:lnSpc>
                          <a:spcPct val="100000"/>
                        </a:lnSpc>
                        <a:spcBef>
                          <a:spcPts val="0"/>
                        </a:spcBef>
                        <a:spcAft>
                          <a:spcPts val="0"/>
                        </a:spcAft>
                        <a:buClrTx/>
                        <a:buSzTx/>
                        <a:buFont typeface="Wingdings" pitchFamily="2" charset="2"/>
                        <a:buNone/>
                        <a:tabLst/>
                        <a:defRPr/>
                      </a:pPr>
                      <a:endParaRPr lang="en-US" altLang="zh-TW" sz="1000" b="0" i="0" u="none" strike="noStrike" kern="1200" dirty="0">
                        <a:solidFill>
                          <a:srgbClr val="85001D"/>
                        </a:solidFill>
                        <a:effectLst/>
                        <a:latin typeface="+mn-lt"/>
                        <a:ea typeface="+mn-ea"/>
                        <a:cs typeface="+mn-cs"/>
                      </a:endParaRPr>
                    </a:p>
                  </a:txBody>
                  <a:tcPr marL="5561" marR="5561" marT="5561" marB="0">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1450" marR="0" lvl="0" indent="-171450" algn="l" defTabSz="914400" rtl="0" eaLnBrk="1" fontAlgn="t" latinLnBrk="0" hangingPunct="1">
                        <a:lnSpc>
                          <a:spcPct val="100000"/>
                        </a:lnSpc>
                        <a:spcBef>
                          <a:spcPts val="0"/>
                        </a:spcBef>
                        <a:spcAft>
                          <a:spcPts val="0"/>
                        </a:spcAft>
                        <a:buClrTx/>
                        <a:buSzTx/>
                        <a:buFont typeface="Wingdings" pitchFamily="2" charset="2"/>
                        <a:buChar char="l"/>
                        <a:tabLst/>
                        <a:defRPr/>
                      </a:pPr>
                      <a:endParaRPr lang="zh-TW" altLang="en-US" sz="1000" b="0" i="0" u="none" strike="noStrike" kern="1200" dirty="0">
                        <a:solidFill>
                          <a:srgbClr val="85001D"/>
                        </a:solidFill>
                        <a:effectLst/>
                        <a:latin typeface="+mn-lt"/>
                        <a:ea typeface="+mn-ea"/>
                        <a:cs typeface="+mn-cs"/>
                      </a:endParaRPr>
                    </a:p>
                  </a:txBody>
                  <a:tcPr marL="5561" marR="5561" marT="5561" marB="0">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1450" marR="0" indent="-171450" algn="l" defTabSz="914400" rtl="0" eaLnBrk="1" fontAlgn="t" latinLnBrk="0" hangingPunct="1">
                        <a:lnSpc>
                          <a:spcPct val="100000"/>
                        </a:lnSpc>
                        <a:spcBef>
                          <a:spcPts val="0"/>
                        </a:spcBef>
                        <a:spcAft>
                          <a:spcPts val="0"/>
                        </a:spcAft>
                        <a:buClrTx/>
                        <a:buSzTx/>
                        <a:buFont typeface="Wingdings" pitchFamily="2" charset="2"/>
                        <a:buChar char="l"/>
                        <a:tabLst/>
                        <a:defRPr/>
                      </a:pPr>
                      <a:endParaRPr lang="en-US" altLang="zh-TW" sz="1000" b="0" i="0" u="none" strike="noStrike" kern="1200" dirty="0">
                        <a:solidFill>
                          <a:srgbClr val="85001D"/>
                        </a:solidFill>
                        <a:effectLst/>
                        <a:latin typeface="+mn-lt"/>
                        <a:ea typeface="+mn-ea"/>
                        <a:cs typeface="+mn-cs"/>
                      </a:endParaRPr>
                    </a:p>
                  </a:txBody>
                  <a:tcPr marL="5561" marR="5561" marT="5561" marB="0">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1450" marR="0" indent="-171450" algn="l" defTabSz="914400" rtl="0" eaLnBrk="1" fontAlgn="t" latinLnBrk="0" hangingPunct="1">
                        <a:lnSpc>
                          <a:spcPct val="100000"/>
                        </a:lnSpc>
                        <a:spcBef>
                          <a:spcPts val="0"/>
                        </a:spcBef>
                        <a:spcAft>
                          <a:spcPts val="0"/>
                        </a:spcAft>
                        <a:buClrTx/>
                        <a:buSzTx/>
                        <a:buFont typeface="Wingdings" pitchFamily="2" charset="2"/>
                        <a:buChar char="l"/>
                        <a:tabLst/>
                        <a:defRPr/>
                      </a:pPr>
                      <a:endParaRPr lang="en-US" altLang="zh-TW" sz="1000" b="0" i="0" u="none" strike="noStrike" kern="1200" dirty="0">
                        <a:solidFill>
                          <a:srgbClr val="85001D"/>
                        </a:solidFill>
                        <a:effectLst/>
                        <a:latin typeface="+mn-lt"/>
                        <a:ea typeface="+mn-ea"/>
                        <a:cs typeface="+mn-cs"/>
                      </a:endParaRPr>
                    </a:p>
                  </a:txBody>
                  <a:tcPr marL="5561" marR="5561" marT="5561" marB="0">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1450" marR="0" indent="-171450" algn="l" defTabSz="914400" rtl="0" eaLnBrk="1" fontAlgn="t" latinLnBrk="0" hangingPunct="1">
                        <a:lnSpc>
                          <a:spcPct val="100000"/>
                        </a:lnSpc>
                        <a:spcBef>
                          <a:spcPts val="0"/>
                        </a:spcBef>
                        <a:spcAft>
                          <a:spcPts val="0"/>
                        </a:spcAft>
                        <a:buClrTx/>
                        <a:buSzTx/>
                        <a:buFont typeface="Wingdings" pitchFamily="2" charset="2"/>
                        <a:buChar char="l"/>
                        <a:tabLst/>
                        <a:defRPr/>
                      </a:pPr>
                      <a:endParaRPr lang="en-US" altLang="zh-TW" sz="1000" b="0" i="0" u="none" strike="noStrike" kern="1200" dirty="0">
                        <a:solidFill>
                          <a:srgbClr val="85001D"/>
                        </a:solidFill>
                        <a:effectLst/>
                        <a:latin typeface="+mn-lt"/>
                        <a:ea typeface="+mn-ea"/>
                        <a:cs typeface="+mn-cs"/>
                      </a:endParaRPr>
                    </a:p>
                  </a:txBody>
                  <a:tcPr marL="5561" marR="5561" marT="5561" marB="0">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tc>
                  <a:txBody>
                    <a:bodyPr/>
                    <a:lstStyle/>
                    <a:p>
                      <a:pPr marL="171450" marR="0" indent="-171450" algn="l" defTabSz="914400" rtl="0" eaLnBrk="1" fontAlgn="t" latinLnBrk="0" hangingPunct="1">
                        <a:lnSpc>
                          <a:spcPct val="100000"/>
                        </a:lnSpc>
                        <a:spcBef>
                          <a:spcPts val="0"/>
                        </a:spcBef>
                        <a:spcAft>
                          <a:spcPts val="0"/>
                        </a:spcAft>
                        <a:buClrTx/>
                        <a:buSzTx/>
                        <a:buFont typeface="Wingdings" pitchFamily="2" charset="2"/>
                        <a:buChar char="l"/>
                        <a:tabLst/>
                        <a:defRPr/>
                      </a:pPr>
                      <a:endParaRPr lang="en-US" altLang="zh-TW" sz="1000" b="0" i="0" u="none" strike="noStrike" kern="1200" dirty="0">
                        <a:solidFill>
                          <a:srgbClr val="85001D"/>
                        </a:solidFill>
                        <a:effectLst/>
                        <a:latin typeface="+mn-lt"/>
                        <a:ea typeface="+mn-ea"/>
                        <a:cs typeface="+mn-cs"/>
                      </a:endParaRPr>
                    </a:p>
                  </a:txBody>
                  <a:tcPr marL="5561" marR="5561" marT="5561" marB="0">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6350" cap="flat" cmpd="sng" algn="ctr">
                      <a:noFill/>
                      <a:prstDash val="solid"/>
                      <a:round/>
                      <a:headEnd type="none" w="med" len="med"/>
                      <a:tailEnd type="none" w="med" len="med"/>
                    </a:lnT>
                    <a:lnB w="1270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11" name="標題 10"/>
          <p:cNvSpPr>
            <a:spLocks noGrp="1"/>
          </p:cNvSpPr>
          <p:nvPr>
            <p:ph type="title"/>
          </p:nvPr>
        </p:nvSpPr>
        <p:spPr>
          <a:xfrm>
            <a:off x="269041" y="692696"/>
            <a:ext cx="8623440" cy="563675"/>
          </a:xfrm>
        </p:spPr>
        <p:txBody>
          <a:bodyPr>
            <a:noAutofit/>
          </a:bodyPr>
          <a:lstStyle/>
          <a:p>
            <a:r>
              <a:rPr lang="zh-TW" altLang="en-US" b="1" dirty="0" smtClean="0"/>
              <a:t>股市行情</a:t>
            </a:r>
            <a:r>
              <a:rPr lang="zh-TW" altLang="en-US" b="1" dirty="0"/>
              <a:t>規劃</a:t>
            </a:r>
            <a:r>
              <a:rPr lang="zh-TW" altLang="en-US" b="1" dirty="0" smtClean="0"/>
              <a:t>：延續震盪，</a:t>
            </a:r>
            <a:r>
              <a:rPr lang="zh-TW" altLang="en-US" b="1" dirty="0"/>
              <a:t>上半年波動較大</a:t>
            </a:r>
            <a:endParaRPr lang="zh-TW" altLang="en-US" sz="1350" dirty="0"/>
          </a:p>
        </p:txBody>
      </p:sp>
      <p:sp>
        <p:nvSpPr>
          <p:cNvPr id="23" name="標題 1"/>
          <p:cNvSpPr txBox="1">
            <a:spLocks/>
          </p:cNvSpPr>
          <p:nvPr/>
        </p:nvSpPr>
        <p:spPr>
          <a:xfrm>
            <a:off x="1263001" y="1355990"/>
            <a:ext cx="6172200" cy="378042"/>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微軟正黑體" pitchFamily="34" charset="-120"/>
                <a:ea typeface="微軟正黑體" pitchFamily="34" charset="-120"/>
              </a:defRPr>
            </a:lvl2pPr>
            <a:lvl3pPr algn="ctr" rtl="0" eaLnBrk="0" fontAlgn="base" hangingPunct="0">
              <a:spcBef>
                <a:spcPct val="0"/>
              </a:spcBef>
              <a:spcAft>
                <a:spcPct val="0"/>
              </a:spcAft>
              <a:defRPr sz="4400">
                <a:solidFill>
                  <a:schemeClr val="tx1"/>
                </a:solidFill>
                <a:latin typeface="微軟正黑體" pitchFamily="34" charset="-120"/>
                <a:ea typeface="微軟正黑體" pitchFamily="34" charset="-120"/>
              </a:defRPr>
            </a:lvl3pPr>
            <a:lvl4pPr algn="ctr" rtl="0" eaLnBrk="0" fontAlgn="base" hangingPunct="0">
              <a:spcBef>
                <a:spcPct val="0"/>
              </a:spcBef>
              <a:spcAft>
                <a:spcPct val="0"/>
              </a:spcAft>
              <a:defRPr sz="4400">
                <a:solidFill>
                  <a:schemeClr val="tx1"/>
                </a:solidFill>
                <a:latin typeface="微軟正黑體" pitchFamily="34" charset="-120"/>
                <a:ea typeface="微軟正黑體" pitchFamily="34" charset="-120"/>
              </a:defRPr>
            </a:lvl4pPr>
            <a:lvl5pPr algn="ctr" rtl="0" eaLnBrk="0" fontAlgn="base" hangingPunct="0">
              <a:spcBef>
                <a:spcPct val="0"/>
              </a:spcBef>
              <a:spcAft>
                <a:spcPct val="0"/>
              </a:spcAft>
              <a:defRPr sz="4400">
                <a:solidFill>
                  <a:schemeClr val="tx1"/>
                </a:solidFill>
                <a:latin typeface="微軟正黑體" pitchFamily="34" charset="-120"/>
                <a:ea typeface="微軟正黑體" pitchFamily="34" charset="-120"/>
              </a:defRPr>
            </a:lvl5pPr>
            <a:lvl6pPr marL="457200" algn="ctr" rtl="0" fontAlgn="base">
              <a:spcBef>
                <a:spcPct val="0"/>
              </a:spcBef>
              <a:spcAft>
                <a:spcPct val="0"/>
              </a:spcAft>
              <a:defRPr sz="4400">
                <a:solidFill>
                  <a:schemeClr val="tx1"/>
                </a:solidFill>
                <a:latin typeface="微軟正黑體" pitchFamily="34" charset="-120"/>
                <a:ea typeface="微軟正黑體" pitchFamily="34" charset="-120"/>
              </a:defRPr>
            </a:lvl6pPr>
            <a:lvl7pPr marL="914400" algn="ctr" rtl="0" fontAlgn="base">
              <a:spcBef>
                <a:spcPct val="0"/>
              </a:spcBef>
              <a:spcAft>
                <a:spcPct val="0"/>
              </a:spcAft>
              <a:defRPr sz="4400">
                <a:solidFill>
                  <a:schemeClr val="tx1"/>
                </a:solidFill>
                <a:latin typeface="微軟正黑體" pitchFamily="34" charset="-120"/>
                <a:ea typeface="微軟正黑體" pitchFamily="34" charset="-120"/>
              </a:defRPr>
            </a:lvl7pPr>
            <a:lvl8pPr marL="1371600" algn="ctr" rtl="0" fontAlgn="base">
              <a:spcBef>
                <a:spcPct val="0"/>
              </a:spcBef>
              <a:spcAft>
                <a:spcPct val="0"/>
              </a:spcAft>
              <a:defRPr sz="4400">
                <a:solidFill>
                  <a:schemeClr val="tx1"/>
                </a:solidFill>
                <a:latin typeface="微軟正黑體" pitchFamily="34" charset="-120"/>
                <a:ea typeface="微軟正黑體" pitchFamily="34" charset="-120"/>
              </a:defRPr>
            </a:lvl8pPr>
            <a:lvl9pPr marL="1828800" algn="ctr" rtl="0" fontAlgn="base">
              <a:spcBef>
                <a:spcPct val="0"/>
              </a:spcBef>
              <a:spcAft>
                <a:spcPct val="0"/>
              </a:spcAft>
              <a:defRPr sz="4400">
                <a:solidFill>
                  <a:schemeClr val="tx1"/>
                </a:solidFill>
                <a:latin typeface="微軟正黑體" pitchFamily="34" charset="-120"/>
                <a:ea typeface="微軟正黑體" pitchFamily="34" charset="-120"/>
              </a:defRPr>
            </a:lvl9pPr>
          </a:lstStyle>
          <a:p>
            <a:pPr algn="l"/>
            <a:endParaRPr lang="zh-TW" altLang="en-US" sz="2100" dirty="0">
              <a:latin typeface="微軟正黑體" panose="020B0604030504040204" pitchFamily="34" charset="-120"/>
              <a:ea typeface="微軟正黑體" panose="020B0604030504040204" pitchFamily="34" charset="-120"/>
            </a:endParaRPr>
          </a:p>
        </p:txBody>
      </p:sp>
      <p:sp>
        <p:nvSpPr>
          <p:cNvPr id="6" name="文字版面配置區 5"/>
          <p:cNvSpPr>
            <a:spLocks noGrp="1"/>
          </p:cNvSpPr>
          <p:nvPr>
            <p:ph type="body" sz="quarter" idx="12"/>
          </p:nvPr>
        </p:nvSpPr>
        <p:spPr>
          <a:xfrm>
            <a:off x="476961" y="6551273"/>
            <a:ext cx="3254515" cy="239193"/>
          </a:xfrm>
        </p:spPr>
        <p:txBody>
          <a:bodyPr vert="horz" wrap="square" lIns="27000" tIns="27000" rIns="27000" bIns="27000" numCol="1" anchor="ctr" anchorCtr="0" compatLnSpc="1">
            <a:prstTxWarp prst="textNoShape">
              <a:avLst/>
            </a:prstTxWarp>
            <a:spAutoFit/>
          </a:bodyPr>
          <a:lstStyle/>
          <a:p>
            <a:pPr>
              <a:spcBef>
                <a:spcPts val="0"/>
              </a:spcBef>
            </a:pPr>
            <a:r>
              <a:rPr lang="zh-TW" altLang="en-US" dirty="0"/>
              <a:t>資料來源：台新投顧，資料時間：</a:t>
            </a:r>
            <a:r>
              <a:rPr lang="en-US" altLang="zh-TW" dirty="0"/>
              <a:t>2023/4</a:t>
            </a:r>
          </a:p>
        </p:txBody>
      </p:sp>
      <p:sp>
        <p:nvSpPr>
          <p:cNvPr id="27" name="文字方塊 26"/>
          <p:cNvSpPr txBox="1"/>
          <p:nvPr/>
        </p:nvSpPr>
        <p:spPr>
          <a:xfrm>
            <a:off x="269041" y="2260968"/>
            <a:ext cx="993960" cy="577081"/>
          </a:xfrm>
          <a:prstGeom prst="rect">
            <a:avLst/>
          </a:prstGeom>
          <a:solidFill>
            <a:schemeClr val="bg1"/>
          </a:solidFill>
        </p:spPr>
        <p:txBody>
          <a:bodyPr wrap="square" rtlCol="0">
            <a:spAutoFit/>
          </a:bodyPr>
          <a:lstStyle/>
          <a:p>
            <a:pPr algn="ctr"/>
            <a:r>
              <a:rPr lang="en-US" altLang="zh-TW" sz="1050" b="1" dirty="0">
                <a:latin typeface="微軟正黑體" panose="020B0604030504040204" pitchFamily="34" charset="-120"/>
                <a:ea typeface="微軟正黑體" panose="020B0604030504040204" pitchFamily="34" charset="-120"/>
              </a:rPr>
              <a:t>2021/12/31</a:t>
            </a:r>
          </a:p>
          <a:p>
            <a:pPr algn="ctr"/>
            <a:r>
              <a:rPr lang="zh-TW" altLang="en-US" sz="1050" b="1" dirty="0">
                <a:latin typeface="微軟正黑體" panose="020B0604030504040204" pitchFamily="34" charset="-120"/>
                <a:ea typeface="微軟正黑體" panose="020B0604030504040204" pitchFamily="34" charset="-120"/>
              </a:rPr>
              <a:t>全球</a:t>
            </a:r>
            <a:r>
              <a:rPr lang="en-US" altLang="zh-TW" sz="1050" b="1" dirty="0">
                <a:latin typeface="微軟正黑體" panose="020B0604030504040204" pitchFamily="34" charset="-120"/>
                <a:ea typeface="微軟正黑體" panose="020B0604030504040204" pitchFamily="34" charset="-120"/>
              </a:rPr>
              <a:t>3232</a:t>
            </a:r>
          </a:p>
          <a:p>
            <a:pPr algn="ctr"/>
            <a:r>
              <a:rPr lang="zh-TW" altLang="en-US" sz="1050" b="1" dirty="0">
                <a:latin typeface="微軟正黑體" panose="020B0604030504040204" pitchFamily="34" charset="-120"/>
                <a:ea typeface="微軟正黑體" panose="020B0604030504040204" pitchFamily="34" charset="-120"/>
              </a:rPr>
              <a:t>標普</a:t>
            </a:r>
            <a:r>
              <a:rPr lang="en-US" altLang="zh-TW" sz="1050" b="1" dirty="0">
                <a:latin typeface="微軟正黑體" panose="020B0604030504040204" pitchFamily="34" charset="-120"/>
                <a:ea typeface="微軟正黑體" panose="020B0604030504040204" pitchFamily="34" charset="-120"/>
              </a:rPr>
              <a:t>4766</a:t>
            </a:r>
            <a:endParaRPr lang="zh-TW" altLang="en-US" sz="1050" b="1" dirty="0">
              <a:latin typeface="微軟正黑體" panose="020B0604030504040204" pitchFamily="34" charset="-120"/>
              <a:ea typeface="微軟正黑體" panose="020B0604030504040204" pitchFamily="34" charset="-120"/>
            </a:endParaRPr>
          </a:p>
        </p:txBody>
      </p:sp>
      <p:sp>
        <p:nvSpPr>
          <p:cNvPr id="32" name="文字方塊 31"/>
          <p:cNvSpPr txBox="1"/>
          <p:nvPr/>
        </p:nvSpPr>
        <p:spPr>
          <a:xfrm>
            <a:off x="3930696" y="3277031"/>
            <a:ext cx="993960" cy="577081"/>
          </a:xfrm>
          <a:prstGeom prst="rect">
            <a:avLst/>
          </a:prstGeom>
          <a:noFill/>
        </p:spPr>
        <p:txBody>
          <a:bodyPr wrap="square" rtlCol="0">
            <a:spAutoFit/>
          </a:bodyPr>
          <a:lstStyle/>
          <a:p>
            <a:pPr algn="ctr"/>
            <a:r>
              <a:rPr lang="en-US" altLang="zh-TW" sz="1050" b="1" dirty="0">
                <a:latin typeface="微軟正黑體" panose="020B0604030504040204" pitchFamily="34" charset="-120"/>
                <a:ea typeface="微軟正黑體" panose="020B0604030504040204" pitchFamily="34" charset="-120"/>
              </a:rPr>
              <a:t>2022/12/31</a:t>
            </a:r>
          </a:p>
          <a:p>
            <a:pPr algn="ctr"/>
            <a:r>
              <a:rPr lang="zh-TW" altLang="en-US" sz="1050" b="1" dirty="0">
                <a:latin typeface="微軟正黑體" panose="020B0604030504040204" pitchFamily="34" charset="-120"/>
                <a:ea typeface="微軟正黑體" panose="020B0604030504040204" pitchFamily="34" charset="-120"/>
              </a:rPr>
              <a:t>全球</a:t>
            </a:r>
            <a:r>
              <a:rPr lang="en-US" altLang="zh-TW" sz="1050" b="1" dirty="0">
                <a:latin typeface="微軟正黑體" panose="020B0604030504040204" pitchFamily="34" charset="-120"/>
                <a:ea typeface="微軟正黑體" panose="020B0604030504040204" pitchFamily="34" charset="-120"/>
              </a:rPr>
              <a:t>2603</a:t>
            </a:r>
          </a:p>
          <a:p>
            <a:pPr algn="ctr"/>
            <a:r>
              <a:rPr lang="zh-TW" altLang="en-US" sz="1050" b="1" dirty="0">
                <a:latin typeface="微軟正黑體" panose="020B0604030504040204" pitchFamily="34" charset="-120"/>
                <a:ea typeface="微軟正黑體" panose="020B0604030504040204" pitchFamily="34" charset="-120"/>
              </a:rPr>
              <a:t>標普</a:t>
            </a:r>
            <a:r>
              <a:rPr lang="en-US" altLang="zh-TW" sz="1050" b="1" dirty="0">
                <a:latin typeface="微軟正黑體" panose="020B0604030504040204" pitchFamily="34" charset="-120"/>
                <a:ea typeface="微軟正黑體" panose="020B0604030504040204" pitchFamily="34" charset="-120"/>
              </a:rPr>
              <a:t>3840</a:t>
            </a:r>
            <a:endParaRPr lang="zh-TW" altLang="en-US" sz="1050" b="1" dirty="0">
              <a:latin typeface="微軟正黑體" panose="020B0604030504040204" pitchFamily="34" charset="-120"/>
              <a:ea typeface="微軟正黑體" panose="020B0604030504040204" pitchFamily="34" charset="-120"/>
            </a:endParaRPr>
          </a:p>
        </p:txBody>
      </p:sp>
      <p:sp>
        <p:nvSpPr>
          <p:cNvPr id="4" name="投影片編號版面配置區 3">
            <a:extLst>
              <a:ext uri="{FF2B5EF4-FFF2-40B4-BE49-F238E27FC236}">
                <a16:creationId xmlns:a16="http://schemas.microsoft.com/office/drawing/2014/main" xmlns="" id="{2AAD1B78-0679-8E45-AAD6-0652B26B66F4}"/>
              </a:ext>
            </a:extLst>
          </p:cNvPr>
          <p:cNvSpPr txBox="1">
            <a:spLocks/>
          </p:cNvSpPr>
          <p:nvPr/>
        </p:nvSpPr>
        <p:spPr>
          <a:xfrm>
            <a:off x="158745" y="6381328"/>
            <a:ext cx="385011" cy="216024"/>
          </a:xfrm>
          <a:prstGeom prst="rect">
            <a:avLst/>
          </a:prstGeom>
        </p:spPr>
        <p:txBody>
          <a:bodyPr/>
          <a:lstStyle>
            <a:defPPr>
              <a:defRPr lang="zh-TW"/>
            </a:defPPr>
            <a:lvl1pPr>
              <a:defRPr sz="1200"/>
            </a:lvl1pPr>
          </a:lstStyle>
          <a:p>
            <a:fld id="{415482FC-CF5F-466A-B8B6-BC3733E92023}" type="slidenum">
              <a:rPr lang="zh-TW" altLang="en-US"/>
              <a:pPr/>
              <a:t>14</a:t>
            </a:fld>
            <a:endParaRPr lang="zh-TW" altLang="en-US" dirty="0"/>
          </a:p>
        </p:txBody>
      </p:sp>
      <p:sp>
        <p:nvSpPr>
          <p:cNvPr id="22" name="矩形 21">
            <a:extLst>
              <a:ext uri="{FF2B5EF4-FFF2-40B4-BE49-F238E27FC236}">
                <a16:creationId xmlns:a16="http://schemas.microsoft.com/office/drawing/2014/main" xmlns="" id="{E1272390-976C-4A75-B363-2708DC4BC1B3}"/>
              </a:ext>
            </a:extLst>
          </p:cNvPr>
          <p:cNvSpPr/>
          <p:nvPr/>
        </p:nvSpPr>
        <p:spPr>
          <a:xfrm>
            <a:off x="7663726" y="4034662"/>
            <a:ext cx="1463252" cy="276999"/>
          </a:xfrm>
          <a:prstGeom prst="rect">
            <a:avLst/>
          </a:prstGeom>
          <a:noFill/>
        </p:spPr>
        <p:txBody>
          <a:bodyPr wrap="square" rtlCol="0">
            <a:spAutoFit/>
          </a:bodyPr>
          <a:lstStyle/>
          <a:p>
            <a:r>
              <a:rPr lang="zh-TW" altLang="en-US" sz="1200" b="1" dirty="0">
                <a:solidFill>
                  <a:srgbClr val="C00000"/>
                </a:solidFill>
              </a:rPr>
              <a:t>情境二</a:t>
            </a:r>
          </a:p>
        </p:txBody>
      </p:sp>
      <p:sp>
        <p:nvSpPr>
          <p:cNvPr id="25" name="矩形 24">
            <a:extLst>
              <a:ext uri="{FF2B5EF4-FFF2-40B4-BE49-F238E27FC236}">
                <a16:creationId xmlns:a16="http://schemas.microsoft.com/office/drawing/2014/main" xmlns="" id="{BA6E5C6D-20A3-4179-A234-2C07F51C99E3}"/>
              </a:ext>
            </a:extLst>
          </p:cNvPr>
          <p:cNvSpPr/>
          <p:nvPr/>
        </p:nvSpPr>
        <p:spPr>
          <a:xfrm>
            <a:off x="7621780" y="2227931"/>
            <a:ext cx="1463252" cy="276999"/>
          </a:xfrm>
          <a:prstGeom prst="rect">
            <a:avLst/>
          </a:prstGeom>
          <a:noFill/>
        </p:spPr>
        <p:txBody>
          <a:bodyPr wrap="square" rtlCol="0">
            <a:spAutoFit/>
          </a:bodyPr>
          <a:lstStyle/>
          <a:p>
            <a:r>
              <a:rPr lang="zh-TW" altLang="en-US" sz="1200" b="1" dirty="0">
                <a:solidFill>
                  <a:schemeClr val="accent3">
                    <a:lumMod val="60000"/>
                    <a:lumOff val="40000"/>
                  </a:schemeClr>
                </a:solidFill>
              </a:rPr>
              <a:t>情境一</a:t>
            </a:r>
          </a:p>
        </p:txBody>
      </p:sp>
      <p:sp>
        <p:nvSpPr>
          <p:cNvPr id="26" name="矩形 25">
            <a:extLst>
              <a:ext uri="{FF2B5EF4-FFF2-40B4-BE49-F238E27FC236}">
                <a16:creationId xmlns:a16="http://schemas.microsoft.com/office/drawing/2014/main" xmlns="" id="{032DC4A3-5472-4F36-9FD9-103934ED99E2}"/>
              </a:ext>
            </a:extLst>
          </p:cNvPr>
          <p:cNvSpPr/>
          <p:nvPr/>
        </p:nvSpPr>
        <p:spPr>
          <a:xfrm>
            <a:off x="7538049" y="5025302"/>
            <a:ext cx="1463252" cy="276999"/>
          </a:xfrm>
          <a:prstGeom prst="rect">
            <a:avLst/>
          </a:prstGeom>
          <a:noFill/>
        </p:spPr>
        <p:txBody>
          <a:bodyPr wrap="square" rtlCol="0">
            <a:spAutoFit/>
          </a:bodyPr>
          <a:lstStyle/>
          <a:p>
            <a:r>
              <a:rPr lang="zh-TW" altLang="en-US" sz="1200" b="1" dirty="0">
                <a:solidFill>
                  <a:schemeClr val="accent4">
                    <a:lumMod val="60000"/>
                    <a:lumOff val="40000"/>
                  </a:schemeClr>
                </a:solidFill>
              </a:rPr>
              <a:t>情境三</a:t>
            </a:r>
          </a:p>
        </p:txBody>
      </p:sp>
      <p:sp>
        <p:nvSpPr>
          <p:cNvPr id="39" name="手繪多邊形 38"/>
          <p:cNvSpPr/>
          <p:nvPr/>
        </p:nvSpPr>
        <p:spPr bwMode="auto">
          <a:xfrm>
            <a:off x="1292158" y="2384207"/>
            <a:ext cx="7264996" cy="2582196"/>
          </a:xfrm>
          <a:custGeom>
            <a:avLst/>
            <a:gdLst>
              <a:gd name="connsiteX0" fmla="*/ 0 w 9250018"/>
              <a:gd name="connsiteY0" fmla="*/ 0 h 2147688"/>
              <a:gd name="connsiteX1" fmla="*/ 675861 w 9250018"/>
              <a:gd name="connsiteY1" fmla="*/ 1113183 h 2147688"/>
              <a:gd name="connsiteX2" fmla="*/ 1166191 w 9250018"/>
              <a:gd name="connsiteY2" fmla="*/ 556592 h 2147688"/>
              <a:gd name="connsiteX3" fmla="*/ 1630018 w 9250018"/>
              <a:gd name="connsiteY3" fmla="*/ 1497496 h 2147688"/>
              <a:gd name="connsiteX4" fmla="*/ 2054087 w 9250018"/>
              <a:gd name="connsiteY4" fmla="*/ 1139687 h 2147688"/>
              <a:gd name="connsiteX5" fmla="*/ 2319131 w 9250018"/>
              <a:gd name="connsiteY5" fmla="*/ 1842053 h 2147688"/>
              <a:gd name="connsiteX6" fmla="*/ 2915478 w 9250018"/>
              <a:gd name="connsiteY6" fmla="*/ 1086679 h 2147688"/>
              <a:gd name="connsiteX7" fmla="*/ 3578087 w 9250018"/>
              <a:gd name="connsiteY7" fmla="*/ 2146853 h 2147688"/>
              <a:gd name="connsiteX8" fmla="*/ 4359965 w 9250018"/>
              <a:gd name="connsiteY8" fmla="*/ 1272209 h 2147688"/>
              <a:gd name="connsiteX9" fmla="*/ 4545496 w 9250018"/>
              <a:gd name="connsiteY9" fmla="*/ 1736035 h 2147688"/>
              <a:gd name="connsiteX10" fmla="*/ 4996070 w 9250018"/>
              <a:gd name="connsiteY10" fmla="*/ 1060174 h 2147688"/>
              <a:gd name="connsiteX11" fmla="*/ 5353878 w 9250018"/>
              <a:gd name="connsiteY11" fmla="*/ 1709531 h 2147688"/>
              <a:gd name="connsiteX12" fmla="*/ 5764696 w 9250018"/>
              <a:gd name="connsiteY12" fmla="*/ 1086679 h 2147688"/>
              <a:gd name="connsiteX13" fmla="*/ 6162261 w 9250018"/>
              <a:gd name="connsiteY13" fmla="*/ 1815548 h 2147688"/>
              <a:gd name="connsiteX14" fmla="*/ 6904383 w 9250018"/>
              <a:gd name="connsiteY14" fmla="*/ 808383 h 2147688"/>
              <a:gd name="connsiteX15" fmla="*/ 7301948 w 9250018"/>
              <a:gd name="connsiteY15" fmla="*/ 1524000 h 2147688"/>
              <a:gd name="connsiteX16" fmla="*/ 7964557 w 9250018"/>
              <a:gd name="connsiteY16" fmla="*/ 636105 h 2147688"/>
              <a:gd name="connsiteX17" fmla="*/ 8719931 w 9250018"/>
              <a:gd name="connsiteY17" fmla="*/ 1298714 h 2147688"/>
              <a:gd name="connsiteX18" fmla="*/ 9250018 w 9250018"/>
              <a:gd name="connsiteY18" fmla="*/ 450574 h 2147688"/>
              <a:gd name="connsiteX0" fmla="*/ 0 w 9250018"/>
              <a:gd name="connsiteY0" fmla="*/ 0 h 2147688"/>
              <a:gd name="connsiteX1" fmla="*/ 675861 w 9250018"/>
              <a:gd name="connsiteY1" fmla="*/ 1113183 h 2147688"/>
              <a:gd name="connsiteX2" fmla="*/ 1166191 w 9250018"/>
              <a:gd name="connsiteY2" fmla="*/ 556592 h 2147688"/>
              <a:gd name="connsiteX3" fmla="*/ 1630018 w 9250018"/>
              <a:gd name="connsiteY3" fmla="*/ 1497496 h 2147688"/>
              <a:gd name="connsiteX4" fmla="*/ 2054087 w 9250018"/>
              <a:gd name="connsiteY4" fmla="*/ 1139687 h 2147688"/>
              <a:gd name="connsiteX5" fmla="*/ 2319131 w 9250018"/>
              <a:gd name="connsiteY5" fmla="*/ 1842053 h 2147688"/>
              <a:gd name="connsiteX6" fmla="*/ 2915478 w 9250018"/>
              <a:gd name="connsiteY6" fmla="*/ 1086679 h 2147688"/>
              <a:gd name="connsiteX7" fmla="*/ 3578087 w 9250018"/>
              <a:gd name="connsiteY7" fmla="*/ 2146853 h 2147688"/>
              <a:gd name="connsiteX8" fmla="*/ 4359965 w 9250018"/>
              <a:gd name="connsiteY8" fmla="*/ 1272209 h 2147688"/>
              <a:gd name="connsiteX9" fmla="*/ 4545496 w 9250018"/>
              <a:gd name="connsiteY9" fmla="*/ 1736035 h 2147688"/>
              <a:gd name="connsiteX10" fmla="*/ 4996070 w 9250018"/>
              <a:gd name="connsiteY10" fmla="*/ 1060174 h 2147688"/>
              <a:gd name="connsiteX11" fmla="*/ 5353878 w 9250018"/>
              <a:gd name="connsiteY11" fmla="*/ 1709531 h 2147688"/>
              <a:gd name="connsiteX12" fmla="*/ 5764696 w 9250018"/>
              <a:gd name="connsiteY12" fmla="*/ 1086679 h 2147688"/>
              <a:gd name="connsiteX13" fmla="*/ 6281530 w 9250018"/>
              <a:gd name="connsiteY13" fmla="*/ 1868557 h 2147688"/>
              <a:gd name="connsiteX14" fmla="*/ 6904383 w 9250018"/>
              <a:gd name="connsiteY14" fmla="*/ 808383 h 2147688"/>
              <a:gd name="connsiteX15" fmla="*/ 7301948 w 9250018"/>
              <a:gd name="connsiteY15" fmla="*/ 1524000 h 2147688"/>
              <a:gd name="connsiteX16" fmla="*/ 7964557 w 9250018"/>
              <a:gd name="connsiteY16" fmla="*/ 636105 h 2147688"/>
              <a:gd name="connsiteX17" fmla="*/ 8719931 w 9250018"/>
              <a:gd name="connsiteY17" fmla="*/ 1298714 h 2147688"/>
              <a:gd name="connsiteX18" fmla="*/ 9250018 w 9250018"/>
              <a:gd name="connsiteY18" fmla="*/ 450574 h 2147688"/>
              <a:gd name="connsiteX0" fmla="*/ 0 w 9250018"/>
              <a:gd name="connsiteY0" fmla="*/ 0 h 2147688"/>
              <a:gd name="connsiteX1" fmla="*/ 675861 w 9250018"/>
              <a:gd name="connsiteY1" fmla="*/ 1113183 h 2147688"/>
              <a:gd name="connsiteX2" fmla="*/ 1166191 w 9250018"/>
              <a:gd name="connsiteY2" fmla="*/ 556592 h 2147688"/>
              <a:gd name="connsiteX3" fmla="*/ 1630018 w 9250018"/>
              <a:gd name="connsiteY3" fmla="*/ 1497496 h 2147688"/>
              <a:gd name="connsiteX4" fmla="*/ 2054087 w 9250018"/>
              <a:gd name="connsiteY4" fmla="*/ 1139687 h 2147688"/>
              <a:gd name="connsiteX5" fmla="*/ 2319131 w 9250018"/>
              <a:gd name="connsiteY5" fmla="*/ 1842053 h 2147688"/>
              <a:gd name="connsiteX6" fmla="*/ 2915478 w 9250018"/>
              <a:gd name="connsiteY6" fmla="*/ 1086679 h 2147688"/>
              <a:gd name="connsiteX7" fmla="*/ 3578087 w 9250018"/>
              <a:gd name="connsiteY7" fmla="*/ 2146853 h 2147688"/>
              <a:gd name="connsiteX8" fmla="*/ 4359965 w 9250018"/>
              <a:gd name="connsiteY8" fmla="*/ 1272209 h 2147688"/>
              <a:gd name="connsiteX9" fmla="*/ 4545496 w 9250018"/>
              <a:gd name="connsiteY9" fmla="*/ 1736035 h 2147688"/>
              <a:gd name="connsiteX10" fmla="*/ 4996070 w 9250018"/>
              <a:gd name="connsiteY10" fmla="*/ 1060174 h 2147688"/>
              <a:gd name="connsiteX11" fmla="*/ 5353878 w 9250018"/>
              <a:gd name="connsiteY11" fmla="*/ 1709531 h 2147688"/>
              <a:gd name="connsiteX12" fmla="*/ 5764696 w 9250018"/>
              <a:gd name="connsiteY12" fmla="*/ 1086679 h 2147688"/>
              <a:gd name="connsiteX13" fmla="*/ 6281530 w 9250018"/>
              <a:gd name="connsiteY13" fmla="*/ 1868557 h 2147688"/>
              <a:gd name="connsiteX14" fmla="*/ 6904383 w 9250018"/>
              <a:gd name="connsiteY14" fmla="*/ 808383 h 2147688"/>
              <a:gd name="connsiteX15" fmla="*/ 7434470 w 9250018"/>
              <a:gd name="connsiteY15" fmla="*/ 1524000 h 2147688"/>
              <a:gd name="connsiteX16" fmla="*/ 7964557 w 9250018"/>
              <a:gd name="connsiteY16" fmla="*/ 636105 h 2147688"/>
              <a:gd name="connsiteX17" fmla="*/ 8719931 w 9250018"/>
              <a:gd name="connsiteY17" fmla="*/ 1298714 h 2147688"/>
              <a:gd name="connsiteX18" fmla="*/ 9250018 w 9250018"/>
              <a:gd name="connsiteY18" fmla="*/ 450574 h 2147688"/>
              <a:gd name="connsiteX0" fmla="*/ 0 w 9250018"/>
              <a:gd name="connsiteY0" fmla="*/ 0 h 2147688"/>
              <a:gd name="connsiteX1" fmla="*/ 675861 w 9250018"/>
              <a:gd name="connsiteY1" fmla="*/ 1113183 h 2147688"/>
              <a:gd name="connsiteX2" fmla="*/ 1166191 w 9250018"/>
              <a:gd name="connsiteY2" fmla="*/ 556592 h 2147688"/>
              <a:gd name="connsiteX3" fmla="*/ 1630018 w 9250018"/>
              <a:gd name="connsiteY3" fmla="*/ 1497496 h 2147688"/>
              <a:gd name="connsiteX4" fmla="*/ 2054087 w 9250018"/>
              <a:gd name="connsiteY4" fmla="*/ 1139687 h 2147688"/>
              <a:gd name="connsiteX5" fmla="*/ 2319131 w 9250018"/>
              <a:gd name="connsiteY5" fmla="*/ 1842053 h 2147688"/>
              <a:gd name="connsiteX6" fmla="*/ 2915478 w 9250018"/>
              <a:gd name="connsiteY6" fmla="*/ 1086679 h 2147688"/>
              <a:gd name="connsiteX7" fmla="*/ 3578087 w 9250018"/>
              <a:gd name="connsiteY7" fmla="*/ 2146853 h 2147688"/>
              <a:gd name="connsiteX8" fmla="*/ 4359965 w 9250018"/>
              <a:gd name="connsiteY8" fmla="*/ 1272209 h 2147688"/>
              <a:gd name="connsiteX9" fmla="*/ 4545496 w 9250018"/>
              <a:gd name="connsiteY9" fmla="*/ 1736035 h 2147688"/>
              <a:gd name="connsiteX10" fmla="*/ 4996070 w 9250018"/>
              <a:gd name="connsiteY10" fmla="*/ 1060174 h 2147688"/>
              <a:gd name="connsiteX11" fmla="*/ 5353878 w 9250018"/>
              <a:gd name="connsiteY11" fmla="*/ 1709531 h 2147688"/>
              <a:gd name="connsiteX12" fmla="*/ 5764696 w 9250018"/>
              <a:gd name="connsiteY12" fmla="*/ 1086679 h 2147688"/>
              <a:gd name="connsiteX13" fmla="*/ 6281530 w 9250018"/>
              <a:gd name="connsiteY13" fmla="*/ 1868557 h 2147688"/>
              <a:gd name="connsiteX14" fmla="*/ 6904383 w 9250018"/>
              <a:gd name="connsiteY14" fmla="*/ 808383 h 2147688"/>
              <a:gd name="connsiteX15" fmla="*/ 7434470 w 9250018"/>
              <a:gd name="connsiteY15" fmla="*/ 1524000 h 2147688"/>
              <a:gd name="connsiteX16" fmla="*/ 7964557 w 9250018"/>
              <a:gd name="connsiteY16" fmla="*/ 636105 h 2147688"/>
              <a:gd name="connsiteX17" fmla="*/ 8680175 w 9250018"/>
              <a:gd name="connsiteY17" fmla="*/ 1298714 h 2147688"/>
              <a:gd name="connsiteX18" fmla="*/ 9250018 w 9250018"/>
              <a:gd name="connsiteY18" fmla="*/ 450574 h 2147688"/>
              <a:gd name="connsiteX0" fmla="*/ 0 w 9250018"/>
              <a:gd name="connsiteY0" fmla="*/ 0 h 2147686"/>
              <a:gd name="connsiteX1" fmla="*/ 675861 w 9250018"/>
              <a:gd name="connsiteY1" fmla="*/ 1113183 h 2147686"/>
              <a:gd name="connsiteX2" fmla="*/ 1166191 w 9250018"/>
              <a:gd name="connsiteY2" fmla="*/ 556592 h 2147686"/>
              <a:gd name="connsiteX3" fmla="*/ 1630018 w 9250018"/>
              <a:gd name="connsiteY3" fmla="*/ 1497496 h 2147686"/>
              <a:gd name="connsiteX4" fmla="*/ 2054087 w 9250018"/>
              <a:gd name="connsiteY4" fmla="*/ 1139687 h 2147686"/>
              <a:gd name="connsiteX5" fmla="*/ 2319131 w 9250018"/>
              <a:gd name="connsiteY5" fmla="*/ 1842053 h 2147686"/>
              <a:gd name="connsiteX6" fmla="*/ 2915478 w 9250018"/>
              <a:gd name="connsiteY6" fmla="*/ 1086679 h 2147686"/>
              <a:gd name="connsiteX7" fmla="*/ 3578087 w 9250018"/>
              <a:gd name="connsiteY7" fmla="*/ 2146853 h 2147686"/>
              <a:gd name="connsiteX8" fmla="*/ 4359965 w 9250018"/>
              <a:gd name="connsiteY8" fmla="*/ 1272209 h 2147686"/>
              <a:gd name="connsiteX9" fmla="*/ 4638261 w 9250018"/>
              <a:gd name="connsiteY9" fmla="*/ 1749287 h 2147686"/>
              <a:gd name="connsiteX10" fmla="*/ 4996070 w 9250018"/>
              <a:gd name="connsiteY10" fmla="*/ 1060174 h 2147686"/>
              <a:gd name="connsiteX11" fmla="*/ 5353878 w 9250018"/>
              <a:gd name="connsiteY11" fmla="*/ 1709531 h 2147686"/>
              <a:gd name="connsiteX12" fmla="*/ 5764696 w 9250018"/>
              <a:gd name="connsiteY12" fmla="*/ 1086679 h 2147686"/>
              <a:gd name="connsiteX13" fmla="*/ 6281530 w 9250018"/>
              <a:gd name="connsiteY13" fmla="*/ 1868557 h 2147686"/>
              <a:gd name="connsiteX14" fmla="*/ 6904383 w 9250018"/>
              <a:gd name="connsiteY14" fmla="*/ 808383 h 2147686"/>
              <a:gd name="connsiteX15" fmla="*/ 7434470 w 9250018"/>
              <a:gd name="connsiteY15" fmla="*/ 1524000 h 2147686"/>
              <a:gd name="connsiteX16" fmla="*/ 7964557 w 9250018"/>
              <a:gd name="connsiteY16" fmla="*/ 636105 h 2147686"/>
              <a:gd name="connsiteX17" fmla="*/ 8680175 w 9250018"/>
              <a:gd name="connsiteY17" fmla="*/ 1298714 h 2147686"/>
              <a:gd name="connsiteX18" fmla="*/ 9250018 w 9250018"/>
              <a:gd name="connsiteY18" fmla="*/ 450574 h 2147686"/>
              <a:gd name="connsiteX0" fmla="*/ 0 w 9250018"/>
              <a:gd name="connsiteY0" fmla="*/ 0 h 2147686"/>
              <a:gd name="connsiteX1" fmla="*/ 675861 w 9250018"/>
              <a:gd name="connsiteY1" fmla="*/ 1113183 h 2147686"/>
              <a:gd name="connsiteX2" fmla="*/ 1166191 w 9250018"/>
              <a:gd name="connsiteY2" fmla="*/ 556592 h 2147686"/>
              <a:gd name="connsiteX3" fmla="*/ 1630018 w 9250018"/>
              <a:gd name="connsiteY3" fmla="*/ 1497496 h 2147686"/>
              <a:gd name="connsiteX4" fmla="*/ 2054087 w 9250018"/>
              <a:gd name="connsiteY4" fmla="*/ 1139687 h 2147686"/>
              <a:gd name="connsiteX5" fmla="*/ 2319131 w 9250018"/>
              <a:gd name="connsiteY5" fmla="*/ 1842053 h 2147686"/>
              <a:gd name="connsiteX6" fmla="*/ 2915478 w 9250018"/>
              <a:gd name="connsiteY6" fmla="*/ 1086679 h 2147686"/>
              <a:gd name="connsiteX7" fmla="*/ 3578087 w 9250018"/>
              <a:gd name="connsiteY7" fmla="*/ 2146853 h 2147686"/>
              <a:gd name="connsiteX8" fmla="*/ 4359965 w 9250018"/>
              <a:gd name="connsiteY8" fmla="*/ 1272209 h 2147686"/>
              <a:gd name="connsiteX9" fmla="*/ 4638261 w 9250018"/>
              <a:gd name="connsiteY9" fmla="*/ 1749287 h 2147686"/>
              <a:gd name="connsiteX10" fmla="*/ 4996070 w 9250018"/>
              <a:gd name="connsiteY10" fmla="*/ 1060174 h 2147686"/>
              <a:gd name="connsiteX11" fmla="*/ 5393635 w 9250018"/>
              <a:gd name="connsiteY11" fmla="*/ 1709531 h 2147686"/>
              <a:gd name="connsiteX12" fmla="*/ 5764696 w 9250018"/>
              <a:gd name="connsiteY12" fmla="*/ 1086679 h 2147686"/>
              <a:gd name="connsiteX13" fmla="*/ 6281530 w 9250018"/>
              <a:gd name="connsiteY13" fmla="*/ 1868557 h 2147686"/>
              <a:gd name="connsiteX14" fmla="*/ 6904383 w 9250018"/>
              <a:gd name="connsiteY14" fmla="*/ 808383 h 2147686"/>
              <a:gd name="connsiteX15" fmla="*/ 7434470 w 9250018"/>
              <a:gd name="connsiteY15" fmla="*/ 1524000 h 2147686"/>
              <a:gd name="connsiteX16" fmla="*/ 7964557 w 9250018"/>
              <a:gd name="connsiteY16" fmla="*/ 636105 h 2147686"/>
              <a:gd name="connsiteX17" fmla="*/ 8680175 w 9250018"/>
              <a:gd name="connsiteY17" fmla="*/ 1298714 h 2147686"/>
              <a:gd name="connsiteX18" fmla="*/ 9250018 w 9250018"/>
              <a:gd name="connsiteY18" fmla="*/ 450574 h 2147686"/>
              <a:gd name="connsiteX0" fmla="*/ 0 w 9250018"/>
              <a:gd name="connsiteY0" fmla="*/ 0 h 2147686"/>
              <a:gd name="connsiteX1" fmla="*/ 675861 w 9250018"/>
              <a:gd name="connsiteY1" fmla="*/ 1113183 h 2147686"/>
              <a:gd name="connsiteX2" fmla="*/ 1166191 w 9250018"/>
              <a:gd name="connsiteY2" fmla="*/ 556592 h 2147686"/>
              <a:gd name="connsiteX3" fmla="*/ 1630018 w 9250018"/>
              <a:gd name="connsiteY3" fmla="*/ 1497496 h 2147686"/>
              <a:gd name="connsiteX4" fmla="*/ 2054087 w 9250018"/>
              <a:gd name="connsiteY4" fmla="*/ 1139687 h 2147686"/>
              <a:gd name="connsiteX5" fmla="*/ 2319131 w 9250018"/>
              <a:gd name="connsiteY5" fmla="*/ 1842053 h 2147686"/>
              <a:gd name="connsiteX6" fmla="*/ 2915478 w 9250018"/>
              <a:gd name="connsiteY6" fmla="*/ 1086679 h 2147686"/>
              <a:gd name="connsiteX7" fmla="*/ 3578087 w 9250018"/>
              <a:gd name="connsiteY7" fmla="*/ 2146853 h 2147686"/>
              <a:gd name="connsiteX8" fmla="*/ 4359965 w 9250018"/>
              <a:gd name="connsiteY8" fmla="*/ 1272209 h 2147686"/>
              <a:gd name="connsiteX9" fmla="*/ 4638261 w 9250018"/>
              <a:gd name="connsiteY9" fmla="*/ 1749287 h 2147686"/>
              <a:gd name="connsiteX10" fmla="*/ 4996070 w 9250018"/>
              <a:gd name="connsiteY10" fmla="*/ 1060174 h 2147686"/>
              <a:gd name="connsiteX11" fmla="*/ 5393635 w 9250018"/>
              <a:gd name="connsiteY11" fmla="*/ 1709531 h 2147686"/>
              <a:gd name="connsiteX12" fmla="*/ 5804453 w 9250018"/>
              <a:gd name="connsiteY12" fmla="*/ 1007166 h 2147686"/>
              <a:gd name="connsiteX13" fmla="*/ 6281530 w 9250018"/>
              <a:gd name="connsiteY13" fmla="*/ 1868557 h 2147686"/>
              <a:gd name="connsiteX14" fmla="*/ 6904383 w 9250018"/>
              <a:gd name="connsiteY14" fmla="*/ 808383 h 2147686"/>
              <a:gd name="connsiteX15" fmla="*/ 7434470 w 9250018"/>
              <a:gd name="connsiteY15" fmla="*/ 1524000 h 2147686"/>
              <a:gd name="connsiteX16" fmla="*/ 7964557 w 9250018"/>
              <a:gd name="connsiteY16" fmla="*/ 636105 h 2147686"/>
              <a:gd name="connsiteX17" fmla="*/ 8680175 w 9250018"/>
              <a:gd name="connsiteY17" fmla="*/ 1298714 h 2147686"/>
              <a:gd name="connsiteX18" fmla="*/ 9250018 w 9250018"/>
              <a:gd name="connsiteY18" fmla="*/ 450574 h 2147686"/>
              <a:gd name="connsiteX0" fmla="*/ 0 w 9250018"/>
              <a:gd name="connsiteY0" fmla="*/ 0 h 2147686"/>
              <a:gd name="connsiteX1" fmla="*/ 675861 w 9250018"/>
              <a:gd name="connsiteY1" fmla="*/ 1113183 h 2147686"/>
              <a:gd name="connsiteX2" fmla="*/ 1166191 w 9250018"/>
              <a:gd name="connsiteY2" fmla="*/ 556592 h 2147686"/>
              <a:gd name="connsiteX3" fmla="*/ 1630018 w 9250018"/>
              <a:gd name="connsiteY3" fmla="*/ 1497496 h 2147686"/>
              <a:gd name="connsiteX4" fmla="*/ 2054087 w 9250018"/>
              <a:gd name="connsiteY4" fmla="*/ 1139687 h 2147686"/>
              <a:gd name="connsiteX5" fmla="*/ 2319131 w 9250018"/>
              <a:gd name="connsiteY5" fmla="*/ 1842053 h 2147686"/>
              <a:gd name="connsiteX6" fmla="*/ 2915478 w 9250018"/>
              <a:gd name="connsiteY6" fmla="*/ 1086679 h 2147686"/>
              <a:gd name="connsiteX7" fmla="*/ 3578087 w 9250018"/>
              <a:gd name="connsiteY7" fmla="*/ 2146853 h 2147686"/>
              <a:gd name="connsiteX8" fmla="*/ 4359965 w 9250018"/>
              <a:gd name="connsiteY8" fmla="*/ 1272209 h 2147686"/>
              <a:gd name="connsiteX9" fmla="*/ 4638261 w 9250018"/>
              <a:gd name="connsiteY9" fmla="*/ 1749287 h 2147686"/>
              <a:gd name="connsiteX10" fmla="*/ 4996070 w 9250018"/>
              <a:gd name="connsiteY10" fmla="*/ 1060174 h 2147686"/>
              <a:gd name="connsiteX11" fmla="*/ 5393635 w 9250018"/>
              <a:gd name="connsiteY11" fmla="*/ 1709531 h 2147686"/>
              <a:gd name="connsiteX12" fmla="*/ 5804453 w 9250018"/>
              <a:gd name="connsiteY12" fmla="*/ 1007166 h 2147686"/>
              <a:gd name="connsiteX13" fmla="*/ 6334539 w 9250018"/>
              <a:gd name="connsiteY13" fmla="*/ 1789044 h 2147686"/>
              <a:gd name="connsiteX14" fmla="*/ 6904383 w 9250018"/>
              <a:gd name="connsiteY14" fmla="*/ 808383 h 2147686"/>
              <a:gd name="connsiteX15" fmla="*/ 7434470 w 9250018"/>
              <a:gd name="connsiteY15" fmla="*/ 1524000 h 2147686"/>
              <a:gd name="connsiteX16" fmla="*/ 7964557 w 9250018"/>
              <a:gd name="connsiteY16" fmla="*/ 636105 h 2147686"/>
              <a:gd name="connsiteX17" fmla="*/ 8680175 w 9250018"/>
              <a:gd name="connsiteY17" fmla="*/ 1298714 h 2147686"/>
              <a:gd name="connsiteX18" fmla="*/ 9250018 w 9250018"/>
              <a:gd name="connsiteY18" fmla="*/ 450574 h 2147686"/>
              <a:gd name="connsiteX0" fmla="*/ 0 w 9250018"/>
              <a:gd name="connsiteY0" fmla="*/ 0 h 2147686"/>
              <a:gd name="connsiteX1" fmla="*/ 675861 w 9250018"/>
              <a:gd name="connsiteY1" fmla="*/ 1113183 h 2147686"/>
              <a:gd name="connsiteX2" fmla="*/ 1166191 w 9250018"/>
              <a:gd name="connsiteY2" fmla="*/ 556592 h 2147686"/>
              <a:gd name="connsiteX3" fmla="*/ 1630018 w 9250018"/>
              <a:gd name="connsiteY3" fmla="*/ 1497496 h 2147686"/>
              <a:gd name="connsiteX4" fmla="*/ 2054087 w 9250018"/>
              <a:gd name="connsiteY4" fmla="*/ 1139687 h 2147686"/>
              <a:gd name="connsiteX5" fmla="*/ 2319131 w 9250018"/>
              <a:gd name="connsiteY5" fmla="*/ 1842053 h 2147686"/>
              <a:gd name="connsiteX6" fmla="*/ 2915478 w 9250018"/>
              <a:gd name="connsiteY6" fmla="*/ 1086679 h 2147686"/>
              <a:gd name="connsiteX7" fmla="*/ 3578087 w 9250018"/>
              <a:gd name="connsiteY7" fmla="*/ 2146853 h 2147686"/>
              <a:gd name="connsiteX8" fmla="*/ 4359965 w 9250018"/>
              <a:gd name="connsiteY8" fmla="*/ 1272209 h 2147686"/>
              <a:gd name="connsiteX9" fmla="*/ 4638261 w 9250018"/>
              <a:gd name="connsiteY9" fmla="*/ 1749287 h 2147686"/>
              <a:gd name="connsiteX10" fmla="*/ 5062331 w 9250018"/>
              <a:gd name="connsiteY10" fmla="*/ 914400 h 2147686"/>
              <a:gd name="connsiteX11" fmla="*/ 5393635 w 9250018"/>
              <a:gd name="connsiteY11" fmla="*/ 1709531 h 2147686"/>
              <a:gd name="connsiteX12" fmla="*/ 5804453 w 9250018"/>
              <a:gd name="connsiteY12" fmla="*/ 1007166 h 2147686"/>
              <a:gd name="connsiteX13" fmla="*/ 6334539 w 9250018"/>
              <a:gd name="connsiteY13" fmla="*/ 1789044 h 2147686"/>
              <a:gd name="connsiteX14" fmla="*/ 6904383 w 9250018"/>
              <a:gd name="connsiteY14" fmla="*/ 808383 h 2147686"/>
              <a:gd name="connsiteX15" fmla="*/ 7434470 w 9250018"/>
              <a:gd name="connsiteY15" fmla="*/ 1524000 h 2147686"/>
              <a:gd name="connsiteX16" fmla="*/ 7964557 w 9250018"/>
              <a:gd name="connsiteY16" fmla="*/ 636105 h 2147686"/>
              <a:gd name="connsiteX17" fmla="*/ 8680175 w 9250018"/>
              <a:gd name="connsiteY17" fmla="*/ 1298714 h 2147686"/>
              <a:gd name="connsiteX18" fmla="*/ 9250018 w 9250018"/>
              <a:gd name="connsiteY18" fmla="*/ 450574 h 2147686"/>
              <a:gd name="connsiteX0" fmla="*/ 0 w 9250018"/>
              <a:gd name="connsiteY0" fmla="*/ 0 h 2147686"/>
              <a:gd name="connsiteX1" fmla="*/ 675861 w 9250018"/>
              <a:gd name="connsiteY1" fmla="*/ 1113183 h 2147686"/>
              <a:gd name="connsiteX2" fmla="*/ 1166191 w 9250018"/>
              <a:gd name="connsiteY2" fmla="*/ 556592 h 2147686"/>
              <a:gd name="connsiteX3" fmla="*/ 1630018 w 9250018"/>
              <a:gd name="connsiteY3" fmla="*/ 1497496 h 2147686"/>
              <a:gd name="connsiteX4" fmla="*/ 2054087 w 9250018"/>
              <a:gd name="connsiteY4" fmla="*/ 1139687 h 2147686"/>
              <a:gd name="connsiteX5" fmla="*/ 2319131 w 9250018"/>
              <a:gd name="connsiteY5" fmla="*/ 1842053 h 2147686"/>
              <a:gd name="connsiteX6" fmla="*/ 2915478 w 9250018"/>
              <a:gd name="connsiteY6" fmla="*/ 1086679 h 2147686"/>
              <a:gd name="connsiteX7" fmla="*/ 3578087 w 9250018"/>
              <a:gd name="connsiteY7" fmla="*/ 2146853 h 2147686"/>
              <a:gd name="connsiteX8" fmla="*/ 4359965 w 9250018"/>
              <a:gd name="connsiteY8" fmla="*/ 1272209 h 2147686"/>
              <a:gd name="connsiteX9" fmla="*/ 4638261 w 9250018"/>
              <a:gd name="connsiteY9" fmla="*/ 1749287 h 2147686"/>
              <a:gd name="connsiteX10" fmla="*/ 5062331 w 9250018"/>
              <a:gd name="connsiteY10" fmla="*/ 914400 h 2147686"/>
              <a:gd name="connsiteX11" fmla="*/ 5486400 w 9250018"/>
              <a:gd name="connsiteY11" fmla="*/ 1709531 h 2147686"/>
              <a:gd name="connsiteX12" fmla="*/ 5804453 w 9250018"/>
              <a:gd name="connsiteY12" fmla="*/ 1007166 h 2147686"/>
              <a:gd name="connsiteX13" fmla="*/ 6334539 w 9250018"/>
              <a:gd name="connsiteY13" fmla="*/ 1789044 h 2147686"/>
              <a:gd name="connsiteX14" fmla="*/ 6904383 w 9250018"/>
              <a:gd name="connsiteY14" fmla="*/ 808383 h 2147686"/>
              <a:gd name="connsiteX15" fmla="*/ 7434470 w 9250018"/>
              <a:gd name="connsiteY15" fmla="*/ 1524000 h 2147686"/>
              <a:gd name="connsiteX16" fmla="*/ 7964557 w 9250018"/>
              <a:gd name="connsiteY16" fmla="*/ 636105 h 2147686"/>
              <a:gd name="connsiteX17" fmla="*/ 8680175 w 9250018"/>
              <a:gd name="connsiteY17" fmla="*/ 1298714 h 2147686"/>
              <a:gd name="connsiteX18" fmla="*/ 9250018 w 9250018"/>
              <a:gd name="connsiteY18" fmla="*/ 450574 h 2147686"/>
              <a:gd name="connsiteX0" fmla="*/ 0 w 9250018"/>
              <a:gd name="connsiteY0" fmla="*/ 0 h 2147686"/>
              <a:gd name="connsiteX1" fmla="*/ 675861 w 9250018"/>
              <a:gd name="connsiteY1" fmla="*/ 1113183 h 2147686"/>
              <a:gd name="connsiteX2" fmla="*/ 1166191 w 9250018"/>
              <a:gd name="connsiteY2" fmla="*/ 556592 h 2147686"/>
              <a:gd name="connsiteX3" fmla="*/ 1630018 w 9250018"/>
              <a:gd name="connsiteY3" fmla="*/ 1497496 h 2147686"/>
              <a:gd name="connsiteX4" fmla="*/ 2054087 w 9250018"/>
              <a:gd name="connsiteY4" fmla="*/ 1139687 h 2147686"/>
              <a:gd name="connsiteX5" fmla="*/ 2319131 w 9250018"/>
              <a:gd name="connsiteY5" fmla="*/ 1842053 h 2147686"/>
              <a:gd name="connsiteX6" fmla="*/ 2915478 w 9250018"/>
              <a:gd name="connsiteY6" fmla="*/ 1086679 h 2147686"/>
              <a:gd name="connsiteX7" fmla="*/ 3578087 w 9250018"/>
              <a:gd name="connsiteY7" fmla="*/ 2146853 h 2147686"/>
              <a:gd name="connsiteX8" fmla="*/ 4359965 w 9250018"/>
              <a:gd name="connsiteY8" fmla="*/ 1272209 h 2147686"/>
              <a:gd name="connsiteX9" fmla="*/ 4638261 w 9250018"/>
              <a:gd name="connsiteY9" fmla="*/ 1749287 h 2147686"/>
              <a:gd name="connsiteX10" fmla="*/ 5062331 w 9250018"/>
              <a:gd name="connsiteY10" fmla="*/ 914400 h 2147686"/>
              <a:gd name="connsiteX11" fmla="*/ 5486400 w 9250018"/>
              <a:gd name="connsiteY11" fmla="*/ 1709531 h 2147686"/>
              <a:gd name="connsiteX12" fmla="*/ 5870714 w 9250018"/>
              <a:gd name="connsiteY12" fmla="*/ 927653 h 2147686"/>
              <a:gd name="connsiteX13" fmla="*/ 6334539 w 9250018"/>
              <a:gd name="connsiteY13" fmla="*/ 1789044 h 2147686"/>
              <a:gd name="connsiteX14" fmla="*/ 6904383 w 9250018"/>
              <a:gd name="connsiteY14" fmla="*/ 808383 h 2147686"/>
              <a:gd name="connsiteX15" fmla="*/ 7434470 w 9250018"/>
              <a:gd name="connsiteY15" fmla="*/ 1524000 h 2147686"/>
              <a:gd name="connsiteX16" fmla="*/ 7964557 w 9250018"/>
              <a:gd name="connsiteY16" fmla="*/ 636105 h 2147686"/>
              <a:gd name="connsiteX17" fmla="*/ 8680175 w 9250018"/>
              <a:gd name="connsiteY17" fmla="*/ 1298714 h 2147686"/>
              <a:gd name="connsiteX18" fmla="*/ 9250018 w 9250018"/>
              <a:gd name="connsiteY18" fmla="*/ 450574 h 2147686"/>
              <a:gd name="connsiteX0" fmla="*/ 0 w 9250018"/>
              <a:gd name="connsiteY0" fmla="*/ 0 h 2147686"/>
              <a:gd name="connsiteX1" fmla="*/ 675861 w 9250018"/>
              <a:gd name="connsiteY1" fmla="*/ 1113183 h 2147686"/>
              <a:gd name="connsiteX2" fmla="*/ 1166191 w 9250018"/>
              <a:gd name="connsiteY2" fmla="*/ 556592 h 2147686"/>
              <a:gd name="connsiteX3" fmla="*/ 1630018 w 9250018"/>
              <a:gd name="connsiteY3" fmla="*/ 1497496 h 2147686"/>
              <a:gd name="connsiteX4" fmla="*/ 2054087 w 9250018"/>
              <a:gd name="connsiteY4" fmla="*/ 1139687 h 2147686"/>
              <a:gd name="connsiteX5" fmla="*/ 2319131 w 9250018"/>
              <a:gd name="connsiteY5" fmla="*/ 1842053 h 2147686"/>
              <a:gd name="connsiteX6" fmla="*/ 2915478 w 9250018"/>
              <a:gd name="connsiteY6" fmla="*/ 1086679 h 2147686"/>
              <a:gd name="connsiteX7" fmla="*/ 3578087 w 9250018"/>
              <a:gd name="connsiteY7" fmla="*/ 2146853 h 2147686"/>
              <a:gd name="connsiteX8" fmla="*/ 4359965 w 9250018"/>
              <a:gd name="connsiteY8" fmla="*/ 1272209 h 2147686"/>
              <a:gd name="connsiteX9" fmla="*/ 4638261 w 9250018"/>
              <a:gd name="connsiteY9" fmla="*/ 1749287 h 2147686"/>
              <a:gd name="connsiteX10" fmla="*/ 5062331 w 9250018"/>
              <a:gd name="connsiteY10" fmla="*/ 914400 h 2147686"/>
              <a:gd name="connsiteX11" fmla="*/ 5486400 w 9250018"/>
              <a:gd name="connsiteY11" fmla="*/ 1709531 h 2147686"/>
              <a:gd name="connsiteX12" fmla="*/ 5870714 w 9250018"/>
              <a:gd name="connsiteY12" fmla="*/ 927653 h 2147686"/>
              <a:gd name="connsiteX13" fmla="*/ 6414052 w 9250018"/>
              <a:gd name="connsiteY13" fmla="*/ 1722783 h 2147686"/>
              <a:gd name="connsiteX14" fmla="*/ 6904383 w 9250018"/>
              <a:gd name="connsiteY14" fmla="*/ 808383 h 2147686"/>
              <a:gd name="connsiteX15" fmla="*/ 7434470 w 9250018"/>
              <a:gd name="connsiteY15" fmla="*/ 1524000 h 2147686"/>
              <a:gd name="connsiteX16" fmla="*/ 7964557 w 9250018"/>
              <a:gd name="connsiteY16" fmla="*/ 636105 h 2147686"/>
              <a:gd name="connsiteX17" fmla="*/ 8680175 w 9250018"/>
              <a:gd name="connsiteY17" fmla="*/ 1298714 h 2147686"/>
              <a:gd name="connsiteX18" fmla="*/ 9250018 w 9250018"/>
              <a:gd name="connsiteY18" fmla="*/ 450574 h 2147686"/>
              <a:gd name="connsiteX0" fmla="*/ 0 w 9250018"/>
              <a:gd name="connsiteY0" fmla="*/ 0 h 2147686"/>
              <a:gd name="connsiteX1" fmla="*/ 675861 w 9250018"/>
              <a:gd name="connsiteY1" fmla="*/ 1113183 h 2147686"/>
              <a:gd name="connsiteX2" fmla="*/ 1166191 w 9250018"/>
              <a:gd name="connsiteY2" fmla="*/ 556592 h 2147686"/>
              <a:gd name="connsiteX3" fmla="*/ 1630018 w 9250018"/>
              <a:gd name="connsiteY3" fmla="*/ 1497496 h 2147686"/>
              <a:gd name="connsiteX4" fmla="*/ 2054087 w 9250018"/>
              <a:gd name="connsiteY4" fmla="*/ 1139687 h 2147686"/>
              <a:gd name="connsiteX5" fmla="*/ 2319131 w 9250018"/>
              <a:gd name="connsiteY5" fmla="*/ 1842053 h 2147686"/>
              <a:gd name="connsiteX6" fmla="*/ 2915478 w 9250018"/>
              <a:gd name="connsiteY6" fmla="*/ 1086679 h 2147686"/>
              <a:gd name="connsiteX7" fmla="*/ 3578087 w 9250018"/>
              <a:gd name="connsiteY7" fmla="*/ 2146853 h 2147686"/>
              <a:gd name="connsiteX8" fmla="*/ 4359965 w 9250018"/>
              <a:gd name="connsiteY8" fmla="*/ 1272209 h 2147686"/>
              <a:gd name="connsiteX9" fmla="*/ 4638261 w 9250018"/>
              <a:gd name="connsiteY9" fmla="*/ 1749287 h 2147686"/>
              <a:gd name="connsiteX10" fmla="*/ 5062331 w 9250018"/>
              <a:gd name="connsiteY10" fmla="*/ 914400 h 2147686"/>
              <a:gd name="connsiteX11" fmla="*/ 5486400 w 9250018"/>
              <a:gd name="connsiteY11" fmla="*/ 1709531 h 2147686"/>
              <a:gd name="connsiteX12" fmla="*/ 5923723 w 9250018"/>
              <a:gd name="connsiteY12" fmla="*/ 927653 h 2147686"/>
              <a:gd name="connsiteX13" fmla="*/ 6414052 w 9250018"/>
              <a:gd name="connsiteY13" fmla="*/ 1722783 h 2147686"/>
              <a:gd name="connsiteX14" fmla="*/ 6904383 w 9250018"/>
              <a:gd name="connsiteY14" fmla="*/ 808383 h 2147686"/>
              <a:gd name="connsiteX15" fmla="*/ 7434470 w 9250018"/>
              <a:gd name="connsiteY15" fmla="*/ 1524000 h 2147686"/>
              <a:gd name="connsiteX16" fmla="*/ 7964557 w 9250018"/>
              <a:gd name="connsiteY16" fmla="*/ 636105 h 2147686"/>
              <a:gd name="connsiteX17" fmla="*/ 8680175 w 9250018"/>
              <a:gd name="connsiteY17" fmla="*/ 1298714 h 2147686"/>
              <a:gd name="connsiteX18" fmla="*/ 9250018 w 9250018"/>
              <a:gd name="connsiteY18" fmla="*/ 450574 h 2147686"/>
              <a:gd name="connsiteX0" fmla="*/ 0 w 9250018"/>
              <a:gd name="connsiteY0" fmla="*/ 0 h 2147686"/>
              <a:gd name="connsiteX1" fmla="*/ 675861 w 9250018"/>
              <a:gd name="connsiteY1" fmla="*/ 1113183 h 2147686"/>
              <a:gd name="connsiteX2" fmla="*/ 1166191 w 9250018"/>
              <a:gd name="connsiteY2" fmla="*/ 556592 h 2147686"/>
              <a:gd name="connsiteX3" fmla="*/ 1630018 w 9250018"/>
              <a:gd name="connsiteY3" fmla="*/ 1497496 h 2147686"/>
              <a:gd name="connsiteX4" fmla="*/ 2054087 w 9250018"/>
              <a:gd name="connsiteY4" fmla="*/ 1139687 h 2147686"/>
              <a:gd name="connsiteX5" fmla="*/ 2319131 w 9250018"/>
              <a:gd name="connsiteY5" fmla="*/ 1842053 h 2147686"/>
              <a:gd name="connsiteX6" fmla="*/ 2915478 w 9250018"/>
              <a:gd name="connsiteY6" fmla="*/ 1086679 h 2147686"/>
              <a:gd name="connsiteX7" fmla="*/ 3578087 w 9250018"/>
              <a:gd name="connsiteY7" fmla="*/ 2146853 h 2147686"/>
              <a:gd name="connsiteX8" fmla="*/ 4359965 w 9250018"/>
              <a:gd name="connsiteY8" fmla="*/ 1272209 h 2147686"/>
              <a:gd name="connsiteX9" fmla="*/ 4638261 w 9250018"/>
              <a:gd name="connsiteY9" fmla="*/ 1749287 h 2147686"/>
              <a:gd name="connsiteX10" fmla="*/ 5062331 w 9250018"/>
              <a:gd name="connsiteY10" fmla="*/ 914400 h 2147686"/>
              <a:gd name="connsiteX11" fmla="*/ 5486400 w 9250018"/>
              <a:gd name="connsiteY11" fmla="*/ 1709531 h 2147686"/>
              <a:gd name="connsiteX12" fmla="*/ 5923723 w 9250018"/>
              <a:gd name="connsiteY12" fmla="*/ 927653 h 2147686"/>
              <a:gd name="connsiteX13" fmla="*/ 6467061 w 9250018"/>
              <a:gd name="connsiteY13" fmla="*/ 1722783 h 2147686"/>
              <a:gd name="connsiteX14" fmla="*/ 6904383 w 9250018"/>
              <a:gd name="connsiteY14" fmla="*/ 808383 h 2147686"/>
              <a:gd name="connsiteX15" fmla="*/ 7434470 w 9250018"/>
              <a:gd name="connsiteY15" fmla="*/ 1524000 h 2147686"/>
              <a:gd name="connsiteX16" fmla="*/ 7964557 w 9250018"/>
              <a:gd name="connsiteY16" fmla="*/ 636105 h 2147686"/>
              <a:gd name="connsiteX17" fmla="*/ 8680175 w 9250018"/>
              <a:gd name="connsiteY17" fmla="*/ 1298714 h 2147686"/>
              <a:gd name="connsiteX18" fmla="*/ 9250018 w 9250018"/>
              <a:gd name="connsiteY18" fmla="*/ 450574 h 2147686"/>
              <a:gd name="connsiteX0" fmla="*/ 0 w 9250018"/>
              <a:gd name="connsiteY0" fmla="*/ 0 h 2147686"/>
              <a:gd name="connsiteX1" fmla="*/ 675861 w 9250018"/>
              <a:gd name="connsiteY1" fmla="*/ 1113183 h 2147686"/>
              <a:gd name="connsiteX2" fmla="*/ 1166191 w 9250018"/>
              <a:gd name="connsiteY2" fmla="*/ 556592 h 2147686"/>
              <a:gd name="connsiteX3" fmla="*/ 1630018 w 9250018"/>
              <a:gd name="connsiteY3" fmla="*/ 1497496 h 2147686"/>
              <a:gd name="connsiteX4" fmla="*/ 2054087 w 9250018"/>
              <a:gd name="connsiteY4" fmla="*/ 1139687 h 2147686"/>
              <a:gd name="connsiteX5" fmla="*/ 2319131 w 9250018"/>
              <a:gd name="connsiteY5" fmla="*/ 1842053 h 2147686"/>
              <a:gd name="connsiteX6" fmla="*/ 2915478 w 9250018"/>
              <a:gd name="connsiteY6" fmla="*/ 1086679 h 2147686"/>
              <a:gd name="connsiteX7" fmla="*/ 3578087 w 9250018"/>
              <a:gd name="connsiteY7" fmla="*/ 2146853 h 2147686"/>
              <a:gd name="connsiteX8" fmla="*/ 4359965 w 9250018"/>
              <a:gd name="connsiteY8" fmla="*/ 1272209 h 2147686"/>
              <a:gd name="connsiteX9" fmla="*/ 4638261 w 9250018"/>
              <a:gd name="connsiteY9" fmla="*/ 1749287 h 2147686"/>
              <a:gd name="connsiteX10" fmla="*/ 5062331 w 9250018"/>
              <a:gd name="connsiteY10" fmla="*/ 914400 h 2147686"/>
              <a:gd name="connsiteX11" fmla="*/ 5486400 w 9250018"/>
              <a:gd name="connsiteY11" fmla="*/ 1709531 h 2147686"/>
              <a:gd name="connsiteX12" fmla="*/ 5923723 w 9250018"/>
              <a:gd name="connsiteY12" fmla="*/ 927653 h 2147686"/>
              <a:gd name="connsiteX13" fmla="*/ 6467061 w 9250018"/>
              <a:gd name="connsiteY13" fmla="*/ 1722783 h 2147686"/>
              <a:gd name="connsiteX14" fmla="*/ 6904383 w 9250018"/>
              <a:gd name="connsiteY14" fmla="*/ 808383 h 2147686"/>
              <a:gd name="connsiteX15" fmla="*/ 7421218 w 9250018"/>
              <a:gd name="connsiteY15" fmla="*/ 1431235 h 2147686"/>
              <a:gd name="connsiteX16" fmla="*/ 7964557 w 9250018"/>
              <a:gd name="connsiteY16" fmla="*/ 636105 h 2147686"/>
              <a:gd name="connsiteX17" fmla="*/ 8680175 w 9250018"/>
              <a:gd name="connsiteY17" fmla="*/ 1298714 h 2147686"/>
              <a:gd name="connsiteX18" fmla="*/ 9250018 w 9250018"/>
              <a:gd name="connsiteY18" fmla="*/ 450574 h 2147686"/>
              <a:gd name="connsiteX0" fmla="*/ 0 w 9250018"/>
              <a:gd name="connsiteY0" fmla="*/ 0 h 2147686"/>
              <a:gd name="connsiteX1" fmla="*/ 675861 w 9250018"/>
              <a:gd name="connsiteY1" fmla="*/ 1113183 h 2147686"/>
              <a:gd name="connsiteX2" fmla="*/ 1166191 w 9250018"/>
              <a:gd name="connsiteY2" fmla="*/ 556592 h 2147686"/>
              <a:gd name="connsiteX3" fmla="*/ 1630018 w 9250018"/>
              <a:gd name="connsiteY3" fmla="*/ 1497496 h 2147686"/>
              <a:gd name="connsiteX4" fmla="*/ 2054087 w 9250018"/>
              <a:gd name="connsiteY4" fmla="*/ 1139687 h 2147686"/>
              <a:gd name="connsiteX5" fmla="*/ 2319131 w 9250018"/>
              <a:gd name="connsiteY5" fmla="*/ 1842053 h 2147686"/>
              <a:gd name="connsiteX6" fmla="*/ 2915478 w 9250018"/>
              <a:gd name="connsiteY6" fmla="*/ 1086679 h 2147686"/>
              <a:gd name="connsiteX7" fmla="*/ 3578087 w 9250018"/>
              <a:gd name="connsiteY7" fmla="*/ 2146853 h 2147686"/>
              <a:gd name="connsiteX8" fmla="*/ 4359965 w 9250018"/>
              <a:gd name="connsiteY8" fmla="*/ 1272209 h 2147686"/>
              <a:gd name="connsiteX9" fmla="*/ 4638261 w 9250018"/>
              <a:gd name="connsiteY9" fmla="*/ 1749287 h 2147686"/>
              <a:gd name="connsiteX10" fmla="*/ 5062331 w 9250018"/>
              <a:gd name="connsiteY10" fmla="*/ 914400 h 2147686"/>
              <a:gd name="connsiteX11" fmla="*/ 5486400 w 9250018"/>
              <a:gd name="connsiteY11" fmla="*/ 1709531 h 2147686"/>
              <a:gd name="connsiteX12" fmla="*/ 5923723 w 9250018"/>
              <a:gd name="connsiteY12" fmla="*/ 927653 h 2147686"/>
              <a:gd name="connsiteX13" fmla="*/ 6467061 w 9250018"/>
              <a:gd name="connsiteY13" fmla="*/ 1722783 h 2147686"/>
              <a:gd name="connsiteX14" fmla="*/ 6904383 w 9250018"/>
              <a:gd name="connsiteY14" fmla="*/ 808383 h 2147686"/>
              <a:gd name="connsiteX15" fmla="*/ 7421218 w 9250018"/>
              <a:gd name="connsiteY15" fmla="*/ 1431235 h 2147686"/>
              <a:gd name="connsiteX16" fmla="*/ 7964557 w 9250018"/>
              <a:gd name="connsiteY16" fmla="*/ 516835 h 2147686"/>
              <a:gd name="connsiteX17" fmla="*/ 8680175 w 9250018"/>
              <a:gd name="connsiteY17" fmla="*/ 1298714 h 2147686"/>
              <a:gd name="connsiteX18" fmla="*/ 9250018 w 9250018"/>
              <a:gd name="connsiteY18" fmla="*/ 450574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38261 w 9223514"/>
              <a:gd name="connsiteY9" fmla="*/ 1749287 h 2147686"/>
              <a:gd name="connsiteX10" fmla="*/ 5062331 w 9223514"/>
              <a:gd name="connsiteY10" fmla="*/ 914400 h 2147686"/>
              <a:gd name="connsiteX11" fmla="*/ 5486400 w 9223514"/>
              <a:gd name="connsiteY11" fmla="*/ 1709531 h 2147686"/>
              <a:gd name="connsiteX12" fmla="*/ 5923723 w 9223514"/>
              <a:gd name="connsiteY12" fmla="*/ 927653 h 2147686"/>
              <a:gd name="connsiteX13" fmla="*/ 6467061 w 9223514"/>
              <a:gd name="connsiteY13" fmla="*/ 1722783 h 2147686"/>
              <a:gd name="connsiteX14" fmla="*/ 6904383 w 9223514"/>
              <a:gd name="connsiteY14" fmla="*/ 808383 h 2147686"/>
              <a:gd name="connsiteX15" fmla="*/ 7421218 w 9223514"/>
              <a:gd name="connsiteY15" fmla="*/ 1431235 h 2147686"/>
              <a:gd name="connsiteX16" fmla="*/ 7964557 w 9223514"/>
              <a:gd name="connsiteY16" fmla="*/ 516835 h 2147686"/>
              <a:gd name="connsiteX17" fmla="*/ 8680175 w 9223514"/>
              <a:gd name="connsiteY17" fmla="*/ 1298714 h 2147686"/>
              <a:gd name="connsiteX18" fmla="*/ 9223514 w 9223514"/>
              <a:gd name="connsiteY18" fmla="*/ 172279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38261 w 9223514"/>
              <a:gd name="connsiteY9" fmla="*/ 1749287 h 2147686"/>
              <a:gd name="connsiteX10" fmla="*/ 5062331 w 9223514"/>
              <a:gd name="connsiteY10" fmla="*/ 914400 h 2147686"/>
              <a:gd name="connsiteX11" fmla="*/ 5486400 w 9223514"/>
              <a:gd name="connsiteY11" fmla="*/ 1709531 h 2147686"/>
              <a:gd name="connsiteX12" fmla="*/ 5923723 w 9223514"/>
              <a:gd name="connsiteY12" fmla="*/ 927653 h 2147686"/>
              <a:gd name="connsiteX13" fmla="*/ 6467061 w 9223514"/>
              <a:gd name="connsiteY13" fmla="*/ 1722783 h 2147686"/>
              <a:gd name="connsiteX14" fmla="*/ 6904383 w 9223514"/>
              <a:gd name="connsiteY14" fmla="*/ 808383 h 2147686"/>
              <a:gd name="connsiteX15" fmla="*/ 7421218 w 9223514"/>
              <a:gd name="connsiteY15" fmla="*/ 1431235 h 2147686"/>
              <a:gd name="connsiteX16" fmla="*/ 7964557 w 9223514"/>
              <a:gd name="connsiteY16" fmla="*/ 516835 h 2147686"/>
              <a:gd name="connsiteX17" fmla="*/ 8680175 w 9223514"/>
              <a:gd name="connsiteY17" fmla="*/ 1298714 h 2147686"/>
              <a:gd name="connsiteX18" fmla="*/ 9223514 w 9223514"/>
              <a:gd name="connsiteY18" fmla="*/ 172279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38261 w 9223514"/>
              <a:gd name="connsiteY9" fmla="*/ 1749287 h 2147686"/>
              <a:gd name="connsiteX10" fmla="*/ 5049079 w 9223514"/>
              <a:gd name="connsiteY10" fmla="*/ 821635 h 2147686"/>
              <a:gd name="connsiteX11" fmla="*/ 5486400 w 9223514"/>
              <a:gd name="connsiteY11" fmla="*/ 1709531 h 2147686"/>
              <a:gd name="connsiteX12" fmla="*/ 5923723 w 9223514"/>
              <a:gd name="connsiteY12" fmla="*/ 927653 h 2147686"/>
              <a:gd name="connsiteX13" fmla="*/ 6467061 w 9223514"/>
              <a:gd name="connsiteY13" fmla="*/ 1722783 h 2147686"/>
              <a:gd name="connsiteX14" fmla="*/ 6904383 w 9223514"/>
              <a:gd name="connsiteY14" fmla="*/ 808383 h 2147686"/>
              <a:gd name="connsiteX15" fmla="*/ 7421218 w 9223514"/>
              <a:gd name="connsiteY15" fmla="*/ 1431235 h 2147686"/>
              <a:gd name="connsiteX16" fmla="*/ 7964557 w 9223514"/>
              <a:gd name="connsiteY16" fmla="*/ 516835 h 2147686"/>
              <a:gd name="connsiteX17" fmla="*/ 8680175 w 9223514"/>
              <a:gd name="connsiteY17" fmla="*/ 1298714 h 2147686"/>
              <a:gd name="connsiteX18" fmla="*/ 9223514 w 9223514"/>
              <a:gd name="connsiteY18" fmla="*/ 172279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23723 w 9223514"/>
              <a:gd name="connsiteY12" fmla="*/ 927653 h 2147686"/>
              <a:gd name="connsiteX13" fmla="*/ 6467061 w 9223514"/>
              <a:gd name="connsiteY13" fmla="*/ 1722783 h 2147686"/>
              <a:gd name="connsiteX14" fmla="*/ 6904383 w 9223514"/>
              <a:gd name="connsiteY14" fmla="*/ 808383 h 2147686"/>
              <a:gd name="connsiteX15" fmla="*/ 7421218 w 9223514"/>
              <a:gd name="connsiteY15" fmla="*/ 1431235 h 2147686"/>
              <a:gd name="connsiteX16" fmla="*/ 7964557 w 9223514"/>
              <a:gd name="connsiteY16" fmla="*/ 516835 h 2147686"/>
              <a:gd name="connsiteX17" fmla="*/ 8680175 w 9223514"/>
              <a:gd name="connsiteY17" fmla="*/ 1298714 h 2147686"/>
              <a:gd name="connsiteX18" fmla="*/ 9223514 w 9223514"/>
              <a:gd name="connsiteY18" fmla="*/ 172279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23723 w 9223514"/>
              <a:gd name="connsiteY12" fmla="*/ 927653 h 2147686"/>
              <a:gd name="connsiteX13" fmla="*/ 6467061 w 9223514"/>
              <a:gd name="connsiteY13" fmla="*/ 1722783 h 2147686"/>
              <a:gd name="connsiteX14" fmla="*/ 6904383 w 9223514"/>
              <a:gd name="connsiteY14" fmla="*/ 808383 h 2147686"/>
              <a:gd name="connsiteX15" fmla="*/ 7421218 w 9223514"/>
              <a:gd name="connsiteY15" fmla="*/ 1431235 h 2147686"/>
              <a:gd name="connsiteX16" fmla="*/ 7964557 w 9223514"/>
              <a:gd name="connsiteY16" fmla="*/ 516835 h 2147686"/>
              <a:gd name="connsiteX17" fmla="*/ 8680175 w 9223514"/>
              <a:gd name="connsiteY17" fmla="*/ 1298714 h 2147686"/>
              <a:gd name="connsiteX18" fmla="*/ 9223514 w 9223514"/>
              <a:gd name="connsiteY18" fmla="*/ 172279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36975 w 9223514"/>
              <a:gd name="connsiteY12" fmla="*/ 768627 h 2147686"/>
              <a:gd name="connsiteX13" fmla="*/ 6467061 w 9223514"/>
              <a:gd name="connsiteY13" fmla="*/ 1722783 h 2147686"/>
              <a:gd name="connsiteX14" fmla="*/ 6904383 w 9223514"/>
              <a:gd name="connsiteY14" fmla="*/ 808383 h 2147686"/>
              <a:gd name="connsiteX15" fmla="*/ 7421218 w 9223514"/>
              <a:gd name="connsiteY15" fmla="*/ 1431235 h 2147686"/>
              <a:gd name="connsiteX16" fmla="*/ 7964557 w 9223514"/>
              <a:gd name="connsiteY16" fmla="*/ 516835 h 2147686"/>
              <a:gd name="connsiteX17" fmla="*/ 8680175 w 9223514"/>
              <a:gd name="connsiteY17" fmla="*/ 1298714 h 2147686"/>
              <a:gd name="connsiteX18" fmla="*/ 9223514 w 9223514"/>
              <a:gd name="connsiteY18" fmla="*/ 172279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36975 w 9223514"/>
              <a:gd name="connsiteY12" fmla="*/ 768627 h 2147686"/>
              <a:gd name="connsiteX13" fmla="*/ 6453809 w 9223514"/>
              <a:gd name="connsiteY13" fmla="*/ 1722783 h 2147686"/>
              <a:gd name="connsiteX14" fmla="*/ 6904383 w 9223514"/>
              <a:gd name="connsiteY14" fmla="*/ 808383 h 2147686"/>
              <a:gd name="connsiteX15" fmla="*/ 7421218 w 9223514"/>
              <a:gd name="connsiteY15" fmla="*/ 1431235 h 2147686"/>
              <a:gd name="connsiteX16" fmla="*/ 7964557 w 9223514"/>
              <a:gd name="connsiteY16" fmla="*/ 516835 h 2147686"/>
              <a:gd name="connsiteX17" fmla="*/ 8680175 w 9223514"/>
              <a:gd name="connsiteY17" fmla="*/ 1298714 h 2147686"/>
              <a:gd name="connsiteX18" fmla="*/ 9223514 w 9223514"/>
              <a:gd name="connsiteY18" fmla="*/ 172279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36975 w 9223514"/>
              <a:gd name="connsiteY12" fmla="*/ 768627 h 2147686"/>
              <a:gd name="connsiteX13" fmla="*/ 6453809 w 9223514"/>
              <a:gd name="connsiteY13" fmla="*/ 1722783 h 2147686"/>
              <a:gd name="connsiteX14" fmla="*/ 6904383 w 9223514"/>
              <a:gd name="connsiteY14" fmla="*/ 728870 h 2147686"/>
              <a:gd name="connsiteX15" fmla="*/ 7421218 w 9223514"/>
              <a:gd name="connsiteY15" fmla="*/ 1431235 h 2147686"/>
              <a:gd name="connsiteX16" fmla="*/ 7964557 w 9223514"/>
              <a:gd name="connsiteY16" fmla="*/ 516835 h 2147686"/>
              <a:gd name="connsiteX17" fmla="*/ 8680175 w 9223514"/>
              <a:gd name="connsiteY17" fmla="*/ 1298714 h 2147686"/>
              <a:gd name="connsiteX18" fmla="*/ 9223514 w 9223514"/>
              <a:gd name="connsiteY18" fmla="*/ 172279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36975 w 9223514"/>
              <a:gd name="connsiteY12" fmla="*/ 768627 h 2147686"/>
              <a:gd name="connsiteX13" fmla="*/ 6480314 w 9223514"/>
              <a:gd name="connsiteY13" fmla="*/ 1722783 h 2147686"/>
              <a:gd name="connsiteX14" fmla="*/ 6904383 w 9223514"/>
              <a:gd name="connsiteY14" fmla="*/ 728870 h 2147686"/>
              <a:gd name="connsiteX15" fmla="*/ 7421218 w 9223514"/>
              <a:gd name="connsiteY15" fmla="*/ 1431235 h 2147686"/>
              <a:gd name="connsiteX16" fmla="*/ 7964557 w 9223514"/>
              <a:gd name="connsiteY16" fmla="*/ 516835 h 2147686"/>
              <a:gd name="connsiteX17" fmla="*/ 8680175 w 9223514"/>
              <a:gd name="connsiteY17" fmla="*/ 1298714 h 2147686"/>
              <a:gd name="connsiteX18" fmla="*/ 9223514 w 9223514"/>
              <a:gd name="connsiteY18" fmla="*/ 172279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36975 w 9223514"/>
              <a:gd name="connsiteY12" fmla="*/ 768627 h 2147686"/>
              <a:gd name="connsiteX13" fmla="*/ 6480314 w 9223514"/>
              <a:gd name="connsiteY13" fmla="*/ 1722783 h 2147686"/>
              <a:gd name="connsiteX14" fmla="*/ 6930888 w 9223514"/>
              <a:gd name="connsiteY14" fmla="*/ 728870 h 2147686"/>
              <a:gd name="connsiteX15" fmla="*/ 7421218 w 9223514"/>
              <a:gd name="connsiteY15" fmla="*/ 1431235 h 2147686"/>
              <a:gd name="connsiteX16" fmla="*/ 7964557 w 9223514"/>
              <a:gd name="connsiteY16" fmla="*/ 516835 h 2147686"/>
              <a:gd name="connsiteX17" fmla="*/ 8680175 w 9223514"/>
              <a:gd name="connsiteY17" fmla="*/ 1298714 h 2147686"/>
              <a:gd name="connsiteX18" fmla="*/ 9223514 w 9223514"/>
              <a:gd name="connsiteY18" fmla="*/ 172279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36975 w 9223514"/>
              <a:gd name="connsiteY12" fmla="*/ 768627 h 2147686"/>
              <a:gd name="connsiteX13" fmla="*/ 6480314 w 9223514"/>
              <a:gd name="connsiteY13" fmla="*/ 1722783 h 2147686"/>
              <a:gd name="connsiteX14" fmla="*/ 6930888 w 9223514"/>
              <a:gd name="connsiteY14" fmla="*/ 728870 h 2147686"/>
              <a:gd name="connsiteX15" fmla="*/ 7421218 w 9223514"/>
              <a:gd name="connsiteY15" fmla="*/ 1431235 h 2147686"/>
              <a:gd name="connsiteX16" fmla="*/ 8004314 w 9223514"/>
              <a:gd name="connsiteY16" fmla="*/ 410817 h 2147686"/>
              <a:gd name="connsiteX17" fmla="*/ 8680175 w 9223514"/>
              <a:gd name="connsiteY17" fmla="*/ 1298714 h 2147686"/>
              <a:gd name="connsiteX18" fmla="*/ 9223514 w 9223514"/>
              <a:gd name="connsiteY18" fmla="*/ 172279 h 2147686"/>
              <a:gd name="connsiteX0" fmla="*/ 0 w 9223514"/>
              <a:gd name="connsiteY0" fmla="*/ 13252 h 2160938"/>
              <a:gd name="connsiteX1" fmla="*/ 675861 w 9223514"/>
              <a:gd name="connsiteY1" fmla="*/ 1126435 h 2160938"/>
              <a:gd name="connsiteX2" fmla="*/ 1166191 w 9223514"/>
              <a:gd name="connsiteY2" fmla="*/ 569844 h 2160938"/>
              <a:gd name="connsiteX3" fmla="*/ 1630018 w 9223514"/>
              <a:gd name="connsiteY3" fmla="*/ 1510748 h 2160938"/>
              <a:gd name="connsiteX4" fmla="*/ 2054087 w 9223514"/>
              <a:gd name="connsiteY4" fmla="*/ 1152939 h 2160938"/>
              <a:gd name="connsiteX5" fmla="*/ 2319131 w 9223514"/>
              <a:gd name="connsiteY5" fmla="*/ 1855305 h 2160938"/>
              <a:gd name="connsiteX6" fmla="*/ 2915478 w 9223514"/>
              <a:gd name="connsiteY6" fmla="*/ 1099931 h 2160938"/>
              <a:gd name="connsiteX7" fmla="*/ 3578087 w 9223514"/>
              <a:gd name="connsiteY7" fmla="*/ 2160105 h 2160938"/>
              <a:gd name="connsiteX8" fmla="*/ 4359965 w 9223514"/>
              <a:gd name="connsiteY8" fmla="*/ 1285461 h 2160938"/>
              <a:gd name="connsiteX9" fmla="*/ 4664766 w 9223514"/>
              <a:gd name="connsiteY9" fmla="*/ 1762539 h 2160938"/>
              <a:gd name="connsiteX10" fmla="*/ 5049079 w 9223514"/>
              <a:gd name="connsiteY10" fmla="*/ 834887 h 2160938"/>
              <a:gd name="connsiteX11" fmla="*/ 5486400 w 9223514"/>
              <a:gd name="connsiteY11" fmla="*/ 1722783 h 2160938"/>
              <a:gd name="connsiteX12" fmla="*/ 5936975 w 9223514"/>
              <a:gd name="connsiteY12" fmla="*/ 781879 h 2160938"/>
              <a:gd name="connsiteX13" fmla="*/ 6480314 w 9223514"/>
              <a:gd name="connsiteY13" fmla="*/ 1736035 h 2160938"/>
              <a:gd name="connsiteX14" fmla="*/ 6930888 w 9223514"/>
              <a:gd name="connsiteY14" fmla="*/ 742122 h 2160938"/>
              <a:gd name="connsiteX15" fmla="*/ 7421218 w 9223514"/>
              <a:gd name="connsiteY15" fmla="*/ 1444487 h 2160938"/>
              <a:gd name="connsiteX16" fmla="*/ 8004314 w 9223514"/>
              <a:gd name="connsiteY16" fmla="*/ 424069 h 2160938"/>
              <a:gd name="connsiteX17" fmla="*/ 8680175 w 9223514"/>
              <a:gd name="connsiteY17" fmla="*/ 1311966 h 2160938"/>
              <a:gd name="connsiteX18" fmla="*/ 9223514 w 9223514"/>
              <a:gd name="connsiteY18" fmla="*/ 0 h 2160938"/>
              <a:gd name="connsiteX0" fmla="*/ 0 w 9223514"/>
              <a:gd name="connsiteY0" fmla="*/ 13252 h 2160938"/>
              <a:gd name="connsiteX1" fmla="*/ 675861 w 9223514"/>
              <a:gd name="connsiteY1" fmla="*/ 1126435 h 2160938"/>
              <a:gd name="connsiteX2" fmla="*/ 1166191 w 9223514"/>
              <a:gd name="connsiteY2" fmla="*/ 569844 h 2160938"/>
              <a:gd name="connsiteX3" fmla="*/ 1630018 w 9223514"/>
              <a:gd name="connsiteY3" fmla="*/ 1510748 h 2160938"/>
              <a:gd name="connsiteX4" fmla="*/ 2054087 w 9223514"/>
              <a:gd name="connsiteY4" fmla="*/ 1152939 h 2160938"/>
              <a:gd name="connsiteX5" fmla="*/ 2319131 w 9223514"/>
              <a:gd name="connsiteY5" fmla="*/ 1855305 h 2160938"/>
              <a:gd name="connsiteX6" fmla="*/ 2915478 w 9223514"/>
              <a:gd name="connsiteY6" fmla="*/ 1099931 h 2160938"/>
              <a:gd name="connsiteX7" fmla="*/ 3578087 w 9223514"/>
              <a:gd name="connsiteY7" fmla="*/ 2160105 h 2160938"/>
              <a:gd name="connsiteX8" fmla="*/ 4359965 w 9223514"/>
              <a:gd name="connsiteY8" fmla="*/ 1285461 h 2160938"/>
              <a:gd name="connsiteX9" fmla="*/ 4664766 w 9223514"/>
              <a:gd name="connsiteY9" fmla="*/ 1762539 h 2160938"/>
              <a:gd name="connsiteX10" fmla="*/ 5049079 w 9223514"/>
              <a:gd name="connsiteY10" fmla="*/ 834887 h 2160938"/>
              <a:gd name="connsiteX11" fmla="*/ 5486400 w 9223514"/>
              <a:gd name="connsiteY11" fmla="*/ 1722783 h 2160938"/>
              <a:gd name="connsiteX12" fmla="*/ 5936975 w 9223514"/>
              <a:gd name="connsiteY12" fmla="*/ 781879 h 2160938"/>
              <a:gd name="connsiteX13" fmla="*/ 6480314 w 9223514"/>
              <a:gd name="connsiteY13" fmla="*/ 1736035 h 2160938"/>
              <a:gd name="connsiteX14" fmla="*/ 6930888 w 9223514"/>
              <a:gd name="connsiteY14" fmla="*/ 742122 h 2160938"/>
              <a:gd name="connsiteX15" fmla="*/ 7421218 w 9223514"/>
              <a:gd name="connsiteY15" fmla="*/ 1444487 h 2160938"/>
              <a:gd name="connsiteX16" fmla="*/ 8004314 w 9223514"/>
              <a:gd name="connsiteY16" fmla="*/ 424069 h 2160938"/>
              <a:gd name="connsiteX17" fmla="*/ 8666923 w 9223514"/>
              <a:gd name="connsiteY17" fmla="*/ 1219201 h 2160938"/>
              <a:gd name="connsiteX18" fmla="*/ 9223514 w 9223514"/>
              <a:gd name="connsiteY18" fmla="*/ 0 h 2160938"/>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36975 w 9223514"/>
              <a:gd name="connsiteY12" fmla="*/ 768627 h 2147686"/>
              <a:gd name="connsiteX13" fmla="*/ 6480314 w 9223514"/>
              <a:gd name="connsiteY13" fmla="*/ 1722783 h 2147686"/>
              <a:gd name="connsiteX14" fmla="*/ 6930888 w 9223514"/>
              <a:gd name="connsiteY14" fmla="*/ 728870 h 2147686"/>
              <a:gd name="connsiteX15" fmla="*/ 7421218 w 9223514"/>
              <a:gd name="connsiteY15" fmla="*/ 1431235 h 2147686"/>
              <a:gd name="connsiteX16" fmla="*/ 8004314 w 9223514"/>
              <a:gd name="connsiteY16" fmla="*/ 410817 h 2147686"/>
              <a:gd name="connsiteX17" fmla="*/ 8666923 w 9223514"/>
              <a:gd name="connsiteY17" fmla="*/ 1205949 h 2147686"/>
              <a:gd name="connsiteX18" fmla="*/ 9223514 w 9223514"/>
              <a:gd name="connsiteY18" fmla="*/ 198782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89984 w 9223514"/>
              <a:gd name="connsiteY12" fmla="*/ 584716 h 2147686"/>
              <a:gd name="connsiteX13" fmla="*/ 6480314 w 9223514"/>
              <a:gd name="connsiteY13" fmla="*/ 1722783 h 2147686"/>
              <a:gd name="connsiteX14" fmla="*/ 6930888 w 9223514"/>
              <a:gd name="connsiteY14" fmla="*/ 728870 h 2147686"/>
              <a:gd name="connsiteX15" fmla="*/ 7421218 w 9223514"/>
              <a:gd name="connsiteY15" fmla="*/ 1431235 h 2147686"/>
              <a:gd name="connsiteX16" fmla="*/ 8004314 w 9223514"/>
              <a:gd name="connsiteY16" fmla="*/ 410817 h 2147686"/>
              <a:gd name="connsiteX17" fmla="*/ 8666923 w 9223514"/>
              <a:gd name="connsiteY17" fmla="*/ 1205949 h 2147686"/>
              <a:gd name="connsiteX18" fmla="*/ 9223514 w 9223514"/>
              <a:gd name="connsiteY18" fmla="*/ 198782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89984 w 9223514"/>
              <a:gd name="connsiteY12" fmla="*/ 584716 h 2147686"/>
              <a:gd name="connsiteX13" fmla="*/ 6480314 w 9223514"/>
              <a:gd name="connsiteY13" fmla="*/ 1722783 h 2147686"/>
              <a:gd name="connsiteX14" fmla="*/ 6957392 w 9223514"/>
              <a:gd name="connsiteY14" fmla="*/ 443419 h 2147686"/>
              <a:gd name="connsiteX15" fmla="*/ 7421218 w 9223514"/>
              <a:gd name="connsiteY15" fmla="*/ 1431235 h 2147686"/>
              <a:gd name="connsiteX16" fmla="*/ 8004314 w 9223514"/>
              <a:gd name="connsiteY16" fmla="*/ 410817 h 2147686"/>
              <a:gd name="connsiteX17" fmla="*/ 8666923 w 9223514"/>
              <a:gd name="connsiteY17" fmla="*/ 1205949 h 2147686"/>
              <a:gd name="connsiteX18" fmla="*/ 9223514 w 9223514"/>
              <a:gd name="connsiteY18" fmla="*/ 198782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89984 w 9223514"/>
              <a:gd name="connsiteY12" fmla="*/ 584716 h 2147686"/>
              <a:gd name="connsiteX13" fmla="*/ 6480314 w 9223514"/>
              <a:gd name="connsiteY13" fmla="*/ 1562930 h 2147686"/>
              <a:gd name="connsiteX14" fmla="*/ 6957392 w 9223514"/>
              <a:gd name="connsiteY14" fmla="*/ 443419 h 2147686"/>
              <a:gd name="connsiteX15" fmla="*/ 7421218 w 9223514"/>
              <a:gd name="connsiteY15" fmla="*/ 1431235 h 2147686"/>
              <a:gd name="connsiteX16" fmla="*/ 8004314 w 9223514"/>
              <a:gd name="connsiteY16" fmla="*/ 410817 h 2147686"/>
              <a:gd name="connsiteX17" fmla="*/ 8666923 w 9223514"/>
              <a:gd name="connsiteY17" fmla="*/ 1205949 h 2147686"/>
              <a:gd name="connsiteX18" fmla="*/ 9223514 w 9223514"/>
              <a:gd name="connsiteY18" fmla="*/ 198782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89984 w 9223514"/>
              <a:gd name="connsiteY12" fmla="*/ 584716 h 2147686"/>
              <a:gd name="connsiteX13" fmla="*/ 6480314 w 9223514"/>
              <a:gd name="connsiteY13" fmla="*/ 1562930 h 2147686"/>
              <a:gd name="connsiteX14" fmla="*/ 6957392 w 9223514"/>
              <a:gd name="connsiteY14" fmla="*/ 443419 h 2147686"/>
              <a:gd name="connsiteX15" fmla="*/ 7447723 w 9223514"/>
              <a:gd name="connsiteY15" fmla="*/ 1282800 h 2147686"/>
              <a:gd name="connsiteX16" fmla="*/ 8004314 w 9223514"/>
              <a:gd name="connsiteY16" fmla="*/ 410817 h 2147686"/>
              <a:gd name="connsiteX17" fmla="*/ 8666923 w 9223514"/>
              <a:gd name="connsiteY17" fmla="*/ 1205949 h 2147686"/>
              <a:gd name="connsiteX18" fmla="*/ 9223514 w 9223514"/>
              <a:gd name="connsiteY18" fmla="*/ 198782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89984 w 9223514"/>
              <a:gd name="connsiteY12" fmla="*/ 584716 h 2147686"/>
              <a:gd name="connsiteX13" fmla="*/ 6480314 w 9223514"/>
              <a:gd name="connsiteY13" fmla="*/ 1562930 h 2147686"/>
              <a:gd name="connsiteX14" fmla="*/ 6957392 w 9223514"/>
              <a:gd name="connsiteY14" fmla="*/ 443419 h 2147686"/>
              <a:gd name="connsiteX15" fmla="*/ 7447723 w 9223514"/>
              <a:gd name="connsiteY15" fmla="*/ 1282800 h 2147686"/>
              <a:gd name="connsiteX16" fmla="*/ 8004314 w 9223514"/>
              <a:gd name="connsiteY16" fmla="*/ 410817 h 2147686"/>
              <a:gd name="connsiteX17" fmla="*/ 8666923 w 9223514"/>
              <a:gd name="connsiteY17" fmla="*/ 1205949 h 2147686"/>
              <a:gd name="connsiteX18" fmla="*/ 9223514 w 9223514"/>
              <a:gd name="connsiteY18" fmla="*/ 4675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89984 w 9223514"/>
              <a:gd name="connsiteY12" fmla="*/ 584716 h 2147686"/>
              <a:gd name="connsiteX13" fmla="*/ 6480314 w 9223514"/>
              <a:gd name="connsiteY13" fmla="*/ 1562930 h 2147686"/>
              <a:gd name="connsiteX14" fmla="*/ 6957392 w 9223514"/>
              <a:gd name="connsiteY14" fmla="*/ 443419 h 2147686"/>
              <a:gd name="connsiteX15" fmla="*/ 7447723 w 9223514"/>
              <a:gd name="connsiteY15" fmla="*/ 1282800 h 2147686"/>
              <a:gd name="connsiteX16" fmla="*/ 8083827 w 9223514"/>
              <a:gd name="connsiteY16" fmla="*/ 410817 h 2147686"/>
              <a:gd name="connsiteX17" fmla="*/ 8666923 w 9223514"/>
              <a:gd name="connsiteY17" fmla="*/ 1205949 h 2147686"/>
              <a:gd name="connsiteX18" fmla="*/ 9223514 w 9223514"/>
              <a:gd name="connsiteY18" fmla="*/ 4675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89984 w 9223514"/>
              <a:gd name="connsiteY12" fmla="*/ 584716 h 2147686"/>
              <a:gd name="connsiteX13" fmla="*/ 6480314 w 9223514"/>
              <a:gd name="connsiteY13" fmla="*/ 1562930 h 2147686"/>
              <a:gd name="connsiteX14" fmla="*/ 6957392 w 9223514"/>
              <a:gd name="connsiteY14" fmla="*/ 443419 h 2147686"/>
              <a:gd name="connsiteX15" fmla="*/ 7447723 w 9223514"/>
              <a:gd name="connsiteY15" fmla="*/ 1282800 h 2147686"/>
              <a:gd name="connsiteX16" fmla="*/ 8083827 w 9223514"/>
              <a:gd name="connsiteY16" fmla="*/ 410817 h 2147686"/>
              <a:gd name="connsiteX17" fmla="*/ 8666923 w 9223514"/>
              <a:gd name="connsiteY17" fmla="*/ 1023260 h 2147686"/>
              <a:gd name="connsiteX18" fmla="*/ 9223514 w 9223514"/>
              <a:gd name="connsiteY18" fmla="*/ 4675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89984 w 9223514"/>
              <a:gd name="connsiteY12" fmla="*/ 584716 h 2147686"/>
              <a:gd name="connsiteX13" fmla="*/ 6480314 w 9223514"/>
              <a:gd name="connsiteY13" fmla="*/ 1562930 h 2147686"/>
              <a:gd name="connsiteX14" fmla="*/ 6957392 w 9223514"/>
              <a:gd name="connsiteY14" fmla="*/ 443419 h 2147686"/>
              <a:gd name="connsiteX15" fmla="*/ 7487480 w 9223514"/>
              <a:gd name="connsiteY15" fmla="*/ 1225710 h 2147686"/>
              <a:gd name="connsiteX16" fmla="*/ 8083827 w 9223514"/>
              <a:gd name="connsiteY16" fmla="*/ 410817 h 2147686"/>
              <a:gd name="connsiteX17" fmla="*/ 8666923 w 9223514"/>
              <a:gd name="connsiteY17" fmla="*/ 1023260 h 2147686"/>
              <a:gd name="connsiteX18" fmla="*/ 9223514 w 9223514"/>
              <a:gd name="connsiteY18" fmla="*/ 4675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89984 w 9223514"/>
              <a:gd name="connsiteY12" fmla="*/ 584716 h 2147686"/>
              <a:gd name="connsiteX13" fmla="*/ 6480314 w 9223514"/>
              <a:gd name="connsiteY13" fmla="*/ 1711366 h 2147686"/>
              <a:gd name="connsiteX14" fmla="*/ 6957392 w 9223514"/>
              <a:gd name="connsiteY14" fmla="*/ 443419 h 2147686"/>
              <a:gd name="connsiteX15" fmla="*/ 7487480 w 9223514"/>
              <a:gd name="connsiteY15" fmla="*/ 1225710 h 2147686"/>
              <a:gd name="connsiteX16" fmla="*/ 8083827 w 9223514"/>
              <a:gd name="connsiteY16" fmla="*/ 410817 h 2147686"/>
              <a:gd name="connsiteX17" fmla="*/ 8666923 w 9223514"/>
              <a:gd name="connsiteY17" fmla="*/ 1023260 h 2147686"/>
              <a:gd name="connsiteX18" fmla="*/ 9223514 w 9223514"/>
              <a:gd name="connsiteY18" fmla="*/ 4675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89984 w 9223514"/>
              <a:gd name="connsiteY12" fmla="*/ 539043 h 2147686"/>
              <a:gd name="connsiteX13" fmla="*/ 6480314 w 9223514"/>
              <a:gd name="connsiteY13" fmla="*/ 1711366 h 2147686"/>
              <a:gd name="connsiteX14" fmla="*/ 6957392 w 9223514"/>
              <a:gd name="connsiteY14" fmla="*/ 443419 h 2147686"/>
              <a:gd name="connsiteX15" fmla="*/ 7487480 w 9223514"/>
              <a:gd name="connsiteY15" fmla="*/ 1225710 h 2147686"/>
              <a:gd name="connsiteX16" fmla="*/ 8083827 w 9223514"/>
              <a:gd name="connsiteY16" fmla="*/ 410817 h 2147686"/>
              <a:gd name="connsiteX17" fmla="*/ 8666923 w 9223514"/>
              <a:gd name="connsiteY17" fmla="*/ 1023260 h 2147686"/>
              <a:gd name="connsiteX18" fmla="*/ 9223514 w 9223514"/>
              <a:gd name="connsiteY18" fmla="*/ 4675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89984 w 9223514"/>
              <a:gd name="connsiteY12" fmla="*/ 539043 h 2147686"/>
              <a:gd name="connsiteX13" fmla="*/ 6480314 w 9223514"/>
              <a:gd name="connsiteY13" fmla="*/ 1711366 h 2147686"/>
              <a:gd name="connsiteX14" fmla="*/ 6997149 w 9223514"/>
              <a:gd name="connsiteY14" fmla="*/ 534763 h 2147686"/>
              <a:gd name="connsiteX15" fmla="*/ 7487480 w 9223514"/>
              <a:gd name="connsiteY15" fmla="*/ 1225710 h 2147686"/>
              <a:gd name="connsiteX16" fmla="*/ 8083827 w 9223514"/>
              <a:gd name="connsiteY16" fmla="*/ 410817 h 2147686"/>
              <a:gd name="connsiteX17" fmla="*/ 8666923 w 9223514"/>
              <a:gd name="connsiteY17" fmla="*/ 1023260 h 2147686"/>
              <a:gd name="connsiteX18" fmla="*/ 9223514 w 9223514"/>
              <a:gd name="connsiteY18" fmla="*/ 4675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89984 w 9223514"/>
              <a:gd name="connsiteY12" fmla="*/ 539043 h 2147686"/>
              <a:gd name="connsiteX13" fmla="*/ 6480314 w 9223514"/>
              <a:gd name="connsiteY13" fmla="*/ 1711366 h 2147686"/>
              <a:gd name="connsiteX14" fmla="*/ 6997149 w 9223514"/>
              <a:gd name="connsiteY14" fmla="*/ 534763 h 2147686"/>
              <a:gd name="connsiteX15" fmla="*/ 7487480 w 9223514"/>
              <a:gd name="connsiteY15" fmla="*/ 1225710 h 2147686"/>
              <a:gd name="connsiteX16" fmla="*/ 8070574 w 9223514"/>
              <a:gd name="connsiteY16" fmla="*/ 319473 h 2147686"/>
              <a:gd name="connsiteX17" fmla="*/ 8666923 w 9223514"/>
              <a:gd name="connsiteY17" fmla="*/ 1023260 h 2147686"/>
              <a:gd name="connsiteX18" fmla="*/ 9223514 w 9223514"/>
              <a:gd name="connsiteY18" fmla="*/ 4675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89984 w 9223514"/>
              <a:gd name="connsiteY12" fmla="*/ 539043 h 2147686"/>
              <a:gd name="connsiteX13" fmla="*/ 6480314 w 9223514"/>
              <a:gd name="connsiteY13" fmla="*/ 1711366 h 2147686"/>
              <a:gd name="connsiteX14" fmla="*/ 6997149 w 9223514"/>
              <a:gd name="connsiteY14" fmla="*/ 534763 h 2147686"/>
              <a:gd name="connsiteX15" fmla="*/ 7487480 w 9223514"/>
              <a:gd name="connsiteY15" fmla="*/ 1305636 h 2147686"/>
              <a:gd name="connsiteX16" fmla="*/ 8070574 w 9223514"/>
              <a:gd name="connsiteY16" fmla="*/ 319473 h 2147686"/>
              <a:gd name="connsiteX17" fmla="*/ 8666923 w 9223514"/>
              <a:gd name="connsiteY17" fmla="*/ 1023260 h 2147686"/>
              <a:gd name="connsiteX18" fmla="*/ 9223514 w 9223514"/>
              <a:gd name="connsiteY18" fmla="*/ 4675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86400 w 9223514"/>
              <a:gd name="connsiteY11" fmla="*/ 1709531 h 2147686"/>
              <a:gd name="connsiteX12" fmla="*/ 5989984 w 9223514"/>
              <a:gd name="connsiteY12" fmla="*/ 539043 h 2147686"/>
              <a:gd name="connsiteX13" fmla="*/ 6493567 w 9223514"/>
              <a:gd name="connsiteY13" fmla="*/ 1699948 h 2147686"/>
              <a:gd name="connsiteX14" fmla="*/ 6997149 w 9223514"/>
              <a:gd name="connsiteY14" fmla="*/ 534763 h 2147686"/>
              <a:gd name="connsiteX15" fmla="*/ 7487480 w 9223514"/>
              <a:gd name="connsiteY15" fmla="*/ 1305636 h 2147686"/>
              <a:gd name="connsiteX16" fmla="*/ 8070574 w 9223514"/>
              <a:gd name="connsiteY16" fmla="*/ 319473 h 2147686"/>
              <a:gd name="connsiteX17" fmla="*/ 8666923 w 9223514"/>
              <a:gd name="connsiteY17" fmla="*/ 1023260 h 2147686"/>
              <a:gd name="connsiteX18" fmla="*/ 9223514 w 9223514"/>
              <a:gd name="connsiteY18" fmla="*/ 4675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73148 w 9223514"/>
              <a:gd name="connsiteY11" fmla="*/ 1835130 h 2147686"/>
              <a:gd name="connsiteX12" fmla="*/ 5989984 w 9223514"/>
              <a:gd name="connsiteY12" fmla="*/ 539043 h 2147686"/>
              <a:gd name="connsiteX13" fmla="*/ 6493567 w 9223514"/>
              <a:gd name="connsiteY13" fmla="*/ 1699948 h 2147686"/>
              <a:gd name="connsiteX14" fmla="*/ 6997149 w 9223514"/>
              <a:gd name="connsiteY14" fmla="*/ 534763 h 2147686"/>
              <a:gd name="connsiteX15" fmla="*/ 7487480 w 9223514"/>
              <a:gd name="connsiteY15" fmla="*/ 1305636 h 2147686"/>
              <a:gd name="connsiteX16" fmla="*/ 8070574 w 9223514"/>
              <a:gd name="connsiteY16" fmla="*/ 319473 h 2147686"/>
              <a:gd name="connsiteX17" fmla="*/ 8666923 w 9223514"/>
              <a:gd name="connsiteY17" fmla="*/ 1023260 h 2147686"/>
              <a:gd name="connsiteX18" fmla="*/ 9223514 w 9223514"/>
              <a:gd name="connsiteY18" fmla="*/ 4675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73148 w 9223514"/>
              <a:gd name="connsiteY11" fmla="*/ 1835130 h 2147686"/>
              <a:gd name="connsiteX12" fmla="*/ 5989984 w 9223514"/>
              <a:gd name="connsiteY12" fmla="*/ 539043 h 2147686"/>
              <a:gd name="connsiteX13" fmla="*/ 6467062 w 9223514"/>
              <a:gd name="connsiteY13" fmla="*/ 1882637 h 2147686"/>
              <a:gd name="connsiteX14" fmla="*/ 6997149 w 9223514"/>
              <a:gd name="connsiteY14" fmla="*/ 534763 h 2147686"/>
              <a:gd name="connsiteX15" fmla="*/ 7487480 w 9223514"/>
              <a:gd name="connsiteY15" fmla="*/ 1305636 h 2147686"/>
              <a:gd name="connsiteX16" fmla="*/ 8070574 w 9223514"/>
              <a:gd name="connsiteY16" fmla="*/ 319473 h 2147686"/>
              <a:gd name="connsiteX17" fmla="*/ 8666923 w 9223514"/>
              <a:gd name="connsiteY17" fmla="*/ 1023260 h 2147686"/>
              <a:gd name="connsiteX18" fmla="*/ 9223514 w 9223514"/>
              <a:gd name="connsiteY18" fmla="*/ 4675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73148 w 9223514"/>
              <a:gd name="connsiteY11" fmla="*/ 1835130 h 2147686"/>
              <a:gd name="connsiteX12" fmla="*/ 5989984 w 9223514"/>
              <a:gd name="connsiteY12" fmla="*/ 539043 h 2147686"/>
              <a:gd name="connsiteX13" fmla="*/ 6467062 w 9223514"/>
              <a:gd name="connsiteY13" fmla="*/ 1848383 h 2147686"/>
              <a:gd name="connsiteX14" fmla="*/ 6997149 w 9223514"/>
              <a:gd name="connsiteY14" fmla="*/ 534763 h 2147686"/>
              <a:gd name="connsiteX15" fmla="*/ 7487480 w 9223514"/>
              <a:gd name="connsiteY15" fmla="*/ 1305636 h 2147686"/>
              <a:gd name="connsiteX16" fmla="*/ 8070574 w 9223514"/>
              <a:gd name="connsiteY16" fmla="*/ 319473 h 2147686"/>
              <a:gd name="connsiteX17" fmla="*/ 8666923 w 9223514"/>
              <a:gd name="connsiteY17" fmla="*/ 1023260 h 2147686"/>
              <a:gd name="connsiteX18" fmla="*/ 9223514 w 9223514"/>
              <a:gd name="connsiteY18" fmla="*/ 4675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73148 w 9223514"/>
              <a:gd name="connsiteY11" fmla="*/ 1835130 h 2147686"/>
              <a:gd name="connsiteX12" fmla="*/ 5989984 w 9223514"/>
              <a:gd name="connsiteY12" fmla="*/ 539043 h 2147686"/>
              <a:gd name="connsiteX13" fmla="*/ 6467062 w 9223514"/>
              <a:gd name="connsiteY13" fmla="*/ 1848383 h 2147686"/>
              <a:gd name="connsiteX14" fmla="*/ 6997149 w 9223514"/>
              <a:gd name="connsiteY14" fmla="*/ 534763 h 2147686"/>
              <a:gd name="connsiteX15" fmla="*/ 7487480 w 9223514"/>
              <a:gd name="connsiteY15" fmla="*/ 1454071 h 2147686"/>
              <a:gd name="connsiteX16" fmla="*/ 8070574 w 9223514"/>
              <a:gd name="connsiteY16" fmla="*/ 319473 h 2147686"/>
              <a:gd name="connsiteX17" fmla="*/ 8666923 w 9223514"/>
              <a:gd name="connsiteY17" fmla="*/ 1023260 h 2147686"/>
              <a:gd name="connsiteX18" fmla="*/ 9223514 w 9223514"/>
              <a:gd name="connsiteY18" fmla="*/ 4675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73148 w 9223514"/>
              <a:gd name="connsiteY11" fmla="*/ 1835130 h 2147686"/>
              <a:gd name="connsiteX12" fmla="*/ 5989984 w 9223514"/>
              <a:gd name="connsiteY12" fmla="*/ 539043 h 2147686"/>
              <a:gd name="connsiteX13" fmla="*/ 6467062 w 9223514"/>
              <a:gd name="connsiteY13" fmla="*/ 1848383 h 2147686"/>
              <a:gd name="connsiteX14" fmla="*/ 6997149 w 9223514"/>
              <a:gd name="connsiteY14" fmla="*/ 534763 h 2147686"/>
              <a:gd name="connsiteX15" fmla="*/ 7487480 w 9223514"/>
              <a:gd name="connsiteY15" fmla="*/ 1454071 h 2147686"/>
              <a:gd name="connsiteX16" fmla="*/ 8070574 w 9223514"/>
              <a:gd name="connsiteY16" fmla="*/ 319473 h 2147686"/>
              <a:gd name="connsiteX17" fmla="*/ 8706679 w 9223514"/>
              <a:gd name="connsiteY17" fmla="*/ 1023260 h 2147686"/>
              <a:gd name="connsiteX18" fmla="*/ 9223514 w 9223514"/>
              <a:gd name="connsiteY18" fmla="*/ 4675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73148 w 9223514"/>
              <a:gd name="connsiteY11" fmla="*/ 1835130 h 2147686"/>
              <a:gd name="connsiteX12" fmla="*/ 5989984 w 9223514"/>
              <a:gd name="connsiteY12" fmla="*/ 539043 h 2147686"/>
              <a:gd name="connsiteX13" fmla="*/ 6467062 w 9223514"/>
              <a:gd name="connsiteY13" fmla="*/ 1848383 h 2147686"/>
              <a:gd name="connsiteX14" fmla="*/ 6957393 w 9223514"/>
              <a:gd name="connsiteY14" fmla="*/ 511927 h 2147686"/>
              <a:gd name="connsiteX15" fmla="*/ 7487480 w 9223514"/>
              <a:gd name="connsiteY15" fmla="*/ 1454071 h 2147686"/>
              <a:gd name="connsiteX16" fmla="*/ 8070574 w 9223514"/>
              <a:gd name="connsiteY16" fmla="*/ 319473 h 2147686"/>
              <a:gd name="connsiteX17" fmla="*/ 8706679 w 9223514"/>
              <a:gd name="connsiteY17" fmla="*/ 1023260 h 2147686"/>
              <a:gd name="connsiteX18" fmla="*/ 9223514 w 9223514"/>
              <a:gd name="connsiteY18" fmla="*/ 4675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73148 w 9223514"/>
              <a:gd name="connsiteY11" fmla="*/ 1835130 h 2147686"/>
              <a:gd name="connsiteX12" fmla="*/ 5989984 w 9223514"/>
              <a:gd name="connsiteY12" fmla="*/ 539043 h 2147686"/>
              <a:gd name="connsiteX13" fmla="*/ 6467062 w 9223514"/>
              <a:gd name="connsiteY13" fmla="*/ 1848383 h 2147686"/>
              <a:gd name="connsiteX14" fmla="*/ 6983898 w 9223514"/>
              <a:gd name="connsiteY14" fmla="*/ 511927 h 2147686"/>
              <a:gd name="connsiteX15" fmla="*/ 7487480 w 9223514"/>
              <a:gd name="connsiteY15" fmla="*/ 1454071 h 2147686"/>
              <a:gd name="connsiteX16" fmla="*/ 8070574 w 9223514"/>
              <a:gd name="connsiteY16" fmla="*/ 319473 h 2147686"/>
              <a:gd name="connsiteX17" fmla="*/ 8706679 w 9223514"/>
              <a:gd name="connsiteY17" fmla="*/ 1023260 h 2147686"/>
              <a:gd name="connsiteX18" fmla="*/ 9223514 w 9223514"/>
              <a:gd name="connsiteY18" fmla="*/ 4675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73148 w 9223514"/>
              <a:gd name="connsiteY11" fmla="*/ 1835130 h 2147686"/>
              <a:gd name="connsiteX12" fmla="*/ 5989984 w 9223514"/>
              <a:gd name="connsiteY12" fmla="*/ 539043 h 2147686"/>
              <a:gd name="connsiteX13" fmla="*/ 6467062 w 9223514"/>
              <a:gd name="connsiteY13" fmla="*/ 1814128 h 2147686"/>
              <a:gd name="connsiteX14" fmla="*/ 6983898 w 9223514"/>
              <a:gd name="connsiteY14" fmla="*/ 511927 h 2147686"/>
              <a:gd name="connsiteX15" fmla="*/ 7487480 w 9223514"/>
              <a:gd name="connsiteY15" fmla="*/ 1454071 h 2147686"/>
              <a:gd name="connsiteX16" fmla="*/ 8070574 w 9223514"/>
              <a:gd name="connsiteY16" fmla="*/ 319473 h 2147686"/>
              <a:gd name="connsiteX17" fmla="*/ 8706679 w 9223514"/>
              <a:gd name="connsiteY17" fmla="*/ 1023260 h 2147686"/>
              <a:gd name="connsiteX18" fmla="*/ 9223514 w 9223514"/>
              <a:gd name="connsiteY18" fmla="*/ 4675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73148 w 9223514"/>
              <a:gd name="connsiteY11" fmla="*/ 1835130 h 2147686"/>
              <a:gd name="connsiteX12" fmla="*/ 5989984 w 9223514"/>
              <a:gd name="connsiteY12" fmla="*/ 539043 h 2147686"/>
              <a:gd name="connsiteX13" fmla="*/ 6467062 w 9223514"/>
              <a:gd name="connsiteY13" fmla="*/ 1814128 h 2147686"/>
              <a:gd name="connsiteX14" fmla="*/ 6983898 w 9223514"/>
              <a:gd name="connsiteY14" fmla="*/ 511927 h 2147686"/>
              <a:gd name="connsiteX15" fmla="*/ 7487480 w 9223514"/>
              <a:gd name="connsiteY15" fmla="*/ 1454071 h 2147686"/>
              <a:gd name="connsiteX16" fmla="*/ 8070574 w 9223514"/>
              <a:gd name="connsiteY16" fmla="*/ 319473 h 2147686"/>
              <a:gd name="connsiteX17" fmla="*/ 8674382 w 9223514"/>
              <a:gd name="connsiteY17" fmla="*/ 1290863 h 2147686"/>
              <a:gd name="connsiteX18" fmla="*/ 9223514 w 9223514"/>
              <a:gd name="connsiteY18" fmla="*/ 4675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73148 w 9223514"/>
              <a:gd name="connsiteY11" fmla="*/ 1835130 h 2147686"/>
              <a:gd name="connsiteX12" fmla="*/ 5989984 w 9223514"/>
              <a:gd name="connsiteY12" fmla="*/ 539043 h 2147686"/>
              <a:gd name="connsiteX13" fmla="*/ 6467062 w 9223514"/>
              <a:gd name="connsiteY13" fmla="*/ 1814128 h 2147686"/>
              <a:gd name="connsiteX14" fmla="*/ 6983898 w 9223514"/>
              <a:gd name="connsiteY14" fmla="*/ 511927 h 2147686"/>
              <a:gd name="connsiteX15" fmla="*/ 7487480 w 9223514"/>
              <a:gd name="connsiteY15" fmla="*/ 1454071 h 2147686"/>
              <a:gd name="connsiteX16" fmla="*/ 8070574 w 9223514"/>
              <a:gd name="connsiteY16" fmla="*/ 319473 h 2147686"/>
              <a:gd name="connsiteX17" fmla="*/ 8674382 w 9223514"/>
              <a:gd name="connsiteY17" fmla="*/ 1290863 h 2147686"/>
              <a:gd name="connsiteX18" fmla="*/ 9223514 w 9223514"/>
              <a:gd name="connsiteY18" fmla="*/ 305727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73148 w 9223514"/>
              <a:gd name="connsiteY11" fmla="*/ 1835130 h 2147686"/>
              <a:gd name="connsiteX12" fmla="*/ 5989984 w 9223514"/>
              <a:gd name="connsiteY12" fmla="*/ 539043 h 2147686"/>
              <a:gd name="connsiteX13" fmla="*/ 6467062 w 9223514"/>
              <a:gd name="connsiteY13" fmla="*/ 1814128 h 2147686"/>
              <a:gd name="connsiteX14" fmla="*/ 6983898 w 9223514"/>
              <a:gd name="connsiteY14" fmla="*/ 511927 h 2147686"/>
              <a:gd name="connsiteX15" fmla="*/ 7487480 w 9223514"/>
              <a:gd name="connsiteY15" fmla="*/ 1454071 h 2147686"/>
              <a:gd name="connsiteX16" fmla="*/ 8070574 w 9223514"/>
              <a:gd name="connsiteY16" fmla="*/ 185672 h 2147686"/>
              <a:gd name="connsiteX17" fmla="*/ 8674382 w 9223514"/>
              <a:gd name="connsiteY17" fmla="*/ 1290863 h 2147686"/>
              <a:gd name="connsiteX18" fmla="*/ 9223514 w 9223514"/>
              <a:gd name="connsiteY18" fmla="*/ 305727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73148 w 9223514"/>
              <a:gd name="connsiteY11" fmla="*/ 1835130 h 2147686"/>
              <a:gd name="connsiteX12" fmla="*/ 5989984 w 9223514"/>
              <a:gd name="connsiteY12" fmla="*/ 539043 h 2147686"/>
              <a:gd name="connsiteX13" fmla="*/ 6467062 w 9223514"/>
              <a:gd name="connsiteY13" fmla="*/ 1814128 h 2147686"/>
              <a:gd name="connsiteX14" fmla="*/ 6983898 w 9223514"/>
              <a:gd name="connsiteY14" fmla="*/ 511927 h 2147686"/>
              <a:gd name="connsiteX15" fmla="*/ 7487480 w 9223514"/>
              <a:gd name="connsiteY15" fmla="*/ 1454071 h 2147686"/>
              <a:gd name="connsiteX16" fmla="*/ 8151319 w 9223514"/>
              <a:gd name="connsiteY16" fmla="*/ 51871 h 2147686"/>
              <a:gd name="connsiteX17" fmla="*/ 8674382 w 9223514"/>
              <a:gd name="connsiteY17" fmla="*/ 1290863 h 2147686"/>
              <a:gd name="connsiteX18" fmla="*/ 9223514 w 9223514"/>
              <a:gd name="connsiteY18" fmla="*/ 305727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73148 w 9223514"/>
              <a:gd name="connsiteY11" fmla="*/ 1835130 h 2147686"/>
              <a:gd name="connsiteX12" fmla="*/ 5989984 w 9223514"/>
              <a:gd name="connsiteY12" fmla="*/ 539043 h 2147686"/>
              <a:gd name="connsiteX13" fmla="*/ 6467062 w 9223514"/>
              <a:gd name="connsiteY13" fmla="*/ 1814128 h 2147686"/>
              <a:gd name="connsiteX14" fmla="*/ 6983898 w 9223514"/>
              <a:gd name="connsiteY14" fmla="*/ 511927 h 2147686"/>
              <a:gd name="connsiteX15" fmla="*/ 7487480 w 9223514"/>
              <a:gd name="connsiteY15" fmla="*/ 1454071 h 2147686"/>
              <a:gd name="connsiteX16" fmla="*/ 8151319 w 9223514"/>
              <a:gd name="connsiteY16" fmla="*/ 51871 h 2147686"/>
              <a:gd name="connsiteX17" fmla="*/ 8738978 w 9223514"/>
              <a:gd name="connsiteY17" fmla="*/ 1290863 h 2147686"/>
              <a:gd name="connsiteX18" fmla="*/ 9223514 w 9223514"/>
              <a:gd name="connsiteY18" fmla="*/ 305727 h 2147686"/>
              <a:gd name="connsiteX0" fmla="*/ 0 w 9223514"/>
              <a:gd name="connsiteY0" fmla="*/ 0 h 2147686"/>
              <a:gd name="connsiteX1" fmla="*/ 675861 w 9223514"/>
              <a:gd name="connsiteY1" fmla="*/ 1113183 h 2147686"/>
              <a:gd name="connsiteX2" fmla="*/ 1166191 w 9223514"/>
              <a:gd name="connsiteY2" fmla="*/ 556592 h 2147686"/>
              <a:gd name="connsiteX3" fmla="*/ 1630018 w 9223514"/>
              <a:gd name="connsiteY3" fmla="*/ 1497496 h 2147686"/>
              <a:gd name="connsiteX4" fmla="*/ 2054087 w 9223514"/>
              <a:gd name="connsiteY4" fmla="*/ 1139687 h 2147686"/>
              <a:gd name="connsiteX5" fmla="*/ 2319131 w 9223514"/>
              <a:gd name="connsiteY5" fmla="*/ 1842053 h 2147686"/>
              <a:gd name="connsiteX6" fmla="*/ 2915478 w 9223514"/>
              <a:gd name="connsiteY6" fmla="*/ 1086679 h 2147686"/>
              <a:gd name="connsiteX7" fmla="*/ 3578087 w 9223514"/>
              <a:gd name="connsiteY7" fmla="*/ 2146853 h 2147686"/>
              <a:gd name="connsiteX8" fmla="*/ 4359965 w 9223514"/>
              <a:gd name="connsiteY8" fmla="*/ 1272209 h 2147686"/>
              <a:gd name="connsiteX9" fmla="*/ 4664766 w 9223514"/>
              <a:gd name="connsiteY9" fmla="*/ 1749287 h 2147686"/>
              <a:gd name="connsiteX10" fmla="*/ 5049079 w 9223514"/>
              <a:gd name="connsiteY10" fmla="*/ 821635 h 2147686"/>
              <a:gd name="connsiteX11" fmla="*/ 5473148 w 9223514"/>
              <a:gd name="connsiteY11" fmla="*/ 1835130 h 2147686"/>
              <a:gd name="connsiteX12" fmla="*/ 5989984 w 9223514"/>
              <a:gd name="connsiteY12" fmla="*/ 539043 h 2147686"/>
              <a:gd name="connsiteX13" fmla="*/ 6467062 w 9223514"/>
              <a:gd name="connsiteY13" fmla="*/ 1814128 h 2147686"/>
              <a:gd name="connsiteX14" fmla="*/ 6983898 w 9223514"/>
              <a:gd name="connsiteY14" fmla="*/ 511927 h 2147686"/>
              <a:gd name="connsiteX15" fmla="*/ 7535927 w 9223514"/>
              <a:gd name="connsiteY15" fmla="*/ 1454071 h 2147686"/>
              <a:gd name="connsiteX16" fmla="*/ 8151319 w 9223514"/>
              <a:gd name="connsiteY16" fmla="*/ 51871 h 2147686"/>
              <a:gd name="connsiteX17" fmla="*/ 8738978 w 9223514"/>
              <a:gd name="connsiteY17" fmla="*/ 1290863 h 2147686"/>
              <a:gd name="connsiteX18" fmla="*/ 9223514 w 9223514"/>
              <a:gd name="connsiteY18" fmla="*/ 305727 h 2147686"/>
              <a:gd name="connsiteX0" fmla="*/ 0 w 9304258"/>
              <a:gd name="connsiteY0" fmla="*/ 0 h 2147686"/>
              <a:gd name="connsiteX1" fmla="*/ 675861 w 9304258"/>
              <a:gd name="connsiteY1" fmla="*/ 1113183 h 2147686"/>
              <a:gd name="connsiteX2" fmla="*/ 1166191 w 9304258"/>
              <a:gd name="connsiteY2" fmla="*/ 556592 h 2147686"/>
              <a:gd name="connsiteX3" fmla="*/ 1630018 w 9304258"/>
              <a:gd name="connsiteY3" fmla="*/ 1497496 h 2147686"/>
              <a:gd name="connsiteX4" fmla="*/ 2054087 w 9304258"/>
              <a:gd name="connsiteY4" fmla="*/ 1139687 h 2147686"/>
              <a:gd name="connsiteX5" fmla="*/ 2319131 w 9304258"/>
              <a:gd name="connsiteY5" fmla="*/ 1842053 h 2147686"/>
              <a:gd name="connsiteX6" fmla="*/ 2915478 w 9304258"/>
              <a:gd name="connsiteY6" fmla="*/ 1086679 h 2147686"/>
              <a:gd name="connsiteX7" fmla="*/ 3578087 w 9304258"/>
              <a:gd name="connsiteY7" fmla="*/ 2146853 h 2147686"/>
              <a:gd name="connsiteX8" fmla="*/ 4359965 w 9304258"/>
              <a:gd name="connsiteY8" fmla="*/ 1272209 h 2147686"/>
              <a:gd name="connsiteX9" fmla="*/ 4664766 w 9304258"/>
              <a:gd name="connsiteY9" fmla="*/ 1749287 h 2147686"/>
              <a:gd name="connsiteX10" fmla="*/ 5049079 w 9304258"/>
              <a:gd name="connsiteY10" fmla="*/ 821635 h 2147686"/>
              <a:gd name="connsiteX11" fmla="*/ 5473148 w 9304258"/>
              <a:gd name="connsiteY11" fmla="*/ 1835130 h 2147686"/>
              <a:gd name="connsiteX12" fmla="*/ 5989984 w 9304258"/>
              <a:gd name="connsiteY12" fmla="*/ 539043 h 2147686"/>
              <a:gd name="connsiteX13" fmla="*/ 6467062 w 9304258"/>
              <a:gd name="connsiteY13" fmla="*/ 1814128 h 2147686"/>
              <a:gd name="connsiteX14" fmla="*/ 6983898 w 9304258"/>
              <a:gd name="connsiteY14" fmla="*/ 511927 h 2147686"/>
              <a:gd name="connsiteX15" fmla="*/ 7535927 w 9304258"/>
              <a:gd name="connsiteY15" fmla="*/ 1454071 h 2147686"/>
              <a:gd name="connsiteX16" fmla="*/ 8151319 w 9304258"/>
              <a:gd name="connsiteY16" fmla="*/ 51871 h 2147686"/>
              <a:gd name="connsiteX17" fmla="*/ 8738978 w 9304258"/>
              <a:gd name="connsiteY17" fmla="*/ 1290863 h 2147686"/>
              <a:gd name="connsiteX18" fmla="*/ 9304258 w 9304258"/>
              <a:gd name="connsiteY18" fmla="*/ 305727 h 2147686"/>
              <a:gd name="connsiteX0" fmla="*/ 0 w 9304258"/>
              <a:gd name="connsiteY0" fmla="*/ 0 h 2147686"/>
              <a:gd name="connsiteX1" fmla="*/ 675861 w 9304258"/>
              <a:gd name="connsiteY1" fmla="*/ 1113183 h 2147686"/>
              <a:gd name="connsiteX2" fmla="*/ 1166191 w 9304258"/>
              <a:gd name="connsiteY2" fmla="*/ 556592 h 2147686"/>
              <a:gd name="connsiteX3" fmla="*/ 1630018 w 9304258"/>
              <a:gd name="connsiteY3" fmla="*/ 1497496 h 2147686"/>
              <a:gd name="connsiteX4" fmla="*/ 2054087 w 9304258"/>
              <a:gd name="connsiteY4" fmla="*/ 1139687 h 2147686"/>
              <a:gd name="connsiteX5" fmla="*/ 2319131 w 9304258"/>
              <a:gd name="connsiteY5" fmla="*/ 1842053 h 2147686"/>
              <a:gd name="connsiteX6" fmla="*/ 2915478 w 9304258"/>
              <a:gd name="connsiteY6" fmla="*/ 1086679 h 2147686"/>
              <a:gd name="connsiteX7" fmla="*/ 3578087 w 9304258"/>
              <a:gd name="connsiteY7" fmla="*/ 2146853 h 2147686"/>
              <a:gd name="connsiteX8" fmla="*/ 4359965 w 9304258"/>
              <a:gd name="connsiteY8" fmla="*/ 1272209 h 2147686"/>
              <a:gd name="connsiteX9" fmla="*/ 4664766 w 9304258"/>
              <a:gd name="connsiteY9" fmla="*/ 1749287 h 2147686"/>
              <a:gd name="connsiteX10" fmla="*/ 5049079 w 9304258"/>
              <a:gd name="connsiteY10" fmla="*/ 821635 h 2147686"/>
              <a:gd name="connsiteX11" fmla="*/ 5473148 w 9304258"/>
              <a:gd name="connsiteY11" fmla="*/ 1835130 h 2147686"/>
              <a:gd name="connsiteX12" fmla="*/ 5989984 w 9304258"/>
              <a:gd name="connsiteY12" fmla="*/ 539043 h 2147686"/>
              <a:gd name="connsiteX13" fmla="*/ 6467062 w 9304258"/>
              <a:gd name="connsiteY13" fmla="*/ 1814128 h 2147686"/>
              <a:gd name="connsiteX14" fmla="*/ 6983898 w 9304258"/>
              <a:gd name="connsiteY14" fmla="*/ 511927 h 2147686"/>
              <a:gd name="connsiteX15" fmla="*/ 7535927 w 9304258"/>
              <a:gd name="connsiteY15" fmla="*/ 1454071 h 2147686"/>
              <a:gd name="connsiteX16" fmla="*/ 8151319 w 9304258"/>
              <a:gd name="connsiteY16" fmla="*/ 51871 h 2147686"/>
              <a:gd name="connsiteX17" fmla="*/ 8819721 w 9304258"/>
              <a:gd name="connsiteY17" fmla="*/ 1290863 h 2147686"/>
              <a:gd name="connsiteX18" fmla="*/ 9304258 w 9304258"/>
              <a:gd name="connsiteY18" fmla="*/ 305727 h 2147686"/>
              <a:gd name="connsiteX0" fmla="*/ 0 w 9271960"/>
              <a:gd name="connsiteY0" fmla="*/ 0 h 2147686"/>
              <a:gd name="connsiteX1" fmla="*/ 675861 w 9271960"/>
              <a:gd name="connsiteY1" fmla="*/ 1113183 h 2147686"/>
              <a:gd name="connsiteX2" fmla="*/ 1166191 w 9271960"/>
              <a:gd name="connsiteY2" fmla="*/ 556592 h 2147686"/>
              <a:gd name="connsiteX3" fmla="*/ 1630018 w 9271960"/>
              <a:gd name="connsiteY3" fmla="*/ 1497496 h 2147686"/>
              <a:gd name="connsiteX4" fmla="*/ 2054087 w 9271960"/>
              <a:gd name="connsiteY4" fmla="*/ 1139687 h 2147686"/>
              <a:gd name="connsiteX5" fmla="*/ 2319131 w 9271960"/>
              <a:gd name="connsiteY5" fmla="*/ 1842053 h 2147686"/>
              <a:gd name="connsiteX6" fmla="*/ 2915478 w 9271960"/>
              <a:gd name="connsiteY6" fmla="*/ 1086679 h 2147686"/>
              <a:gd name="connsiteX7" fmla="*/ 3578087 w 9271960"/>
              <a:gd name="connsiteY7" fmla="*/ 2146853 h 2147686"/>
              <a:gd name="connsiteX8" fmla="*/ 4359965 w 9271960"/>
              <a:gd name="connsiteY8" fmla="*/ 1272209 h 2147686"/>
              <a:gd name="connsiteX9" fmla="*/ 4664766 w 9271960"/>
              <a:gd name="connsiteY9" fmla="*/ 1749287 h 2147686"/>
              <a:gd name="connsiteX10" fmla="*/ 5049079 w 9271960"/>
              <a:gd name="connsiteY10" fmla="*/ 821635 h 2147686"/>
              <a:gd name="connsiteX11" fmla="*/ 5473148 w 9271960"/>
              <a:gd name="connsiteY11" fmla="*/ 1835130 h 2147686"/>
              <a:gd name="connsiteX12" fmla="*/ 5989984 w 9271960"/>
              <a:gd name="connsiteY12" fmla="*/ 539043 h 2147686"/>
              <a:gd name="connsiteX13" fmla="*/ 6467062 w 9271960"/>
              <a:gd name="connsiteY13" fmla="*/ 1814128 h 2147686"/>
              <a:gd name="connsiteX14" fmla="*/ 6983898 w 9271960"/>
              <a:gd name="connsiteY14" fmla="*/ 511927 h 2147686"/>
              <a:gd name="connsiteX15" fmla="*/ 7535927 w 9271960"/>
              <a:gd name="connsiteY15" fmla="*/ 1454071 h 2147686"/>
              <a:gd name="connsiteX16" fmla="*/ 8151319 w 9271960"/>
              <a:gd name="connsiteY16" fmla="*/ 51871 h 2147686"/>
              <a:gd name="connsiteX17" fmla="*/ 8819721 w 9271960"/>
              <a:gd name="connsiteY17" fmla="*/ 1290863 h 2147686"/>
              <a:gd name="connsiteX18" fmla="*/ 9271960 w 9271960"/>
              <a:gd name="connsiteY18" fmla="*/ 640230 h 2147686"/>
              <a:gd name="connsiteX0" fmla="*/ 0 w 9271960"/>
              <a:gd name="connsiteY0" fmla="*/ 0 h 2147686"/>
              <a:gd name="connsiteX1" fmla="*/ 675861 w 9271960"/>
              <a:gd name="connsiteY1" fmla="*/ 1113183 h 2147686"/>
              <a:gd name="connsiteX2" fmla="*/ 1166191 w 9271960"/>
              <a:gd name="connsiteY2" fmla="*/ 556592 h 2147686"/>
              <a:gd name="connsiteX3" fmla="*/ 1630018 w 9271960"/>
              <a:gd name="connsiteY3" fmla="*/ 1497496 h 2147686"/>
              <a:gd name="connsiteX4" fmla="*/ 2054087 w 9271960"/>
              <a:gd name="connsiteY4" fmla="*/ 1139687 h 2147686"/>
              <a:gd name="connsiteX5" fmla="*/ 2319131 w 9271960"/>
              <a:gd name="connsiteY5" fmla="*/ 1842053 h 2147686"/>
              <a:gd name="connsiteX6" fmla="*/ 2915478 w 9271960"/>
              <a:gd name="connsiteY6" fmla="*/ 1086679 h 2147686"/>
              <a:gd name="connsiteX7" fmla="*/ 3578087 w 9271960"/>
              <a:gd name="connsiteY7" fmla="*/ 2146853 h 2147686"/>
              <a:gd name="connsiteX8" fmla="*/ 4359965 w 9271960"/>
              <a:gd name="connsiteY8" fmla="*/ 1272209 h 2147686"/>
              <a:gd name="connsiteX9" fmla="*/ 4664766 w 9271960"/>
              <a:gd name="connsiteY9" fmla="*/ 1749287 h 2147686"/>
              <a:gd name="connsiteX10" fmla="*/ 5049079 w 9271960"/>
              <a:gd name="connsiteY10" fmla="*/ 821635 h 2147686"/>
              <a:gd name="connsiteX11" fmla="*/ 5473148 w 9271960"/>
              <a:gd name="connsiteY11" fmla="*/ 1835130 h 2147686"/>
              <a:gd name="connsiteX12" fmla="*/ 5989984 w 9271960"/>
              <a:gd name="connsiteY12" fmla="*/ 539043 h 2147686"/>
              <a:gd name="connsiteX13" fmla="*/ 6467062 w 9271960"/>
              <a:gd name="connsiteY13" fmla="*/ 1814128 h 2147686"/>
              <a:gd name="connsiteX14" fmla="*/ 6983898 w 9271960"/>
              <a:gd name="connsiteY14" fmla="*/ 511927 h 2147686"/>
              <a:gd name="connsiteX15" fmla="*/ 7535927 w 9271960"/>
              <a:gd name="connsiteY15" fmla="*/ 1454071 h 2147686"/>
              <a:gd name="connsiteX16" fmla="*/ 8214616 w 9271960"/>
              <a:gd name="connsiteY16" fmla="*/ 473247 h 2147686"/>
              <a:gd name="connsiteX17" fmla="*/ 8819721 w 9271960"/>
              <a:gd name="connsiteY17" fmla="*/ 1290863 h 2147686"/>
              <a:gd name="connsiteX18" fmla="*/ 9271960 w 9271960"/>
              <a:gd name="connsiteY18" fmla="*/ 640230 h 2147686"/>
              <a:gd name="connsiteX0" fmla="*/ 0 w 9271960"/>
              <a:gd name="connsiteY0" fmla="*/ 0 h 2147686"/>
              <a:gd name="connsiteX1" fmla="*/ 675861 w 9271960"/>
              <a:gd name="connsiteY1" fmla="*/ 1113183 h 2147686"/>
              <a:gd name="connsiteX2" fmla="*/ 1166191 w 9271960"/>
              <a:gd name="connsiteY2" fmla="*/ 556592 h 2147686"/>
              <a:gd name="connsiteX3" fmla="*/ 1630018 w 9271960"/>
              <a:gd name="connsiteY3" fmla="*/ 1497496 h 2147686"/>
              <a:gd name="connsiteX4" fmla="*/ 2054087 w 9271960"/>
              <a:gd name="connsiteY4" fmla="*/ 1139687 h 2147686"/>
              <a:gd name="connsiteX5" fmla="*/ 2319131 w 9271960"/>
              <a:gd name="connsiteY5" fmla="*/ 1842053 h 2147686"/>
              <a:gd name="connsiteX6" fmla="*/ 2915478 w 9271960"/>
              <a:gd name="connsiteY6" fmla="*/ 1086679 h 2147686"/>
              <a:gd name="connsiteX7" fmla="*/ 3578087 w 9271960"/>
              <a:gd name="connsiteY7" fmla="*/ 2146853 h 2147686"/>
              <a:gd name="connsiteX8" fmla="*/ 4359965 w 9271960"/>
              <a:gd name="connsiteY8" fmla="*/ 1272209 h 2147686"/>
              <a:gd name="connsiteX9" fmla="*/ 4664766 w 9271960"/>
              <a:gd name="connsiteY9" fmla="*/ 1749287 h 2147686"/>
              <a:gd name="connsiteX10" fmla="*/ 5049079 w 9271960"/>
              <a:gd name="connsiteY10" fmla="*/ 821635 h 2147686"/>
              <a:gd name="connsiteX11" fmla="*/ 5473148 w 9271960"/>
              <a:gd name="connsiteY11" fmla="*/ 1835130 h 2147686"/>
              <a:gd name="connsiteX12" fmla="*/ 5989984 w 9271960"/>
              <a:gd name="connsiteY12" fmla="*/ 539043 h 2147686"/>
              <a:gd name="connsiteX13" fmla="*/ 6467062 w 9271960"/>
              <a:gd name="connsiteY13" fmla="*/ 1814128 h 2147686"/>
              <a:gd name="connsiteX14" fmla="*/ 7015548 w 9271960"/>
              <a:gd name="connsiteY14" fmla="*/ 686644 h 2147686"/>
              <a:gd name="connsiteX15" fmla="*/ 7535927 w 9271960"/>
              <a:gd name="connsiteY15" fmla="*/ 1454071 h 2147686"/>
              <a:gd name="connsiteX16" fmla="*/ 8214616 w 9271960"/>
              <a:gd name="connsiteY16" fmla="*/ 473247 h 2147686"/>
              <a:gd name="connsiteX17" fmla="*/ 8819721 w 9271960"/>
              <a:gd name="connsiteY17" fmla="*/ 1290863 h 2147686"/>
              <a:gd name="connsiteX18" fmla="*/ 9271960 w 9271960"/>
              <a:gd name="connsiteY18" fmla="*/ 640230 h 2147686"/>
              <a:gd name="connsiteX0" fmla="*/ 0 w 9271960"/>
              <a:gd name="connsiteY0" fmla="*/ 0 h 2147686"/>
              <a:gd name="connsiteX1" fmla="*/ 675861 w 9271960"/>
              <a:gd name="connsiteY1" fmla="*/ 1113183 h 2147686"/>
              <a:gd name="connsiteX2" fmla="*/ 1166191 w 9271960"/>
              <a:gd name="connsiteY2" fmla="*/ 556592 h 2147686"/>
              <a:gd name="connsiteX3" fmla="*/ 1630018 w 9271960"/>
              <a:gd name="connsiteY3" fmla="*/ 1497496 h 2147686"/>
              <a:gd name="connsiteX4" fmla="*/ 2054087 w 9271960"/>
              <a:gd name="connsiteY4" fmla="*/ 1139687 h 2147686"/>
              <a:gd name="connsiteX5" fmla="*/ 2319131 w 9271960"/>
              <a:gd name="connsiteY5" fmla="*/ 1842053 h 2147686"/>
              <a:gd name="connsiteX6" fmla="*/ 2915478 w 9271960"/>
              <a:gd name="connsiteY6" fmla="*/ 1086679 h 2147686"/>
              <a:gd name="connsiteX7" fmla="*/ 3578087 w 9271960"/>
              <a:gd name="connsiteY7" fmla="*/ 2146853 h 2147686"/>
              <a:gd name="connsiteX8" fmla="*/ 4359965 w 9271960"/>
              <a:gd name="connsiteY8" fmla="*/ 1272209 h 2147686"/>
              <a:gd name="connsiteX9" fmla="*/ 4664766 w 9271960"/>
              <a:gd name="connsiteY9" fmla="*/ 1749287 h 2147686"/>
              <a:gd name="connsiteX10" fmla="*/ 5049079 w 9271960"/>
              <a:gd name="connsiteY10" fmla="*/ 821635 h 2147686"/>
              <a:gd name="connsiteX11" fmla="*/ 5473148 w 9271960"/>
              <a:gd name="connsiteY11" fmla="*/ 1835130 h 2147686"/>
              <a:gd name="connsiteX12" fmla="*/ 5989985 w 9271960"/>
              <a:gd name="connsiteY12" fmla="*/ 806257 h 2147686"/>
              <a:gd name="connsiteX13" fmla="*/ 6467062 w 9271960"/>
              <a:gd name="connsiteY13" fmla="*/ 1814128 h 2147686"/>
              <a:gd name="connsiteX14" fmla="*/ 7015548 w 9271960"/>
              <a:gd name="connsiteY14" fmla="*/ 686644 h 2147686"/>
              <a:gd name="connsiteX15" fmla="*/ 7535927 w 9271960"/>
              <a:gd name="connsiteY15" fmla="*/ 1454071 h 2147686"/>
              <a:gd name="connsiteX16" fmla="*/ 8214616 w 9271960"/>
              <a:gd name="connsiteY16" fmla="*/ 473247 h 2147686"/>
              <a:gd name="connsiteX17" fmla="*/ 8819721 w 9271960"/>
              <a:gd name="connsiteY17" fmla="*/ 1290863 h 2147686"/>
              <a:gd name="connsiteX18" fmla="*/ 9271960 w 9271960"/>
              <a:gd name="connsiteY18" fmla="*/ 640230 h 2147686"/>
              <a:gd name="connsiteX0" fmla="*/ 0 w 9271960"/>
              <a:gd name="connsiteY0" fmla="*/ 0 h 2147686"/>
              <a:gd name="connsiteX1" fmla="*/ 675861 w 9271960"/>
              <a:gd name="connsiteY1" fmla="*/ 1113183 h 2147686"/>
              <a:gd name="connsiteX2" fmla="*/ 1166191 w 9271960"/>
              <a:gd name="connsiteY2" fmla="*/ 556592 h 2147686"/>
              <a:gd name="connsiteX3" fmla="*/ 1630018 w 9271960"/>
              <a:gd name="connsiteY3" fmla="*/ 1497496 h 2147686"/>
              <a:gd name="connsiteX4" fmla="*/ 2054087 w 9271960"/>
              <a:gd name="connsiteY4" fmla="*/ 1139687 h 2147686"/>
              <a:gd name="connsiteX5" fmla="*/ 2319131 w 9271960"/>
              <a:gd name="connsiteY5" fmla="*/ 1842053 h 2147686"/>
              <a:gd name="connsiteX6" fmla="*/ 2915478 w 9271960"/>
              <a:gd name="connsiteY6" fmla="*/ 1086679 h 2147686"/>
              <a:gd name="connsiteX7" fmla="*/ 3578087 w 9271960"/>
              <a:gd name="connsiteY7" fmla="*/ 2146853 h 2147686"/>
              <a:gd name="connsiteX8" fmla="*/ 4359965 w 9271960"/>
              <a:gd name="connsiteY8" fmla="*/ 1272209 h 2147686"/>
              <a:gd name="connsiteX9" fmla="*/ 4664766 w 9271960"/>
              <a:gd name="connsiteY9" fmla="*/ 1749287 h 2147686"/>
              <a:gd name="connsiteX10" fmla="*/ 5049079 w 9271960"/>
              <a:gd name="connsiteY10" fmla="*/ 821635 h 2147686"/>
              <a:gd name="connsiteX11" fmla="*/ 5473148 w 9271960"/>
              <a:gd name="connsiteY11" fmla="*/ 1835130 h 2147686"/>
              <a:gd name="connsiteX12" fmla="*/ 6005809 w 9271960"/>
              <a:gd name="connsiteY12" fmla="*/ 795979 h 2147686"/>
              <a:gd name="connsiteX13" fmla="*/ 6467062 w 9271960"/>
              <a:gd name="connsiteY13" fmla="*/ 1814128 h 2147686"/>
              <a:gd name="connsiteX14" fmla="*/ 7015548 w 9271960"/>
              <a:gd name="connsiteY14" fmla="*/ 686644 h 2147686"/>
              <a:gd name="connsiteX15" fmla="*/ 7535927 w 9271960"/>
              <a:gd name="connsiteY15" fmla="*/ 1454071 h 2147686"/>
              <a:gd name="connsiteX16" fmla="*/ 8214616 w 9271960"/>
              <a:gd name="connsiteY16" fmla="*/ 473247 h 2147686"/>
              <a:gd name="connsiteX17" fmla="*/ 8819721 w 9271960"/>
              <a:gd name="connsiteY17" fmla="*/ 1290863 h 2147686"/>
              <a:gd name="connsiteX18" fmla="*/ 9271960 w 9271960"/>
              <a:gd name="connsiteY18" fmla="*/ 640230 h 2147686"/>
              <a:gd name="connsiteX0" fmla="*/ 0 w 9271960"/>
              <a:gd name="connsiteY0" fmla="*/ 0 h 2147686"/>
              <a:gd name="connsiteX1" fmla="*/ 675861 w 9271960"/>
              <a:gd name="connsiteY1" fmla="*/ 1113183 h 2147686"/>
              <a:gd name="connsiteX2" fmla="*/ 1166191 w 9271960"/>
              <a:gd name="connsiteY2" fmla="*/ 556592 h 2147686"/>
              <a:gd name="connsiteX3" fmla="*/ 1630018 w 9271960"/>
              <a:gd name="connsiteY3" fmla="*/ 1497496 h 2147686"/>
              <a:gd name="connsiteX4" fmla="*/ 2054087 w 9271960"/>
              <a:gd name="connsiteY4" fmla="*/ 1139687 h 2147686"/>
              <a:gd name="connsiteX5" fmla="*/ 2319131 w 9271960"/>
              <a:gd name="connsiteY5" fmla="*/ 1842053 h 2147686"/>
              <a:gd name="connsiteX6" fmla="*/ 2915478 w 9271960"/>
              <a:gd name="connsiteY6" fmla="*/ 1086679 h 2147686"/>
              <a:gd name="connsiteX7" fmla="*/ 3578087 w 9271960"/>
              <a:gd name="connsiteY7" fmla="*/ 2146853 h 2147686"/>
              <a:gd name="connsiteX8" fmla="*/ 4359965 w 9271960"/>
              <a:gd name="connsiteY8" fmla="*/ 1272209 h 2147686"/>
              <a:gd name="connsiteX9" fmla="*/ 4664766 w 9271960"/>
              <a:gd name="connsiteY9" fmla="*/ 1749287 h 2147686"/>
              <a:gd name="connsiteX10" fmla="*/ 5049079 w 9271960"/>
              <a:gd name="connsiteY10" fmla="*/ 821635 h 2147686"/>
              <a:gd name="connsiteX11" fmla="*/ 5473148 w 9271960"/>
              <a:gd name="connsiteY11" fmla="*/ 1835130 h 2147686"/>
              <a:gd name="connsiteX12" fmla="*/ 6005809 w 9271960"/>
              <a:gd name="connsiteY12" fmla="*/ 795979 h 2147686"/>
              <a:gd name="connsiteX13" fmla="*/ 6467062 w 9271960"/>
              <a:gd name="connsiteY13" fmla="*/ 1814128 h 2147686"/>
              <a:gd name="connsiteX14" fmla="*/ 6999725 w 9271960"/>
              <a:gd name="connsiteY14" fmla="*/ 768864 h 2147686"/>
              <a:gd name="connsiteX15" fmla="*/ 7535927 w 9271960"/>
              <a:gd name="connsiteY15" fmla="*/ 1454071 h 2147686"/>
              <a:gd name="connsiteX16" fmla="*/ 8214616 w 9271960"/>
              <a:gd name="connsiteY16" fmla="*/ 473247 h 2147686"/>
              <a:gd name="connsiteX17" fmla="*/ 8819721 w 9271960"/>
              <a:gd name="connsiteY17" fmla="*/ 1290863 h 2147686"/>
              <a:gd name="connsiteX18" fmla="*/ 9271960 w 9271960"/>
              <a:gd name="connsiteY18" fmla="*/ 640230 h 2147686"/>
              <a:gd name="connsiteX0" fmla="*/ 0 w 9271960"/>
              <a:gd name="connsiteY0" fmla="*/ 0 h 2147686"/>
              <a:gd name="connsiteX1" fmla="*/ 675861 w 9271960"/>
              <a:gd name="connsiteY1" fmla="*/ 1113183 h 2147686"/>
              <a:gd name="connsiteX2" fmla="*/ 1166191 w 9271960"/>
              <a:gd name="connsiteY2" fmla="*/ 556592 h 2147686"/>
              <a:gd name="connsiteX3" fmla="*/ 1630018 w 9271960"/>
              <a:gd name="connsiteY3" fmla="*/ 1497496 h 2147686"/>
              <a:gd name="connsiteX4" fmla="*/ 2054087 w 9271960"/>
              <a:gd name="connsiteY4" fmla="*/ 1139687 h 2147686"/>
              <a:gd name="connsiteX5" fmla="*/ 2319131 w 9271960"/>
              <a:gd name="connsiteY5" fmla="*/ 1842053 h 2147686"/>
              <a:gd name="connsiteX6" fmla="*/ 2915478 w 9271960"/>
              <a:gd name="connsiteY6" fmla="*/ 1086679 h 2147686"/>
              <a:gd name="connsiteX7" fmla="*/ 3578087 w 9271960"/>
              <a:gd name="connsiteY7" fmla="*/ 2146853 h 2147686"/>
              <a:gd name="connsiteX8" fmla="*/ 4359965 w 9271960"/>
              <a:gd name="connsiteY8" fmla="*/ 1272209 h 2147686"/>
              <a:gd name="connsiteX9" fmla="*/ 4664766 w 9271960"/>
              <a:gd name="connsiteY9" fmla="*/ 1749287 h 2147686"/>
              <a:gd name="connsiteX10" fmla="*/ 5049079 w 9271960"/>
              <a:gd name="connsiteY10" fmla="*/ 821635 h 2147686"/>
              <a:gd name="connsiteX11" fmla="*/ 5552269 w 9271960"/>
              <a:gd name="connsiteY11" fmla="*/ 1835130 h 2147686"/>
              <a:gd name="connsiteX12" fmla="*/ 6005809 w 9271960"/>
              <a:gd name="connsiteY12" fmla="*/ 795979 h 2147686"/>
              <a:gd name="connsiteX13" fmla="*/ 6467062 w 9271960"/>
              <a:gd name="connsiteY13" fmla="*/ 1814128 h 2147686"/>
              <a:gd name="connsiteX14" fmla="*/ 6999725 w 9271960"/>
              <a:gd name="connsiteY14" fmla="*/ 768864 h 2147686"/>
              <a:gd name="connsiteX15" fmla="*/ 7535927 w 9271960"/>
              <a:gd name="connsiteY15" fmla="*/ 1454071 h 2147686"/>
              <a:gd name="connsiteX16" fmla="*/ 8214616 w 9271960"/>
              <a:gd name="connsiteY16" fmla="*/ 473247 h 2147686"/>
              <a:gd name="connsiteX17" fmla="*/ 8819721 w 9271960"/>
              <a:gd name="connsiteY17" fmla="*/ 1290863 h 2147686"/>
              <a:gd name="connsiteX18" fmla="*/ 9271960 w 9271960"/>
              <a:gd name="connsiteY18" fmla="*/ 640230 h 2147686"/>
              <a:gd name="connsiteX0" fmla="*/ 0 w 9271960"/>
              <a:gd name="connsiteY0" fmla="*/ 0 h 2147686"/>
              <a:gd name="connsiteX1" fmla="*/ 675861 w 9271960"/>
              <a:gd name="connsiteY1" fmla="*/ 1113183 h 2147686"/>
              <a:gd name="connsiteX2" fmla="*/ 1166191 w 9271960"/>
              <a:gd name="connsiteY2" fmla="*/ 556592 h 2147686"/>
              <a:gd name="connsiteX3" fmla="*/ 1630018 w 9271960"/>
              <a:gd name="connsiteY3" fmla="*/ 1497496 h 2147686"/>
              <a:gd name="connsiteX4" fmla="*/ 2054087 w 9271960"/>
              <a:gd name="connsiteY4" fmla="*/ 1139687 h 2147686"/>
              <a:gd name="connsiteX5" fmla="*/ 2319131 w 9271960"/>
              <a:gd name="connsiteY5" fmla="*/ 1842053 h 2147686"/>
              <a:gd name="connsiteX6" fmla="*/ 2915478 w 9271960"/>
              <a:gd name="connsiteY6" fmla="*/ 1086679 h 2147686"/>
              <a:gd name="connsiteX7" fmla="*/ 3578087 w 9271960"/>
              <a:gd name="connsiteY7" fmla="*/ 2146853 h 2147686"/>
              <a:gd name="connsiteX8" fmla="*/ 4359965 w 9271960"/>
              <a:gd name="connsiteY8" fmla="*/ 1272209 h 2147686"/>
              <a:gd name="connsiteX9" fmla="*/ 4664766 w 9271960"/>
              <a:gd name="connsiteY9" fmla="*/ 1749287 h 2147686"/>
              <a:gd name="connsiteX10" fmla="*/ 5049079 w 9271960"/>
              <a:gd name="connsiteY10" fmla="*/ 821635 h 2147686"/>
              <a:gd name="connsiteX11" fmla="*/ 5552269 w 9271960"/>
              <a:gd name="connsiteY11" fmla="*/ 1835130 h 2147686"/>
              <a:gd name="connsiteX12" fmla="*/ 6005809 w 9271960"/>
              <a:gd name="connsiteY12" fmla="*/ 795979 h 2147686"/>
              <a:gd name="connsiteX13" fmla="*/ 6467062 w 9271960"/>
              <a:gd name="connsiteY13" fmla="*/ 1814128 h 2147686"/>
              <a:gd name="connsiteX14" fmla="*/ 6999725 w 9271960"/>
              <a:gd name="connsiteY14" fmla="*/ 768864 h 2147686"/>
              <a:gd name="connsiteX15" fmla="*/ 7535927 w 9271960"/>
              <a:gd name="connsiteY15" fmla="*/ 1454071 h 2147686"/>
              <a:gd name="connsiteX16" fmla="*/ 8151320 w 9271960"/>
              <a:gd name="connsiteY16" fmla="*/ 483525 h 2147686"/>
              <a:gd name="connsiteX17" fmla="*/ 8819721 w 9271960"/>
              <a:gd name="connsiteY17" fmla="*/ 1290863 h 2147686"/>
              <a:gd name="connsiteX18" fmla="*/ 9271960 w 9271960"/>
              <a:gd name="connsiteY18" fmla="*/ 640230 h 2147686"/>
              <a:gd name="connsiteX0" fmla="*/ 0 w 9271960"/>
              <a:gd name="connsiteY0" fmla="*/ 0 h 2147686"/>
              <a:gd name="connsiteX1" fmla="*/ 675861 w 9271960"/>
              <a:gd name="connsiteY1" fmla="*/ 1113183 h 2147686"/>
              <a:gd name="connsiteX2" fmla="*/ 1166191 w 9271960"/>
              <a:gd name="connsiteY2" fmla="*/ 556592 h 2147686"/>
              <a:gd name="connsiteX3" fmla="*/ 1630018 w 9271960"/>
              <a:gd name="connsiteY3" fmla="*/ 1497496 h 2147686"/>
              <a:gd name="connsiteX4" fmla="*/ 2054087 w 9271960"/>
              <a:gd name="connsiteY4" fmla="*/ 1139687 h 2147686"/>
              <a:gd name="connsiteX5" fmla="*/ 2319131 w 9271960"/>
              <a:gd name="connsiteY5" fmla="*/ 1842053 h 2147686"/>
              <a:gd name="connsiteX6" fmla="*/ 2915478 w 9271960"/>
              <a:gd name="connsiteY6" fmla="*/ 1086679 h 2147686"/>
              <a:gd name="connsiteX7" fmla="*/ 3578087 w 9271960"/>
              <a:gd name="connsiteY7" fmla="*/ 2146853 h 2147686"/>
              <a:gd name="connsiteX8" fmla="*/ 4359965 w 9271960"/>
              <a:gd name="connsiteY8" fmla="*/ 1272209 h 2147686"/>
              <a:gd name="connsiteX9" fmla="*/ 4664766 w 9271960"/>
              <a:gd name="connsiteY9" fmla="*/ 1749287 h 2147686"/>
              <a:gd name="connsiteX10" fmla="*/ 5049079 w 9271960"/>
              <a:gd name="connsiteY10" fmla="*/ 821635 h 2147686"/>
              <a:gd name="connsiteX11" fmla="*/ 5552269 w 9271960"/>
              <a:gd name="connsiteY11" fmla="*/ 1835130 h 2147686"/>
              <a:gd name="connsiteX12" fmla="*/ 6005809 w 9271960"/>
              <a:gd name="connsiteY12" fmla="*/ 795979 h 2147686"/>
              <a:gd name="connsiteX13" fmla="*/ 6467062 w 9271960"/>
              <a:gd name="connsiteY13" fmla="*/ 1814128 h 2147686"/>
              <a:gd name="connsiteX14" fmla="*/ 7015550 w 9271960"/>
              <a:gd name="connsiteY14" fmla="*/ 717476 h 2147686"/>
              <a:gd name="connsiteX15" fmla="*/ 7535927 w 9271960"/>
              <a:gd name="connsiteY15" fmla="*/ 1454071 h 2147686"/>
              <a:gd name="connsiteX16" fmla="*/ 8151320 w 9271960"/>
              <a:gd name="connsiteY16" fmla="*/ 483525 h 2147686"/>
              <a:gd name="connsiteX17" fmla="*/ 8819721 w 9271960"/>
              <a:gd name="connsiteY17" fmla="*/ 1290863 h 2147686"/>
              <a:gd name="connsiteX18" fmla="*/ 9271960 w 9271960"/>
              <a:gd name="connsiteY18" fmla="*/ 640230 h 2147686"/>
              <a:gd name="connsiteX0" fmla="*/ 0 w 9303608"/>
              <a:gd name="connsiteY0" fmla="*/ 0 h 2147686"/>
              <a:gd name="connsiteX1" fmla="*/ 675861 w 9303608"/>
              <a:gd name="connsiteY1" fmla="*/ 1113183 h 2147686"/>
              <a:gd name="connsiteX2" fmla="*/ 1166191 w 9303608"/>
              <a:gd name="connsiteY2" fmla="*/ 556592 h 2147686"/>
              <a:gd name="connsiteX3" fmla="*/ 1630018 w 9303608"/>
              <a:gd name="connsiteY3" fmla="*/ 1497496 h 2147686"/>
              <a:gd name="connsiteX4" fmla="*/ 2054087 w 9303608"/>
              <a:gd name="connsiteY4" fmla="*/ 1139687 h 2147686"/>
              <a:gd name="connsiteX5" fmla="*/ 2319131 w 9303608"/>
              <a:gd name="connsiteY5" fmla="*/ 1842053 h 2147686"/>
              <a:gd name="connsiteX6" fmla="*/ 2915478 w 9303608"/>
              <a:gd name="connsiteY6" fmla="*/ 1086679 h 2147686"/>
              <a:gd name="connsiteX7" fmla="*/ 3578087 w 9303608"/>
              <a:gd name="connsiteY7" fmla="*/ 2146853 h 2147686"/>
              <a:gd name="connsiteX8" fmla="*/ 4359965 w 9303608"/>
              <a:gd name="connsiteY8" fmla="*/ 1272209 h 2147686"/>
              <a:gd name="connsiteX9" fmla="*/ 4664766 w 9303608"/>
              <a:gd name="connsiteY9" fmla="*/ 1749287 h 2147686"/>
              <a:gd name="connsiteX10" fmla="*/ 5049079 w 9303608"/>
              <a:gd name="connsiteY10" fmla="*/ 821635 h 2147686"/>
              <a:gd name="connsiteX11" fmla="*/ 5552269 w 9303608"/>
              <a:gd name="connsiteY11" fmla="*/ 1835130 h 2147686"/>
              <a:gd name="connsiteX12" fmla="*/ 6005809 w 9303608"/>
              <a:gd name="connsiteY12" fmla="*/ 795979 h 2147686"/>
              <a:gd name="connsiteX13" fmla="*/ 6467062 w 9303608"/>
              <a:gd name="connsiteY13" fmla="*/ 1814128 h 2147686"/>
              <a:gd name="connsiteX14" fmla="*/ 7015550 w 9303608"/>
              <a:gd name="connsiteY14" fmla="*/ 717476 h 2147686"/>
              <a:gd name="connsiteX15" fmla="*/ 7535927 w 9303608"/>
              <a:gd name="connsiteY15" fmla="*/ 1454071 h 2147686"/>
              <a:gd name="connsiteX16" fmla="*/ 8151320 w 9303608"/>
              <a:gd name="connsiteY16" fmla="*/ 483525 h 2147686"/>
              <a:gd name="connsiteX17" fmla="*/ 8819721 w 9303608"/>
              <a:gd name="connsiteY17" fmla="*/ 1290863 h 2147686"/>
              <a:gd name="connsiteX18" fmla="*/ 9303608 w 9303608"/>
              <a:gd name="connsiteY18" fmla="*/ 804669 h 2147686"/>
              <a:gd name="connsiteX0" fmla="*/ 0 w 9303608"/>
              <a:gd name="connsiteY0" fmla="*/ 0 h 2147686"/>
              <a:gd name="connsiteX1" fmla="*/ 675861 w 9303608"/>
              <a:gd name="connsiteY1" fmla="*/ 1113183 h 2147686"/>
              <a:gd name="connsiteX2" fmla="*/ 1166191 w 9303608"/>
              <a:gd name="connsiteY2" fmla="*/ 556592 h 2147686"/>
              <a:gd name="connsiteX3" fmla="*/ 1630018 w 9303608"/>
              <a:gd name="connsiteY3" fmla="*/ 1497496 h 2147686"/>
              <a:gd name="connsiteX4" fmla="*/ 2054087 w 9303608"/>
              <a:gd name="connsiteY4" fmla="*/ 1139687 h 2147686"/>
              <a:gd name="connsiteX5" fmla="*/ 2319131 w 9303608"/>
              <a:gd name="connsiteY5" fmla="*/ 1842053 h 2147686"/>
              <a:gd name="connsiteX6" fmla="*/ 2915478 w 9303608"/>
              <a:gd name="connsiteY6" fmla="*/ 1086679 h 2147686"/>
              <a:gd name="connsiteX7" fmla="*/ 3578087 w 9303608"/>
              <a:gd name="connsiteY7" fmla="*/ 2146853 h 2147686"/>
              <a:gd name="connsiteX8" fmla="*/ 4359965 w 9303608"/>
              <a:gd name="connsiteY8" fmla="*/ 1272209 h 2147686"/>
              <a:gd name="connsiteX9" fmla="*/ 4664766 w 9303608"/>
              <a:gd name="connsiteY9" fmla="*/ 1749287 h 2147686"/>
              <a:gd name="connsiteX10" fmla="*/ 5049079 w 9303608"/>
              <a:gd name="connsiteY10" fmla="*/ 821635 h 2147686"/>
              <a:gd name="connsiteX11" fmla="*/ 5552269 w 9303608"/>
              <a:gd name="connsiteY11" fmla="*/ 1835130 h 2147686"/>
              <a:gd name="connsiteX12" fmla="*/ 6005809 w 9303608"/>
              <a:gd name="connsiteY12" fmla="*/ 795979 h 2147686"/>
              <a:gd name="connsiteX13" fmla="*/ 6467062 w 9303608"/>
              <a:gd name="connsiteY13" fmla="*/ 1814128 h 2147686"/>
              <a:gd name="connsiteX14" fmla="*/ 7015550 w 9303608"/>
              <a:gd name="connsiteY14" fmla="*/ 717476 h 2147686"/>
              <a:gd name="connsiteX15" fmla="*/ 7535927 w 9303608"/>
              <a:gd name="connsiteY15" fmla="*/ 1454071 h 2147686"/>
              <a:gd name="connsiteX16" fmla="*/ 8151320 w 9303608"/>
              <a:gd name="connsiteY16" fmla="*/ 483525 h 2147686"/>
              <a:gd name="connsiteX17" fmla="*/ 8819721 w 9303608"/>
              <a:gd name="connsiteY17" fmla="*/ 1290863 h 2147686"/>
              <a:gd name="connsiteX18" fmla="*/ 9303608 w 9303608"/>
              <a:gd name="connsiteY18" fmla="*/ 784115 h 2147686"/>
              <a:gd name="connsiteX0" fmla="*/ 0 w 9303608"/>
              <a:gd name="connsiteY0" fmla="*/ 0 h 2147686"/>
              <a:gd name="connsiteX1" fmla="*/ 675861 w 9303608"/>
              <a:gd name="connsiteY1" fmla="*/ 1113183 h 2147686"/>
              <a:gd name="connsiteX2" fmla="*/ 1166191 w 9303608"/>
              <a:gd name="connsiteY2" fmla="*/ 556592 h 2147686"/>
              <a:gd name="connsiteX3" fmla="*/ 1630018 w 9303608"/>
              <a:gd name="connsiteY3" fmla="*/ 1497496 h 2147686"/>
              <a:gd name="connsiteX4" fmla="*/ 2054087 w 9303608"/>
              <a:gd name="connsiteY4" fmla="*/ 1139687 h 2147686"/>
              <a:gd name="connsiteX5" fmla="*/ 2319131 w 9303608"/>
              <a:gd name="connsiteY5" fmla="*/ 1842053 h 2147686"/>
              <a:gd name="connsiteX6" fmla="*/ 2915478 w 9303608"/>
              <a:gd name="connsiteY6" fmla="*/ 1086679 h 2147686"/>
              <a:gd name="connsiteX7" fmla="*/ 3578087 w 9303608"/>
              <a:gd name="connsiteY7" fmla="*/ 2146853 h 2147686"/>
              <a:gd name="connsiteX8" fmla="*/ 4359965 w 9303608"/>
              <a:gd name="connsiteY8" fmla="*/ 1272209 h 2147686"/>
              <a:gd name="connsiteX9" fmla="*/ 4664766 w 9303608"/>
              <a:gd name="connsiteY9" fmla="*/ 1749287 h 2147686"/>
              <a:gd name="connsiteX10" fmla="*/ 5049079 w 9303608"/>
              <a:gd name="connsiteY10" fmla="*/ 821635 h 2147686"/>
              <a:gd name="connsiteX11" fmla="*/ 5552269 w 9303608"/>
              <a:gd name="connsiteY11" fmla="*/ 1835130 h 2147686"/>
              <a:gd name="connsiteX12" fmla="*/ 6005809 w 9303608"/>
              <a:gd name="connsiteY12" fmla="*/ 795979 h 2147686"/>
              <a:gd name="connsiteX13" fmla="*/ 6467062 w 9303608"/>
              <a:gd name="connsiteY13" fmla="*/ 1814128 h 2147686"/>
              <a:gd name="connsiteX14" fmla="*/ 7015550 w 9303608"/>
              <a:gd name="connsiteY14" fmla="*/ 717476 h 2147686"/>
              <a:gd name="connsiteX15" fmla="*/ 7535927 w 9303608"/>
              <a:gd name="connsiteY15" fmla="*/ 1454071 h 2147686"/>
              <a:gd name="connsiteX16" fmla="*/ 8151320 w 9303608"/>
              <a:gd name="connsiteY16" fmla="*/ 483525 h 2147686"/>
              <a:gd name="connsiteX17" fmla="*/ 8914667 w 9303608"/>
              <a:gd name="connsiteY17" fmla="*/ 1290863 h 2147686"/>
              <a:gd name="connsiteX18" fmla="*/ 9303608 w 9303608"/>
              <a:gd name="connsiteY18" fmla="*/ 784115 h 2147686"/>
              <a:gd name="connsiteX0" fmla="*/ 0 w 9303608"/>
              <a:gd name="connsiteY0" fmla="*/ 0 h 2147686"/>
              <a:gd name="connsiteX1" fmla="*/ 675861 w 9303608"/>
              <a:gd name="connsiteY1" fmla="*/ 1113183 h 2147686"/>
              <a:gd name="connsiteX2" fmla="*/ 1166191 w 9303608"/>
              <a:gd name="connsiteY2" fmla="*/ 556592 h 2147686"/>
              <a:gd name="connsiteX3" fmla="*/ 1630018 w 9303608"/>
              <a:gd name="connsiteY3" fmla="*/ 1497496 h 2147686"/>
              <a:gd name="connsiteX4" fmla="*/ 2054087 w 9303608"/>
              <a:gd name="connsiteY4" fmla="*/ 1139687 h 2147686"/>
              <a:gd name="connsiteX5" fmla="*/ 2319131 w 9303608"/>
              <a:gd name="connsiteY5" fmla="*/ 1842053 h 2147686"/>
              <a:gd name="connsiteX6" fmla="*/ 2915478 w 9303608"/>
              <a:gd name="connsiteY6" fmla="*/ 1086679 h 2147686"/>
              <a:gd name="connsiteX7" fmla="*/ 3578087 w 9303608"/>
              <a:gd name="connsiteY7" fmla="*/ 2146853 h 2147686"/>
              <a:gd name="connsiteX8" fmla="*/ 4359965 w 9303608"/>
              <a:gd name="connsiteY8" fmla="*/ 1272209 h 2147686"/>
              <a:gd name="connsiteX9" fmla="*/ 4664766 w 9303608"/>
              <a:gd name="connsiteY9" fmla="*/ 1749287 h 2147686"/>
              <a:gd name="connsiteX10" fmla="*/ 5049079 w 9303608"/>
              <a:gd name="connsiteY10" fmla="*/ 821635 h 2147686"/>
              <a:gd name="connsiteX11" fmla="*/ 5552269 w 9303608"/>
              <a:gd name="connsiteY11" fmla="*/ 1835130 h 2147686"/>
              <a:gd name="connsiteX12" fmla="*/ 6005809 w 9303608"/>
              <a:gd name="connsiteY12" fmla="*/ 795979 h 2147686"/>
              <a:gd name="connsiteX13" fmla="*/ 6467062 w 9303608"/>
              <a:gd name="connsiteY13" fmla="*/ 1814128 h 2147686"/>
              <a:gd name="connsiteX14" fmla="*/ 7015550 w 9303608"/>
              <a:gd name="connsiteY14" fmla="*/ 717476 h 2147686"/>
              <a:gd name="connsiteX15" fmla="*/ 7535927 w 9303608"/>
              <a:gd name="connsiteY15" fmla="*/ 1454071 h 2147686"/>
              <a:gd name="connsiteX16" fmla="*/ 8214617 w 9303608"/>
              <a:gd name="connsiteY16" fmla="*/ 514358 h 2147686"/>
              <a:gd name="connsiteX17" fmla="*/ 8914667 w 9303608"/>
              <a:gd name="connsiteY17" fmla="*/ 1290863 h 2147686"/>
              <a:gd name="connsiteX18" fmla="*/ 9303608 w 9303608"/>
              <a:gd name="connsiteY18" fmla="*/ 784115 h 2147686"/>
              <a:gd name="connsiteX0" fmla="*/ 0 w 9303608"/>
              <a:gd name="connsiteY0" fmla="*/ 0 h 2147686"/>
              <a:gd name="connsiteX1" fmla="*/ 675861 w 9303608"/>
              <a:gd name="connsiteY1" fmla="*/ 1113183 h 2147686"/>
              <a:gd name="connsiteX2" fmla="*/ 1166191 w 9303608"/>
              <a:gd name="connsiteY2" fmla="*/ 556592 h 2147686"/>
              <a:gd name="connsiteX3" fmla="*/ 1630018 w 9303608"/>
              <a:gd name="connsiteY3" fmla="*/ 1497496 h 2147686"/>
              <a:gd name="connsiteX4" fmla="*/ 2054087 w 9303608"/>
              <a:gd name="connsiteY4" fmla="*/ 1139687 h 2147686"/>
              <a:gd name="connsiteX5" fmla="*/ 2319131 w 9303608"/>
              <a:gd name="connsiteY5" fmla="*/ 1842053 h 2147686"/>
              <a:gd name="connsiteX6" fmla="*/ 2915478 w 9303608"/>
              <a:gd name="connsiteY6" fmla="*/ 1086679 h 2147686"/>
              <a:gd name="connsiteX7" fmla="*/ 3578087 w 9303608"/>
              <a:gd name="connsiteY7" fmla="*/ 2146853 h 2147686"/>
              <a:gd name="connsiteX8" fmla="*/ 4359965 w 9303608"/>
              <a:gd name="connsiteY8" fmla="*/ 1272209 h 2147686"/>
              <a:gd name="connsiteX9" fmla="*/ 4664766 w 9303608"/>
              <a:gd name="connsiteY9" fmla="*/ 1749287 h 2147686"/>
              <a:gd name="connsiteX10" fmla="*/ 5049079 w 9303608"/>
              <a:gd name="connsiteY10" fmla="*/ 821635 h 2147686"/>
              <a:gd name="connsiteX11" fmla="*/ 5552269 w 9303608"/>
              <a:gd name="connsiteY11" fmla="*/ 1835130 h 2147686"/>
              <a:gd name="connsiteX12" fmla="*/ 6005809 w 9303608"/>
              <a:gd name="connsiteY12" fmla="*/ 795979 h 2147686"/>
              <a:gd name="connsiteX13" fmla="*/ 6467062 w 9303608"/>
              <a:gd name="connsiteY13" fmla="*/ 1814128 h 2147686"/>
              <a:gd name="connsiteX14" fmla="*/ 7015550 w 9303608"/>
              <a:gd name="connsiteY14" fmla="*/ 717476 h 2147686"/>
              <a:gd name="connsiteX15" fmla="*/ 7535928 w 9303608"/>
              <a:gd name="connsiteY15" fmla="*/ 1351297 h 2147686"/>
              <a:gd name="connsiteX16" fmla="*/ 8214617 w 9303608"/>
              <a:gd name="connsiteY16" fmla="*/ 514358 h 2147686"/>
              <a:gd name="connsiteX17" fmla="*/ 8914667 w 9303608"/>
              <a:gd name="connsiteY17" fmla="*/ 1290863 h 2147686"/>
              <a:gd name="connsiteX18" fmla="*/ 9303608 w 9303608"/>
              <a:gd name="connsiteY18" fmla="*/ 784115 h 2147686"/>
              <a:gd name="connsiteX0" fmla="*/ 0 w 9303608"/>
              <a:gd name="connsiteY0" fmla="*/ 0 h 2147686"/>
              <a:gd name="connsiteX1" fmla="*/ 675861 w 9303608"/>
              <a:gd name="connsiteY1" fmla="*/ 1113183 h 2147686"/>
              <a:gd name="connsiteX2" fmla="*/ 1166191 w 9303608"/>
              <a:gd name="connsiteY2" fmla="*/ 556592 h 2147686"/>
              <a:gd name="connsiteX3" fmla="*/ 1630018 w 9303608"/>
              <a:gd name="connsiteY3" fmla="*/ 1497496 h 2147686"/>
              <a:gd name="connsiteX4" fmla="*/ 2054087 w 9303608"/>
              <a:gd name="connsiteY4" fmla="*/ 1139687 h 2147686"/>
              <a:gd name="connsiteX5" fmla="*/ 2319131 w 9303608"/>
              <a:gd name="connsiteY5" fmla="*/ 1842053 h 2147686"/>
              <a:gd name="connsiteX6" fmla="*/ 2915478 w 9303608"/>
              <a:gd name="connsiteY6" fmla="*/ 1086679 h 2147686"/>
              <a:gd name="connsiteX7" fmla="*/ 3578087 w 9303608"/>
              <a:gd name="connsiteY7" fmla="*/ 2146853 h 2147686"/>
              <a:gd name="connsiteX8" fmla="*/ 4359965 w 9303608"/>
              <a:gd name="connsiteY8" fmla="*/ 1272209 h 2147686"/>
              <a:gd name="connsiteX9" fmla="*/ 4664766 w 9303608"/>
              <a:gd name="connsiteY9" fmla="*/ 1749287 h 2147686"/>
              <a:gd name="connsiteX10" fmla="*/ 5049079 w 9303608"/>
              <a:gd name="connsiteY10" fmla="*/ 821635 h 2147686"/>
              <a:gd name="connsiteX11" fmla="*/ 5552269 w 9303608"/>
              <a:gd name="connsiteY11" fmla="*/ 1835130 h 2147686"/>
              <a:gd name="connsiteX12" fmla="*/ 6005809 w 9303608"/>
              <a:gd name="connsiteY12" fmla="*/ 795979 h 2147686"/>
              <a:gd name="connsiteX13" fmla="*/ 6467062 w 9303608"/>
              <a:gd name="connsiteY13" fmla="*/ 1814128 h 2147686"/>
              <a:gd name="connsiteX14" fmla="*/ 7015550 w 9303608"/>
              <a:gd name="connsiteY14" fmla="*/ 717476 h 2147686"/>
              <a:gd name="connsiteX15" fmla="*/ 7535928 w 9303608"/>
              <a:gd name="connsiteY15" fmla="*/ 1351297 h 2147686"/>
              <a:gd name="connsiteX16" fmla="*/ 8214617 w 9303608"/>
              <a:gd name="connsiteY16" fmla="*/ 514358 h 2147686"/>
              <a:gd name="connsiteX17" fmla="*/ 8898843 w 9303608"/>
              <a:gd name="connsiteY17" fmla="*/ 1229199 h 2147686"/>
              <a:gd name="connsiteX18" fmla="*/ 9303608 w 9303608"/>
              <a:gd name="connsiteY18" fmla="*/ 784115 h 2147686"/>
              <a:gd name="connsiteX0" fmla="*/ 0 w 9303608"/>
              <a:gd name="connsiteY0" fmla="*/ 0 h 2147686"/>
              <a:gd name="connsiteX1" fmla="*/ 675861 w 9303608"/>
              <a:gd name="connsiteY1" fmla="*/ 1113183 h 2147686"/>
              <a:gd name="connsiteX2" fmla="*/ 1166191 w 9303608"/>
              <a:gd name="connsiteY2" fmla="*/ 556592 h 2147686"/>
              <a:gd name="connsiteX3" fmla="*/ 1630018 w 9303608"/>
              <a:gd name="connsiteY3" fmla="*/ 1497496 h 2147686"/>
              <a:gd name="connsiteX4" fmla="*/ 2054087 w 9303608"/>
              <a:gd name="connsiteY4" fmla="*/ 1139687 h 2147686"/>
              <a:gd name="connsiteX5" fmla="*/ 2319131 w 9303608"/>
              <a:gd name="connsiteY5" fmla="*/ 1842053 h 2147686"/>
              <a:gd name="connsiteX6" fmla="*/ 2915478 w 9303608"/>
              <a:gd name="connsiteY6" fmla="*/ 1086679 h 2147686"/>
              <a:gd name="connsiteX7" fmla="*/ 3578087 w 9303608"/>
              <a:gd name="connsiteY7" fmla="*/ 2146853 h 2147686"/>
              <a:gd name="connsiteX8" fmla="*/ 4359965 w 9303608"/>
              <a:gd name="connsiteY8" fmla="*/ 1272209 h 2147686"/>
              <a:gd name="connsiteX9" fmla="*/ 4664766 w 9303608"/>
              <a:gd name="connsiteY9" fmla="*/ 1749287 h 2147686"/>
              <a:gd name="connsiteX10" fmla="*/ 5049079 w 9303608"/>
              <a:gd name="connsiteY10" fmla="*/ 821635 h 2147686"/>
              <a:gd name="connsiteX11" fmla="*/ 5552269 w 9303608"/>
              <a:gd name="connsiteY11" fmla="*/ 1835130 h 2147686"/>
              <a:gd name="connsiteX12" fmla="*/ 6005809 w 9303608"/>
              <a:gd name="connsiteY12" fmla="*/ 795979 h 2147686"/>
              <a:gd name="connsiteX13" fmla="*/ 6467062 w 9303608"/>
              <a:gd name="connsiteY13" fmla="*/ 1814128 h 2147686"/>
              <a:gd name="connsiteX14" fmla="*/ 7015550 w 9303608"/>
              <a:gd name="connsiteY14" fmla="*/ 717476 h 2147686"/>
              <a:gd name="connsiteX15" fmla="*/ 7535928 w 9303608"/>
              <a:gd name="connsiteY15" fmla="*/ 1351297 h 2147686"/>
              <a:gd name="connsiteX16" fmla="*/ 8214617 w 9303608"/>
              <a:gd name="connsiteY16" fmla="*/ 514358 h 2147686"/>
              <a:gd name="connsiteX17" fmla="*/ 8946316 w 9303608"/>
              <a:gd name="connsiteY17" fmla="*/ 1229199 h 2147686"/>
              <a:gd name="connsiteX18" fmla="*/ 9303608 w 9303608"/>
              <a:gd name="connsiteY18" fmla="*/ 784115 h 2147686"/>
              <a:gd name="connsiteX0" fmla="*/ 0 w 9303608"/>
              <a:gd name="connsiteY0" fmla="*/ 0 h 2147686"/>
              <a:gd name="connsiteX1" fmla="*/ 675861 w 9303608"/>
              <a:gd name="connsiteY1" fmla="*/ 1113183 h 2147686"/>
              <a:gd name="connsiteX2" fmla="*/ 1166191 w 9303608"/>
              <a:gd name="connsiteY2" fmla="*/ 556592 h 2147686"/>
              <a:gd name="connsiteX3" fmla="*/ 1630018 w 9303608"/>
              <a:gd name="connsiteY3" fmla="*/ 1497496 h 2147686"/>
              <a:gd name="connsiteX4" fmla="*/ 2054087 w 9303608"/>
              <a:gd name="connsiteY4" fmla="*/ 1139687 h 2147686"/>
              <a:gd name="connsiteX5" fmla="*/ 2319131 w 9303608"/>
              <a:gd name="connsiteY5" fmla="*/ 1842053 h 2147686"/>
              <a:gd name="connsiteX6" fmla="*/ 2915478 w 9303608"/>
              <a:gd name="connsiteY6" fmla="*/ 1086679 h 2147686"/>
              <a:gd name="connsiteX7" fmla="*/ 3578087 w 9303608"/>
              <a:gd name="connsiteY7" fmla="*/ 2146853 h 2147686"/>
              <a:gd name="connsiteX8" fmla="*/ 4359965 w 9303608"/>
              <a:gd name="connsiteY8" fmla="*/ 1272209 h 2147686"/>
              <a:gd name="connsiteX9" fmla="*/ 4664766 w 9303608"/>
              <a:gd name="connsiteY9" fmla="*/ 1749287 h 2147686"/>
              <a:gd name="connsiteX10" fmla="*/ 5049079 w 9303608"/>
              <a:gd name="connsiteY10" fmla="*/ 821635 h 2147686"/>
              <a:gd name="connsiteX11" fmla="*/ 5552269 w 9303608"/>
              <a:gd name="connsiteY11" fmla="*/ 1835130 h 2147686"/>
              <a:gd name="connsiteX12" fmla="*/ 6005809 w 9303608"/>
              <a:gd name="connsiteY12" fmla="*/ 795979 h 2147686"/>
              <a:gd name="connsiteX13" fmla="*/ 6467062 w 9303608"/>
              <a:gd name="connsiteY13" fmla="*/ 1814128 h 2147686"/>
              <a:gd name="connsiteX14" fmla="*/ 7015550 w 9303608"/>
              <a:gd name="connsiteY14" fmla="*/ 717476 h 2147686"/>
              <a:gd name="connsiteX15" fmla="*/ 7535928 w 9303608"/>
              <a:gd name="connsiteY15" fmla="*/ 1412962 h 2147686"/>
              <a:gd name="connsiteX16" fmla="*/ 8214617 w 9303608"/>
              <a:gd name="connsiteY16" fmla="*/ 514358 h 2147686"/>
              <a:gd name="connsiteX17" fmla="*/ 8946316 w 9303608"/>
              <a:gd name="connsiteY17" fmla="*/ 1229199 h 2147686"/>
              <a:gd name="connsiteX18" fmla="*/ 9303608 w 9303608"/>
              <a:gd name="connsiteY18" fmla="*/ 784115 h 2147686"/>
              <a:gd name="connsiteX0" fmla="*/ 0 w 9303608"/>
              <a:gd name="connsiteY0" fmla="*/ 0 h 2147686"/>
              <a:gd name="connsiteX1" fmla="*/ 675861 w 9303608"/>
              <a:gd name="connsiteY1" fmla="*/ 1113183 h 2147686"/>
              <a:gd name="connsiteX2" fmla="*/ 1166191 w 9303608"/>
              <a:gd name="connsiteY2" fmla="*/ 556592 h 2147686"/>
              <a:gd name="connsiteX3" fmla="*/ 1630018 w 9303608"/>
              <a:gd name="connsiteY3" fmla="*/ 1497496 h 2147686"/>
              <a:gd name="connsiteX4" fmla="*/ 2054087 w 9303608"/>
              <a:gd name="connsiteY4" fmla="*/ 1139687 h 2147686"/>
              <a:gd name="connsiteX5" fmla="*/ 2319131 w 9303608"/>
              <a:gd name="connsiteY5" fmla="*/ 1842053 h 2147686"/>
              <a:gd name="connsiteX6" fmla="*/ 2915478 w 9303608"/>
              <a:gd name="connsiteY6" fmla="*/ 1086679 h 2147686"/>
              <a:gd name="connsiteX7" fmla="*/ 3578087 w 9303608"/>
              <a:gd name="connsiteY7" fmla="*/ 2146853 h 2147686"/>
              <a:gd name="connsiteX8" fmla="*/ 4359965 w 9303608"/>
              <a:gd name="connsiteY8" fmla="*/ 1272209 h 2147686"/>
              <a:gd name="connsiteX9" fmla="*/ 4664766 w 9303608"/>
              <a:gd name="connsiteY9" fmla="*/ 1749287 h 2147686"/>
              <a:gd name="connsiteX10" fmla="*/ 5049079 w 9303608"/>
              <a:gd name="connsiteY10" fmla="*/ 821635 h 2147686"/>
              <a:gd name="connsiteX11" fmla="*/ 5552269 w 9303608"/>
              <a:gd name="connsiteY11" fmla="*/ 1835130 h 2147686"/>
              <a:gd name="connsiteX12" fmla="*/ 6005809 w 9303608"/>
              <a:gd name="connsiteY12" fmla="*/ 795979 h 2147686"/>
              <a:gd name="connsiteX13" fmla="*/ 6467062 w 9303608"/>
              <a:gd name="connsiteY13" fmla="*/ 1814128 h 2147686"/>
              <a:gd name="connsiteX14" fmla="*/ 7015550 w 9303608"/>
              <a:gd name="connsiteY14" fmla="*/ 717476 h 2147686"/>
              <a:gd name="connsiteX15" fmla="*/ 7535928 w 9303608"/>
              <a:gd name="connsiteY15" fmla="*/ 1412962 h 2147686"/>
              <a:gd name="connsiteX16" fmla="*/ 8214617 w 9303608"/>
              <a:gd name="connsiteY16" fmla="*/ 514358 h 2147686"/>
              <a:gd name="connsiteX17" fmla="*/ 8946316 w 9303608"/>
              <a:gd name="connsiteY17" fmla="*/ 1229199 h 2147686"/>
              <a:gd name="connsiteX18" fmla="*/ 9153151 w 9303608"/>
              <a:gd name="connsiteY18" fmla="*/ 1120782 h 2147686"/>
              <a:gd name="connsiteX19" fmla="*/ 9303608 w 9303608"/>
              <a:gd name="connsiteY19" fmla="*/ 784115 h 2147686"/>
              <a:gd name="connsiteX0" fmla="*/ 0 w 9303608"/>
              <a:gd name="connsiteY0" fmla="*/ 0 h 2147686"/>
              <a:gd name="connsiteX1" fmla="*/ 675861 w 9303608"/>
              <a:gd name="connsiteY1" fmla="*/ 1113183 h 2147686"/>
              <a:gd name="connsiteX2" fmla="*/ 1166191 w 9303608"/>
              <a:gd name="connsiteY2" fmla="*/ 556592 h 2147686"/>
              <a:gd name="connsiteX3" fmla="*/ 1630018 w 9303608"/>
              <a:gd name="connsiteY3" fmla="*/ 1497496 h 2147686"/>
              <a:gd name="connsiteX4" fmla="*/ 2054087 w 9303608"/>
              <a:gd name="connsiteY4" fmla="*/ 1139687 h 2147686"/>
              <a:gd name="connsiteX5" fmla="*/ 2319131 w 9303608"/>
              <a:gd name="connsiteY5" fmla="*/ 1842053 h 2147686"/>
              <a:gd name="connsiteX6" fmla="*/ 2915478 w 9303608"/>
              <a:gd name="connsiteY6" fmla="*/ 1086679 h 2147686"/>
              <a:gd name="connsiteX7" fmla="*/ 3578087 w 9303608"/>
              <a:gd name="connsiteY7" fmla="*/ 2146853 h 2147686"/>
              <a:gd name="connsiteX8" fmla="*/ 4359965 w 9303608"/>
              <a:gd name="connsiteY8" fmla="*/ 1272209 h 2147686"/>
              <a:gd name="connsiteX9" fmla="*/ 4664766 w 9303608"/>
              <a:gd name="connsiteY9" fmla="*/ 1749287 h 2147686"/>
              <a:gd name="connsiteX10" fmla="*/ 5049079 w 9303608"/>
              <a:gd name="connsiteY10" fmla="*/ 821635 h 2147686"/>
              <a:gd name="connsiteX11" fmla="*/ 5552269 w 9303608"/>
              <a:gd name="connsiteY11" fmla="*/ 1835130 h 2147686"/>
              <a:gd name="connsiteX12" fmla="*/ 6005809 w 9303608"/>
              <a:gd name="connsiteY12" fmla="*/ 795979 h 2147686"/>
              <a:gd name="connsiteX13" fmla="*/ 6467062 w 9303608"/>
              <a:gd name="connsiteY13" fmla="*/ 1814128 h 2147686"/>
              <a:gd name="connsiteX14" fmla="*/ 7015550 w 9303608"/>
              <a:gd name="connsiteY14" fmla="*/ 717476 h 2147686"/>
              <a:gd name="connsiteX15" fmla="*/ 7535928 w 9303608"/>
              <a:gd name="connsiteY15" fmla="*/ 1412962 h 2147686"/>
              <a:gd name="connsiteX16" fmla="*/ 8214617 w 9303608"/>
              <a:gd name="connsiteY16" fmla="*/ 514358 h 2147686"/>
              <a:gd name="connsiteX17" fmla="*/ 8946316 w 9303608"/>
              <a:gd name="connsiteY17" fmla="*/ 1229199 h 2147686"/>
              <a:gd name="connsiteX18" fmla="*/ 9200623 w 9303608"/>
              <a:gd name="connsiteY18" fmla="*/ 1131060 h 2147686"/>
              <a:gd name="connsiteX19" fmla="*/ 9303608 w 9303608"/>
              <a:gd name="connsiteY19" fmla="*/ 784115 h 2147686"/>
              <a:gd name="connsiteX0" fmla="*/ 0 w 9303608"/>
              <a:gd name="connsiteY0" fmla="*/ 0 h 2147686"/>
              <a:gd name="connsiteX1" fmla="*/ 675861 w 9303608"/>
              <a:gd name="connsiteY1" fmla="*/ 1113183 h 2147686"/>
              <a:gd name="connsiteX2" fmla="*/ 1166191 w 9303608"/>
              <a:gd name="connsiteY2" fmla="*/ 556592 h 2147686"/>
              <a:gd name="connsiteX3" fmla="*/ 1630018 w 9303608"/>
              <a:gd name="connsiteY3" fmla="*/ 1497496 h 2147686"/>
              <a:gd name="connsiteX4" fmla="*/ 2054087 w 9303608"/>
              <a:gd name="connsiteY4" fmla="*/ 1139687 h 2147686"/>
              <a:gd name="connsiteX5" fmla="*/ 2319131 w 9303608"/>
              <a:gd name="connsiteY5" fmla="*/ 1842053 h 2147686"/>
              <a:gd name="connsiteX6" fmla="*/ 2915478 w 9303608"/>
              <a:gd name="connsiteY6" fmla="*/ 1086679 h 2147686"/>
              <a:gd name="connsiteX7" fmla="*/ 3578087 w 9303608"/>
              <a:gd name="connsiteY7" fmla="*/ 2146853 h 2147686"/>
              <a:gd name="connsiteX8" fmla="*/ 4359965 w 9303608"/>
              <a:gd name="connsiteY8" fmla="*/ 1272209 h 2147686"/>
              <a:gd name="connsiteX9" fmla="*/ 4664766 w 9303608"/>
              <a:gd name="connsiteY9" fmla="*/ 1749287 h 2147686"/>
              <a:gd name="connsiteX10" fmla="*/ 5049079 w 9303608"/>
              <a:gd name="connsiteY10" fmla="*/ 821635 h 2147686"/>
              <a:gd name="connsiteX11" fmla="*/ 5552269 w 9303608"/>
              <a:gd name="connsiteY11" fmla="*/ 1835130 h 2147686"/>
              <a:gd name="connsiteX12" fmla="*/ 6005809 w 9303608"/>
              <a:gd name="connsiteY12" fmla="*/ 795979 h 2147686"/>
              <a:gd name="connsiteX13" fmla="*/ 6467062 w 9303608"/>
              <a:gd name="connsiteY13" fmla="*/ 1814128 h 2147686"/>
              <a:gd name="connsiteX14" fmla="*/ 7015550 w 9303608"/>
              <a:gd name="connsiteY14" fmla="*/ 717476 h 2147686"/>
              <a:gd name="connsiteX15" fmla="*/ 7535928 w 9303608"/>
              <a:gd name="connsiteY15" fmla="*/ 1412962 h 2147686"/>
              <a:gd name="connsiteX16" fmla="*/ 8230442 w 9303608"/>
              <a:gd name="connsiteY16" fmla="*/ 514358 h 2147686"/>
              <a:gd name="connsiteX17" fmla="*/ 8946316 w 9303608"/>
              <a:gd name="connsiteY17" fmla="*/ 1229199 h 2147686"/>
              <a:gd name="connsiteX18" fmla="*/ 9200623 w 9303608"/>
              <a:gd name="connsiteY18" fmla="*/ 1131060 h 2147686"/>
              <a:gd name="connsiteX19" fmla="*/ 9303608 w 9303608"/>
              <a:gd name="connsiteY19" fmla="*/ 784115 h 2147686"/>
              <a:gd name="connsiteX0" fmla="*/ 0 w 9303608"/>
              <a:gd name="connsiteY0" fmla="*/ 0 h 2147686"/>
              <a:gd name="connsiteX1" fmla="*/ 675861 w 9303608"/>
              <a:gd name="connsiteY1" fmla="*/ 1113183 h 2147686"/>
              <a:gd name="connsiteX2" fmla="*/ 1166191 w 9303608"/>
              <a:gd name="connsiteY2" fmla="*/ 556592 h 2147686"/>
              <a:gd name="connsiteX3" fmla="*/ 1630018 w 9303608"/>
              <a:gd name="connsiteY3" fmla="*/ 1497496 h 2147686"/>
              <a:gd name="connsiteX4" fmla="*/ 2054087 w 9303608"/>
              <a:gd name="connsiteY4" fmla="*/ 1139687 h 2147686"/>
              <a:gd name="connsiteX5" fmla="*/ 2319131 w 9303608"/>
              <a:gd name="connsiteY5" fmla="*/ 1842053 h 2147686"/>
              <a:gd name="connsiteX6" fmla="*/ 2915478 w 9303608"/>
              <a:gd name="connsiteY6" fmla="*/ 1086679 h 2147686"/>
              <a:gd name="connsiteX7" fmla="*/ 3578087 w 9303608"/>
              <a:gd name="connsiteY7" fmla="*/ 2146853 h 2147686"/>
              <a:gd name="connsiteX8" fmla="*/ 4359965 w 9303608"/>
              <a:gd name="connsiteY8" fmla="*/ 1272209 h 2147686"/>
              <a:gd name="connsiteX9" fmla="*/ 4664766 w 9303608"/>
              <a:gd name="connsiteY9" fmla="*/ 1749287 h 2147686"/>
              <a:gd name="connsiteX10" fmla="*/ 5049079 w 9303608"/>
              <a:gd name="connsiteY10" fmla="*/ 821635 h 2147686"/>
              <a:gd name="connsiteX11" fmla="*/ 5552269 w 9303608"/>
              <a:gd name="connsiteY11" fmla="*/ 1835130 h 2147686"/>
              <a:gd name="connsiteX12" fmla="*/ 6005809 w 9303608"/>
              <a:gd name="connsiteY12" fmla="*/ 795979 h 2147686"/>
              <a:gd name="connsiteX13" fmla="*/ 6467062 w 9303608"/>
              <a:gd name="connsiteY13" fmla="*/ 1814128 h 2147686"/>
              <a:gd name="connsiteX14" fmla="*/ 7015550 w 9303608"/>
              <a:gd name="connsiteY14" fmla="*/ 717476 h 2147686"/>
              <a:gd name="connsiteX15" fmla="*/ 7615049 w 9303608"/>
              <a:gd name="connsiteY15" fmla="*/ 1412962 h 2147686"/>
              <a:gd name="connsiteX16" fmla="*/ 8230442 w 9303608"/>
              <a:gd name="connsiteY16" fmla="*/ 514358 h 2147686"/>
              <a:gd name="connsiteX17" fmla="*/ 8946316 w 9303608"/>
              <a:gd name="connsiteY17" fmla="*/ 1229199 h 2147686"/>
              <a:gd name="connsiteX18" fmla="*/ 9200623 w 9303608"/>
              <a:gd name="connsiteY18" fmla="*/ 1131060 h 2147686"/>
              <a:gd name="connsiteX19" fmla="*/ 9303608 w 9303608"/>
              <a:gd name="connsiteY19" fmla="*/ 784115 h 2147686"/>
              <a:gd name="connsiteX0" fmla="*/ 0 w 9303608"/>
              <a:gd name="connsiteY0" fmla="*/ 0 h 2147686"/>
              <a:gd name="connsiteX1" fmla="*/ 675861 w 9303608"/>
              <a:gd name="connsiteY1" fmla="*/ 1113183 h 2147686"/>
              <a:gd name="connsiteX2" fmla="*/ 1166191 w 9303608"/>
              <a:gd name="connsiteY2" fmla="*/ 556592 h 2147686"/>
              <a:gd name="connsiteX3" fmla="*/ 1630018 w 9303608"/>
              <a:gd name="connsiteY3" fmla="*/ 1497496 h 2147686"/>
              <a:gd name="connsiteX4" fmla="*/ 2054087 w 9303608"/>
              <a:gd name="connsiteY4" fmla="*/ 1139687 h 2147686"/>
              <a:gd name="connsiteX5" fmla="*/ 2319131 w 9303608"/>
              <a:gd name="connsiteY5" fmla="*/ 1842053 h 2147686"/>
              <a:gd name="connsiteX6" fmla="*/ 2915478 w 9303608"/>
              <a:gd name="connsiteY6" fmla="*/ 1086679 h 2147686"/>
              <a:gd name="connsiteX7" fmla="*/ 3578087 w 9303608"/>
              <a:gd name="connsiteY7" fmla="*/ 2146853 h 2147686"/>
              <a:gd name="connsiteX8" fmla="*/ 4359965 w 9303608"/>
              <a:gd name="connsiteY8" fmla="*/ 1272209 h 2147686"/>
              <a:gd name="connsiteX9" fmla="*/ 4664766 w 9303608"/>
              <a:gd name="connsiteY9" fmla="*/ 1749287 h 2147686"/>
              <a:gd name="connsiteX10" fmla="*/ 5049079 w 9303608"/>
              <a:gd name="connsiteY10" fmla="*/ 821635 h 2147686"/>
              <a:gd name="connsiteX11" fmla="*/ 5552269 w 9303608"/>
              <a:gd name="connsiteY11" fmla="*/ 1835130 h 2147686"/>
              <a:gd name="connsiteX12" fmla="*/ 6005809 w 9303608"/>
              <a:gd name="connsiteY12" fmla="*/ 795979 h 2147686"/>
              <a:gd name="connsiteX13" fmla="*/ 6467062 w 9303608"/>
              <a:gd name="connsiteY13" fmla="*/ 1814128 h 2147686"/>
              <a:gd name="connsiteX14" fmla="*/ 7015550 w 9303608"/>
              <a:gd name="connsiteY14" fmla="*/ 717476 h 2147686"/>
              <a:gd name="connsiteX15" fmla="*/ 7615049 w 9303608"/>
              <a:gd name="connsiteY15" fmla="*/ 1412962 h 2147686"/>
              <a:gd name="connsiteX16" fmla="*/ 8277914 w 9303608"/>
              <a:gd name="connsiteY16" fmla="*/ 514358 h 2147686"/>
              <a:gd name="connsiteX17" fmla="*/ 8946316 w 9303608"/>
              <a:gd name="connsiteY17" fmla="*/ 1229199 h 2147686"/>
              <a:gd name="connsiteX18" fmla="*/ 9200623 w 9303608"/>
              <a:gd name="connsiteY18" fmla="*/ 1131060 h 2147686"/>
              <a:gd name="connsiteX19" fmla="*/ 9303608 w 9303608"/>
              <a:gd name="connsiteY19" fmla="*/ 784115 h 2147686"/>
              <a:gd name="connsiteX0" fmla="*/ 0 w 9303608"/>
              <a:gd name="connsiteY0" fmla="*/ 0 h 2147686"/>
              <a:gd name="connsiteX1" fmla="*/ 675861 w 9303608"/>
              <a:gd name="connsiteY1" fmla="*/ 1113183 h 2147686"/>
              <a:gd name="connsiteX2" fmla="*/ 1166191 w 9303608"/>
              <a:gd name="connsiteY2" fmla="*/ 556592 h 2147686"/>
              <a:gd name="connsiteX3" fmla="*/ 1630018 w 9303608"/>
              <a:gd name="connsiteY3" fmla="*/ 1497496 h 2147686"/>
              <a:gd name="connsiteX4" fmla="*/ 2054087 w 9303608"/>
              <a:gd name="connsiteY4" fmla="*/ 1139687 h 2147686"/>
              <a:gd name="connsiteX5" fmla="*/ 2319131 w 9303608"/>
              <a:gd name="connsiteY5" fmla="*/ 1842053 h 2147686"/>
              <a:gd name="connsiteX6" fmla="*/ 2915478 w 9303608"/>
              <a:gd name="connsiteY6" fmla="*/ 1086679 h 2147686"/>
              <a:gd name="connsiteX7" fmla="*/ 3578087 w 9303608"/>
              <a:gd name="connsiteY7" fmla="*/ 2146853 h 2147686"/>
              <a:gd name="connsiteX8" fmla="*/ 4359965 w 9303608"/>
              <a:gd name="connsiteY8" fmla="*/ 1272209 h 2147686"/>
              <a:gd name="connsiteX9" fmla="*/ 4664766 w 9303608"/>
              <a:gd name="connsiteY9" fmla="*/ 1749287 h 2147686"/>
              <a:gd name="connsiteX10" fmla="*/ 5049079 w 9303608"/>
              <a:gd name="connsiteY10" fmla="*/ 821635 h 2147686"/>
              <a:gd name="connsiteX11" fmla="*/ 5552269 w 9303608"/>
              <a:gd name="connsiteY11" fmla="*/ 1835130 h 2147686"/>
              <a:gd name="connsiteX12" fmla="*/ 6005809 w 9303608"/>
              <a:gd name="connsiteY12" fmla="*/ 795979 h 2147686"/>
              <a:gd name="connsiteX13" fmla="*/ 6467062 w 9303608"/>
              <a:gd name="connsiteY13" fmla="*/ 1814128 h 2147686"/>
              <a:gd name="connsiteX14" fmla="*/ 7015551 w 9303608"/>
              <a:gd name="connsiteY14" fmla="*/ 666088 h 2147686"/>
              <a:gd name="connsiteX15" fmla="*/ 7615049 w 9303608"/>
              <a:gd name="connsiteY15" fmla="*/ 1412962 h 2147686"/>
              <a:gd name="connsiteX16" fmla="*/ 8277914 w 9303608"/>
              <a:gd name="connsiteY16" fmla="*/ 514358 h 2147686"/>
              <a:gd name="connsiteX17" fmla="*/ 8946316 w 9303608"/>
              <a:gd name="connsiteY17" fmla="*/ 1229199 h 2147686"/>
              <a:gd name="connsiteX18" fmla="*/ 9200623 w 9303608"/>
              <a:gd name="connsiteY18" fmla="*/ 1131060 h 2147686"/>
              <a:gd name="connsiteX19" fmla="*/ 9303608 w 9303608"/>
              <a:gd name="connsiteY19" fmla="*/ 784115 h 2147686"/>
              <a:gd name="connsiteX0" fmla="*/ 0 w 9303608"/>
              <a:gd name="connsiteY0" fmla="*/ 0 h 2147686"/>
              <a:gd name="connsiteX1" fmla="*/ 675861 w 9303608"/>
              <a:gd name="connsiteY1" fmla="*/ 1113183 h 2147686"/>
              <a:gd name="connsiteX2" fmla="*/ 1166191 w 9303608"/>
              <a:gd name="connsiteY2" fmla="*/ 556592 h 2147686"/>
              <a:gd name="connsiteX3" fmla="*/ 1630018 w 9303608"/>
              <a:gd name="connsiteY3" fmla="*/ 1497496 h 2147686"/>
              <a:gd name="connsiteX4" fmla="*/ 2054087 w 9303608"/>
              <a:gd name="connsiteY4" fmla="*/ 1139687 h 2147686"/>
              <a:gd name="connsiteX5" fmla="*/ 2319131 w 9303608"/>
              <a:gd name="connsiteY5" fmla="*/ 1842053 h 2147686"/>
              <a:gd name="connsiteX6" fmla="*/ 2915478 w 9303608"/>
              <a:gd name="connsiteY6" fmla="*/ 1086679 h 2147686"/>
              <a:gd name="connsiteX7" fmla="*/ 3578087 w 9303608"/>
              <a:gd name="connsiteY7" fmla="*/ 2146853 h 2147686"/>
              <a:gd name="connsiteX8" fmla="*/ 4359965 w 9303608"/>
              <a:gd name="connsiteY8" fmla="*/ 1272209 h 2147686"/>
              <a:gd name="connsiteX9" fmla="*/ 4664766 w 9303608"/>
              <a:gd name="connsiteY9" fmla="*/ 1749287 h 2147686"/>
              <a:gd name="connsiteX10" fmla="*/ 5049079 w 9303608"/>
              <a:gd name="connsiteY10" fmla="*/ 821635 h 2147686"/>
              <a:gd name="connsiteX11" fmla="*/ 5552269 w 9303608"/>
              <a:gd name="connsiteY11" fmla="*/ 1835130 h 2147686"/>
              <a:gd name="connsiteX12" fmla="*/ 6005809 w 9303608"/>
              <a:gd name="connsiteY12" fmla="*/ 795979 h 2147686"/>
              <a:gd name="connsiteX13" fmla="*/ 6467062 w 9303608"/>
              <a:gd name="connsiteY13" fmla="*/ 1814128 h 2147686"/>
              <a:gd name="connsiteX14" fmla="*/ 7015551 w 9303608"/>
              <a:gd name="connsiteY14" fmla="*/ 666088 h 2147686"/>
              <a:gd name="connsiteX15" fmla="*/ 7583400 w 9303608"/>
              <a:gd name="connsiteY15" fmla="*/ 1351297 h 2147686"/>
              <a:gd name="connsiteX16" fmla="*/ 8277914 w 9303608"/>
              <a:gd name="connsiteY16" fmla="*/ 514358 h 2147686"/>
              <a:gd name="connsiteX17" fmla="*/ 8946316 w 9303608"/>
              <a:gd name="connsiteY17" fmla="*/ 1229199 h 2147686"/>
              <a:gd name="connsiteX18" fmla="*/ 9200623 w 9303608"/>
              <a:gd name="connsiteY18" fmla="*/ 1131060 h 2147686"/>
              <a:gd name="connsiteX19" fmla="*/ 9303608 w 9303608"/>
              <a:gd name="connsiteY19" fmla="*/ 784115 h 2147686"/>
              <a:gd name="connsiteX0" fmla="*/ 0 w 9303608"/>
              <a:gd name="connsiteY0" fmla="*/ 0 h 2147686"/>
              <a:gd name="connsiteX1" fmla="*/ 675861 w 9303608"/>
              <a:gd name="connsiteY1" fmla="*/ 1113183 h 2147686"/>
              <a:gd name="connsiteX2" fmla="*/ 1166191 w 9303608"/>
              <a:gd name="connsiteY2" fmla="*/ 556592 h 2147686"/>
              <a:gd name="connsiteX3" fmla="*/ 1630018 w 9303608"/>
              <a:gd name="connsiteY3" fmla="*/ 1497496 h 2147686"/>
              <a:gd name="connsiteX4" fmla="*/ 2054087 w 9303608"/>
              <a:gd name="connsiteY4" fmla="*/ 1139687 h 2147686"/>
              <a:gd name="connsiteX5" fmla="*/ 2319131 w 9303608"/>
              <a:gd name="connsiteY5" fmla="*/ 1842053 h 2147686"/>
              <a:gd name="connsiteX6" fmla="*/ 2915478 w 9303608"/>
              <a:gd name="connsiteY6" fmla="*/ 1086679 h 2147686"/>
              <a:gd name="connsiteX7" fmla="*/ 3578087 w 9303608"/>
              <a:gd name="connsiteY7" fmla="*/ 2146853 h 2147686"/>
              <a:gd name="connsiteX8" fmla="*/ 4359965 w 9303608"/>
              <a:gd name="connsiteY8" fmla="*/ 1272209 h 2147686"/>
              <a:gd name="connsiteX9" fmla="*/ 4664766 w 9303608"/>
              <a:gd name="connsiteY9" fmla="*/ 1749287 h 2147686"/>
              <a:gd name="connsiteX10" fmla="*/ 5049079 w 9303608"/>
              <a:gd name="connsiteY10" fmla="*/ 821635 h 2147686"/>
              <a:gd name="connsiteX11" fmla="*/ 5552269 w 9303608"/>
              <a:gd name="connsiteY11" fmla="*/ 1835130 h 2147686"/>
              <a:gd name="connsiteX12" fmla="*/ 6005809 w 9303608"/>
              <a:gd name="connsiteY12" fmla="*/ 795979 h 2147686"/>
              <a:gd name="connsiteX13" fmla="*/ 6467062 w 9303608"/>
              <a:gd name="connsiteY13" fmla="*/ 1814128 h 2147686"/>
              <a:gd name="connsiteX14" fmla="*/ 7015551 w 9303608"/>
              <a:gd name="connsiteY14" fmla="*/ 666088 h 2147686"/>
              <a:gd name="connsiteX15" fmla="*/ 7583400 w 9303608"/>
              <a:gd name="connsiteY15" fmla="*/ 1351297 h 2147686"/>
              <a:gd name="connsiteX16" fmla="*/ 8277914 w 9303608"/>
              <a:gd name="connsiteY16" fmla="*/ 565746 h 2147686"/>
              <a:gd name="connsiteX17" fmla="*/ 8946316 w 9303608"/>
              <a:gd name="connsiteY17" fmla="*/ 1229199 h 2147686"/>
              <a:gd name="connsiteX18" fmla="*/ 9200623 w 9303608"/>
              <a:gd name="connsiteY18" fmla="*/ 1131060 h 2147686"/>
              <a:gd name="connsiteX19" fmla="*/ 9303608 w 9303608"/>
              <a:gd name="connsiteY19" fmla="*/ 784115 h 2147686"/>
              <a:gd name="connsiteX0" fmla="*/ 0 w 9303608"/>
              <a:gd name="connsiteY0" fmla="*/ 0 h 2147686"/>
              <a:gd name="connsiteX1" fmla="*/ 675861 w 9303608"/>
              <a:gd name="connsiteY1" fmla="*/ 1113183 h 2147686"/>
              <a:gd name="connsiteX2" fmla="*/ 1166191 w 9303608"/>
              <a:gd name="connsiteY2" fmla="*/ 556592 h 2147686"/>
              <a:gd name="connsiteX3" fmla="*/ 1630018 w 9303608"/>
              <a:gd name="connsiteY3" fmla="*/ 1497496 h 2147686"/>
              <a:gd name="connsiteX4" fmla="*/ 2054087 w 9303608"/>
              <a:gd name="connsiteY4" fmla="*/ 1139687 h 2147686"/>
              <a:gd name="connsiteX5" fmla="*/ 2319131 w 9303608"/>
              <a:gd name="connsiteY5" fmla="*/ 1842053 h 2147686"/>
              <a:gd name="connsiteX6" fmla="*/ 2915478 w 9303608"/>
              <a:gd name="connsiteY6" fmla="*/ 1086679 h 2147686"/>
              <a:gd name="connsiteX7" fmla="*/ 3578087 w 9303608"/>
              <a:gd name="connsiteY7" fmla="*/ 2146853 h 2147686"/>
              <a:gd name="connsiteX8" fmla="*/ 4359965 w 9303608"/>
              <a:gd name="connsiteY8" fmla="*/ 1272209 h 2147686"/>
              <a:gd name="connsiteX9" fmla="*/ 4664766 w 9303608"/>
              <a:gd name="connsiteY9" fmla="*/ 1749287 h 2147686"/>
              <a:gd name="connsiteX10" fmla="*/ 5049079 w 9303608"/>
              <a:gd name="connsiteY10" fmla="*/ 821635 h 2147686"/>
              <a:gd name="connsiteX11" fmla="*/ 5552269 w 9303608"/>
              <a:gd name="connsiteY11" fmla="*/ 1835130 h 2147686"/>
              <a:gd name="connsiteX12" fmla="*/ 6005809 w 9303608"/>
              <a:gd name="connsiteY12" fmla="*/ 795979 h 2147686"/>
              <a:gd name="connsiteX13" fmla="*/ 6467062 w 9303608"/>
              <a:gd name="connsiteY13" fmla="*/ 1814128 h 2147686"/>
              <a:gd name="connsiteX14" fmla="*/ 7015551 w 9303608"/>
              <a:gd name="connsiteY14" fmla="*/ 666088 h 2147686"/>
              <a:gd name="connsiteX15" fmla="*/ 7662521 w 9303608"/>
              <a:gd name="connsiteY15" fmla="*/ 1351297 h 2147686"/>
              <a:gd name="connsiteX16" fmla="*/ 8277914 w 9303608"/>
              <a:gd name="connsiteY16" fmla="*/ 565746 h 2147686"/>
              <a:gd name="connsiteX17" fmla="*/ 8946316 w 9303608"/>
              <a:gd name="connsiteY17" fmla="*/ 1229199 h 2147686"/>
              <a:gd name="connsiteX18" fmla="*/ 9200623 w 9303608"/>
              <a:gd name="connsiteY18" fmla="*/ 1131060 h 2147686"/>
              <a:gd name="connsiteX19" fmla="*/ 9303608 w 9303608"/>
              <a:gd name="connsiteY19" fmla="*/ 784115 h 2147686"/>
              <a:gd name="connsiteX0" fmla="*/ 0 w 9303608"/>
              <a:gd name="connsiteY0" fmla="*/ 0 h 2147686"/>
              <a:gd name="connsiteX1" fmla="*/ 675861 w 9303608"/>
              <a:gd name="connsiteY1" fmla="*/ 1113183 h 2147686"/>
              <a:gd name="connsiteX2" fmla="*/ 1166191 w 9303608"/>
              <a:gd name="connsiteY2" fmla="*/ 556592 h 2147686"/>
              <a:gd name="connsiteX3" fmla="*/ 1630018 w 9303608"/>
              <a:gd name="connsiteY3" fmla="*/ 1497496 h 2147686"/>
              <a:gd name="connsiteX4" fmla="*/ 2054087 w 9303608"/>
              <a:gd name="connsiteY4" fmla="*/ 1139687 h 2147686"/>
              <a:gd name="connsiteX5" fmla="*/ 2319131 w 9303608"/>
              <a:gd name="connsiteY5" fmla="*/ 1842053 h 2147686"/>
              <a:gd name="connsiteX6" fmla="*/ 2915478 w 9303608"/>
              <a:gd name="connsiteY6" fmla="*/ 1086679 h 2147686"/>
              <a:gd name="connsiteX7" fmla="*/ 3578087 w 9303608"/>
              <a:gd name="connsiteY7" fmla="*/ 2146853 h 2147686"/>
              <a:gd name="connsiteX8" fmla="*/ 4359965 w 9303608"/>
              <a:gd name="connsiteY8" fmla="*/ 1272209 h 2147686"/>
              <a:gd name="connsiteX9" fmla="*/ 4664766 w 9303608"/>
              <a:gd name="connsiteY9" fmla="*/ 1749287 h 2147686"/>
              <a:gd name="connsiteX10" fmla="*/ 5049079 w 9303608"/>
              <a:gd name="connsiteY10" fmla="*/ 821635 h 2147686"/>
              <a:gd name="connsiteX11" fmla="*/ 5552269 w 9303608"/>
              <a:gd name="connsiteY11" fmla="*/ 1835130 h 2147686"/>
              <a:gd name="connsiteX12" fmla="*/ 6021633 w 9303608"/>
              <a:gd name="connsiteY12" fmla="*/ 682926 h 2147686"/>
              <a:gd name="connsiteX13" fmla="*/ 6467062 w 9303608"/>
              <a:gd name="connsiteY13" fmla="*/ 1814128 h 2147686"/>
              <a:gd name="connsiteX14" fmla="*/ 7015551 w 9303608"/>
              <a:gd name="connsiteY14" fmla="*/ 666088 h 2147686"/>
              <a:gd name="connsiteX15" fmla="*/ 7662521 w 9303608"/>
              <a:gd name="connsiteY15" fmla="*/ 1351297 h 2147686"/>
              <a:gd name="connsiteX16" fmla="*/ 8277914 w 9303608"/>
              <a:gd name="connsiteY16" fmla="*/ 565746 h 2147686"/>
              <a:gd name="connsiteX17" fmla="*/ 8946316 w 9303608"/>
              <a:gd name="connsiteY17" fmla="*/ 1229199 h 2147686"/>
              <a:gd name="connsiteX18" fmla="*/ 9200623 w 9303608"/>
              <a:gd name="connsiteY18" fmla="*/ 1131060 h 2147686"/>
              <a:gd name="connsiteX19" fmla="*/ 9303608 w 9303608"/>
              <a:gd name="connsiteY19" fmla="*/ 784115 h 2147686"/>
              <a:gd name="connsiteX0" fmla="*/ 0 w 9303608"/>
              <a:gd name="connsiteY0" fmla="*/ 0 h 2147686"/>
              <a:gd name="connsiteX1" fmla="*/ 675861 w 9303608"/>
              <a:gd name="connsiteY1" fmla="*/ 1113183 h 2147686"/>
              <a:gd name="connsiteX2" fmla="*/ 1166191 w 9303608"/>
              <a:gd name="connsiteY2" fmla="*/ 556592 h 2147686"/>
              <a:gd name="connsiteX3" fmla="*/ 1630018 w 9303608"/>
              <a:gd name="connsiteY3" fmla="*/ 1497496 h 2147686"/>
              <a:gd name="connsiteX4" fmla="*/ 2054087 w 9303608"/>
              <a:gd name="connsiteY4" fmla="*/ 1139687 h 2147686"/>
              <a:gd name="connsiteX5" fmla="*/ 2319131 w 9303608"/>
              <a:gd name="connsiteY5" fmla="*/ 1842053 h 2147686"/>
              <a:gd name="connsiteX6" fmla="*/ 2915478 w 9303608"/>
              <a:gd name="connsiteY6" fmla="*/ 1086679 h 2147686"/>
              <a:gd name="connsiteX7" fmla="*/ 3578087 w 9303608"/>
              <a:gd name="connsiteY7" fmla="*/ 2146853 h 2147686"/>
              <a:gd name="connsiteX8" fmla="*/ 4359965 w 9303608"/>
              <a:gd name="connsiteY8" fmla="*/ 1272209 h 2147686"/>
              <a:gd name="connsiteX9" fmla="*/ 4664766 w 9303608"/>
              <a:gd name="connsiteY9" fmla="*/ 1749287 h 2147686"/>
              <a:gd name="connsiteX10" fmla="*/ 5049079 w 9303608"/>
              <a:gd name="connsiteY10" fmla="*/ 821635 h 2147686"/>
              <a:gd name="connsiteX11" fmla="*/ 5552269 w 9303608"/>
              <a:gd name="connsiteY11" fmla="*/ 1835130 h 2147686"/>
              <a:gd name="connsiteX12" fmla="*/ 6021633 w 9303608"/>
              <a:gd name="connsiteY12" fmla="*/ 682926 h 2147686"/>
              <a:gd name="connsiteX13" fmla="*/ 6467062 w 9303608"/>
              <a:gd name="connsiteY13" fmla="*/ 1814128 h 2147686"/>
              <a:gd name="connsiteX14" fmla="*/ 7094673 w 9303608"/>
              <a:gd name="connsiteY14" fmla="*/ 666088 h 2147686"/>
              <a:gd name="connsiteX15" fmla="*/ 7662521 w 9303608"/>
              <a:gd name="connsiteY15" fmla="*/ 1351297 h 2147686"/>
              <a:gd name="connsiteX16" fmla="*/ 8277914 w 9303608"/>
              <a:gd name="connsiteY16" fmla="*/ 565746 h 2147686"/>
              <a:gd name="connsiteX17" fmla="*/ 8946316 w 9303608"/>
              <a:gd name="connsiteY17" fmla="*/ 1229199 h 2147686"/>
              <a:gd name="connsiteX18" fmla="*/ 9200623 w 9303608"/>
              <a:gd name="connsiteY18" fmla="*/ 1131060 h 2147686"/>
              <a:gd name="connsiteX19" fmla="*/ 9303608 w 9303608"/>
              <a:gd name="connsiteY19" fmla="*/ 784115 h 2147686"/>
              <a:gd name="connsiteX0" fmla="*/ 0 w 9303608"/>
              <a:gd name="connsiteY0" fmla="*/ 0 h 2147686"/>
              <a:gd name="connsiteX1" fmla="*/ 675861 w 9303608"/>
              <a:gd name="connsiteY1" fmla="*/ 1113183 h 2147686"/>
              <a:gd name="connsiteX2" fmla="*/ 1166191 w 9303608"/>
              <a:gd name="connsiteY2" fmla="*/ 556592 h 2147686"/>
              <a:gd name="connsiteX3" fmla="*/ 1630018 w 9303608"/>
              <a:gd name="connsiteY3" fmla="*/ 1497496 h 2147686"/>
              <a:gd name="connsiteX4" fmla="*/ 2054087 w 9303608"/>
              <a:gd name="connsiteY4" fmla="*/ 1139687 h 2147686"/>
              <a:gd name="connsiteX5" fmla="*/ 2319131 w 9303608"/>
              <a:gd name="connsiteY5" fmla="*/ 1842053 h 2147686"/>
              <a:gd name="connsiteX6" fmla="*/ 2915478 w 9303608"/>
              <a:gd name="connsiteY6" fmla="*/ 1086679 h 2147686"/>
              <a:gd name="connsiteX7" fmla="*/ 3578087 w 9303608"/>
              <a:gd name="connsiteY7" fmla="*/ 2146853 h 2147686"/>
              <a:gd name="connsiteX8" fmla="*/ 4359965 w 9303608"/>
              <a:gd name="connsiteY8" fmla="*/ 1272209 h 2147686"/>
              <a:gd name="connsiteX9" fmla="*/ 4664766 w 9303608"/>
              <a:gd name="connsiteY9" fmla="*/ 1749287 h 2147686"/>
              <a:gd name="connsiteX10" fmla="*/ 5049079 w 9303608"/>
              <a:gd name="connsiteY10" fmla="*/ 821635 h 2147686"/>
              <a:gd name="connsiteX11" fmla="*/ 5552269 w 9303608"/>
              <a:gd name="connsiteY11" fmla="*/ 1835130 h 2147686"/>
              <a:gd name="connsiteX12" fmla="*/ 6021633 w 9303608"/>
              <a:gd name="connsiteY12" fmla="*/ 682926 h 2147686"/>
              <a:gd name="connsiteX13" fmla="*/ 6467062 w 9303608"/>
              <a:gd name="connsiteY13" fmla="*/ 1814128 h 2147686"/>
              <a:gd name="connsiteX14" fmla="*/ 7094673 w 9303608"/>
              <a:gd name="connsiteY14" fmla="*/ 645534 h 2147686"/>
              <a:gd name="connsiteX15" fmla="*/ 7662521 w 9303608"/>
              <a:gd name="connsiteY15" fmla="*/ 1351297 h 2147686"/>
              <a:gd name="connsiteX16" fmla="*/ 8277914 w 9303608"/>
              <a:gd name="connsiteY16" fmla="*/ 565746 h 2147686"/>
              <a:gd name="connsiteX17" fmla="*/ 8946316 w 9303608"/>
              <a:gd name="connsiteY17" fmla="*/ 1229199 h 2147686"/>
              <a:gd name="connsiteX18" fmla="*/ 9200623 w 9303608"/>
              <a:gd name="connsiteY18" fmla="*/ 1131060 h 2147686"/>
              <a:gd name="connsiteX19" fmla="*/ 9303608 w 9303608"/>
              <a:gd name="connsiteY19" fmla="*/ 784115 h 2147686"/>
              <a:gd name="connsiteX0" fmla="*/ 0 w 9303608"/>
              <a:gd name="connsiteY0" fmla="*/ 0 h 2147686"/>
              <a:gd name="connsiteX1" fmla="*/ 675861 w 9303608"/>
              <a:gd name="connsiteY1" fmla="*/ 1113183 h 2147686"/>
              <a:gd name="connsiteX2" fmla="*/ 1166191 w 9303608"/>
              <a:gd name="connsiteY2" fmla="*/ 556592 h 2147686"/>
              <a:gd name="connsiteX3" fmla="*/ 1630018 w 9303608"/>
              <a:gd name="connsiteY3" fmla="*/ 1497496 h 2147686"/>
              <a:gd name="connsiteX4" fmla="*/ 2054087 w 9303608"/>
              <a:gd name="connsiteY4" fmla="*/ 1139687 h 2147686"/>
              <a:gd name="connsiteX5" fmla="*/ 2319131 w 9303608"/>
              <a:gd name="connsiteY5" fmla="*/ 1842053 h 2147686"/>
              <a:gd name="connsiteX6" fmla="*/ 2915478 w 9303608"/>
              <a:gd name="connsiteY6" fmla="*/ 1086679 h 2147686"/>
              <a:gd name="connsiteX7" fmla="*/ 3578087 w 9303608"/>
              <a:gd name="connsiteY7" fmla="*/ 2146853 h 2147686"/>
              <a:gd name="connsiteX8" fmla="*/ 4359965 w 9303608"/>
              <a:gd name="connsiteY8" fmla="*/ 1272209 h 2147686"/>
              <a:gd name="connsiteX9" fmla="*/ 4664766 w 9303608"/>
              <a:gd name="connsiteY9" fmla="*/ 1749287 h 2147686"/>
              <a:gd name="connsiteX10" fmla="*/ 5049079 w 9303608"/>
              <a:gd name="connsiteY10" fmla="*/ 821635 h 2147686"/>
              <a:gd name="connsiteX11" fmla="*/ 5552269 w 9303608"/>
              <a:gd name="connsiteY11" fmla="*/ 1835130 h 2147686"/>
              <a:gd name="connsiteX12" fmla="*/ 6021633 w 9303608"/>
              <a:gd name="connsiteY12" fmla="*/ 682926 h 2147686"/>
              <a:gd name="connsiteX13" fmla="*/ 6467062 w 9303608"/>
              <a:gd name="connsiteY13" fmla="*/ 1814128 h 2147686"/>
              <a:gd name="connsiteX14" fmla="*/ 7094673 w 9303608"/>
              <a:gd name="connsiteY14" fmla="*/ 645534 h 2147686"/>
              <a:gd name="connsiteX15" fmla="*/ 7662521 w 9303608"/>
              <a:gd name="connsiteY15" fmla="*/ 1351297 h 2147686"/>
              <a:gd name="connsiteX16" fmla="*/ 8277914 w 9303608"/>
              <a:gd name="connsiteY16" fmla="*/ 565746 h 2147686"/>
              <a:gd name="connsiteX17" fmla="*/ 8803898 w 9303608"/>
              <a:gd name="connsiteY17" fmla="*/ 1229199 h 2147686"/>
              <a:gd name="connsiteX18" fmla="*/ 9200623 w 9303608"/>
              <a:gd name="connsiteY18" fmla="*/ 1131060 h 2147686"/>
              <a:gd name="connsiteX19" fmla="*/ 9303608 w 9303608"/>
              <a:gd name="connsiteY19" fmla="*/ 784115 h 2147686"/>
              <a:gd name="connsiteX0" fmla="*/ 0 w 9303608"/>
              <a:gd name="connsiteY0" fmla="*/ 0 h 2147686"/>
              <a:gd name="connsiteX1" fmla="*/ 675861 w 9303608"/>
              <a:gd name="connsiteY1" fmla="*/ 1113183 h 2147686"/>
              <a:gd name="connsiteX2" fmla="*/ 1166191 w 9303608"/>
              <a:gd name="connsiteY2" fmla="*/ 556592 h 2147686"/>
              <a:gd name="connsiteX3" fmla="*/ 1630018 w 9303608"/>
              <a:gd name="connsiteY3" fmla="*/ 1497496 h 2147686"/>
              <a:gd name="connsiteX4" fmla="*/ 2054087 w 9303608"/>
              <a:gd name="connsiteY4" fmla="*/ 1139687 h 2147686"/>
              <a:gd name="connsiteX5" fmla="*/ 2319131 w 9303608"/>
              <a:gd name="connsiteY5" fmla="*/ 1842053 h 2147686"/>
              <a:gd name="connsiteX6" fmla="*/ 2915478 w 9303608"/>
              <a:gd name="connsiteY6" fmla="*/ 1086679 h 2147686"/>
              <a:gd name="connsiteX7" fmla="*/ 3578087 w 9303608"/>
              <a:gd name="connsiteY7" fmla="*/ 2146853 h 2147686"/>
              <a:gd name="connsiteX8" fmla="*/ 4359965 w 9303608"/>
              <a:gd name="connsiteY8" fmla="*/ 1272209 h 2147686"/>
              <a:gd name="connsiteX9" fmla="*/ 4664766 w 9303608"/>
              <a:gd name="connsiteY9" fmla="*/ 1749287 h 2147686"/>
              <a:gd name="connsiteX10" fmla="*/ 5049079 w 9303608"/>
              <a:gd name="connsiteY10" fmla="*/ 821635 h 2147686"/>
              <a:gd name="connsiteX11" fmla="*/ 5552269 w 9303608"/>
              <a:gd name="connsiteY11" fmla="*/ 1835130 h 2147686"/>
              <a:gd name="connsiteX12" fmla="*/ 6021633 w 9303608"/>
              <a:gd name="connsiteY12" fmla="*/ 682926 h 2147686"/>
              <a:gd name="connsiteX13" fmla="*/ 6467062 w 9303608"/>
              <a:gd name="connsiteY13" fmla="*/ 1814128 h 2147686"/>
              <a:gd name="connsiteX14" fmla="*/ 7094673 w 9303608"/>
              <a:gd name="connsiteY14" fmla="*/ 645534 h 2147686"/>
              <a:gd name="connsiteX15" fmla="*/ 7662521 w 9303608"/>
              <a:gd name="connsiteY15" fmla="*/ 1351297 h 2147686"/>
              <a:gd name="connsiteX16" fmla="*/ 8277914 w 9303608"/>
              <a:gd name="connsiteY16" fmla="*/ 565746 h 2147686"/>
              <a:gd name="connsiteX17" fmla="*/ 8803898 w 9303608"/>
              <a:gd name="connsiteY17" fmla="*/ 1229199 h 2147686"/>
              <a:gd name="connsiteX18" fmla="*/ 9137326 w 9303608"/>
              <a:gd name="connsiteY18" fmla="*/ 1131060 h 2147686"/>
              <a:gd name="connsiteX19" fmla="*/ 9303608 w 9303608"/>
              <a:gd name="connsiteY19" fmla="*/ 784115 h 2147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303608" h="2147686">
                <a:moveTo>
                  <a:pt x="0" y="0"/>
                </a:moveTo>
                <a:cubicBezTo>
                  <a:pt x="240748" y="510209"/>
                  <a:pt x="481496" y="1020418"/>
                  <a:pt x="675861" y="1113183"/>
                </a:cubicBezTo>
                <a:cubicBezTo>
                  <a:pt x="870226" y="1205948"/>
                  <a:pt x="1007165" y="492540"/>
                  <a:pt x="1166191" y="556592"/>
                </a:cubicBezTo>
                <a:cubicBezTo>
                  <a:pt x="1325217" y="620644"/>
                  <a:pt x="1482035" y="1400313"/>
                  <a:pt x="1630018" y="1497496"/>
                </a:cubicBezTo>
                <a:cubicBezTo>
                  <a:pt x="1778001" y="1594679"/>
                  <a:pt x="1939235" y="1082261"/>
                  <a:pt x="2054087" y="1139687"/>
                </a:cubicBezTo>
                <a:cubicBezTo>
                  <a:pt x="2168939" y="1197113"/>
                  <a:pt x="2175566" y="1850888"/>
                  <a:pt x="2319131" y="1842053"/>
                </a:cubicBezTo>
                <a:cubicBezTo>
                  <a:pt x="2462696" y="1833218"/>
                  <a:pt x="2705652" y="1035879"/>
                  <a:pt x="2915478" y="1086679"/>
                </a:cubicBezTo>
                <a:cubicBezTo>
                  <a:pt x="3125304" y="1137479"/>
                  <a:pt x="3337339" y="2115931"/>
                  <a:pt x="3578087" y="2146853"/>
                </a:cubicBezTo>
                <a:cubicBezTo>
                  <a:pt x="3818835" y="2177775"/>
                  <a:pt x="4178852" y="1338470"/>
                  <a:pt x="4359965" y="1272209"/>
                </a:cubicBezTo>
                <a:cubicBezTo>
                  <a:pt x="4541078" y="1205948"/>
                  <a:pt x="4549914" y="1824383"/>
                  <a:pt x="4664766" y="1749287"/>
                </a:cubicBezTo>
                <a:cubicBezTo>
                  <a:pt x="4779618" y="1674191"/>
                  <a:pt x="4901162" y="807328"/>
                  <a:pt x="5049079" y="821635"/>
                </a:cubicBezTo>
                <a:cubicBezTo>
                  <a:pt x="5196996" y="835942"/>
                  <a:pt x="5390177" y="1858248"/>
                  <a:pt x="5552269" y="1835130"/>
                </a:cubicBezTo>
                <a:cubicBezTo>
                  <a:pt x="5714361" y="1812012"/>
                  <a:pt x="5869168" y="686426"/>
                  <a:pt x="6021633" y="682926"/>
                </a:cubicBezTo>
                <a:cubicBezTo>
                  <a:pt x="6174098" y="679426"/>
                  <a:pt x="6288222" y="1820360"/>
                  <a:pt x="6467062" y="1814128"/>
                </a:cubicBezTo>
                <a:cubicBezTo>
                  <a:pt x="6645902" y="1807896"/>
                  <a:pt x="6895430" y="722673"/>
                  <a:pt x="7094673" y="645534"/>
                </a:cubicBezTo>
                <a:cubicBezTo>
                  <a:pt x="7293916" y="568395"/>
                  <a:pt x="7465314" y="1364595"/>
                  <a:pt x="7662521" y="1351297"/>
                </a:cubicBezTo>
                <a:cubicBezTo>
                  <a:pt x="7859728" y="1337999"/>
                  <a:pt x="8087685" y="586096"/>
                  <a:pt x="8277914" y="565746"/>
                </a:cubicBezTo>
                <a:cubicBezTo>
                  <a:pt x="8468143" y="545396"/>
                  <a:pt x="8660663" y="1134980"/>
                  <a:pt x="8803898" y="1229199"/>
                </a:cubicBezTo>
                <a:cubicBezTo>
                  <a:pt x="8947133" y="1323418"/>
                  <a:pt x="9077777" y="1205241"/>
                  <a:pt x="9137326" y="1131060"/>
                </a:cubicBezTo>
                <a:cubicBezTo>
                  <a:pt x="9196875" y="1056879"/>
                  <a:pt x="9278532" y="843652"/>
                  <a:pt x="9303608" y="784115"/>
                </a:cubicBezTo>
              </a:path>
            </a:pathLst>
          </a:custGeom>
          <a:noFill/>
          <a:ln w="28575" cap="flat" cmpd="sng" algn="ctr">
            <a:solidFill>
              <a:srgbClr val="C00000"/>
            </a:solidFill>
            <a:prstDash val="sysDot"/>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rtlCol="0" anchor="t" anchorCtr="0" compatLnSpc="1">
            <a:prstTxWarp prst="textNoShape">
              <a:avLst/>
            </a:prstTxWarp>
          </a:bodyPr>
          <a:lstStyle/>
          <a:p>
            <a:pPr algn="ctr" defTabSz="685800" fontAlgn="base">
              <a:spcBef>
                <a:spcPct val="0"/>
              </a:spcBef>
              <a:spcAft>
                <a:spcPct val="0"/>
              </a:spcAft>
            </a:pPr>
            <a:endParaRPr kumimoji="1" lang="zh-TW" altLang="en-US" sz="1350">
              <a:latin typeface="Arial" charset="0"/>
              <a:ea typeface="新細明體" charset="-120"/>
            </a:endParaRPr>
          </a:p>
        </p:txBody>
      </p:sp>
      <p:sp>
        <p:nvSpPr>
          <p:cNvPr id="40" name="手繪多邊形 39"/>
          <p:cNvSpPr/>
          <p:nvPr/>
        </p:nvSpPr>
        <p:spPr>
          <a:xfrm>
            <a:off x="5806532" y="2172423"/>
            <a:ext cx="2758330" cy="1924320"/>
          </a:xfrm>
          <a:custGeom>
            <a:avLst/>
            <a:gdLst>
              <a:gd name="connsiteX0" fmla="*/ 0 w 2871536"/>
              <a:gd name="connsiteY0" fmla="*/ 1796716 h 1796716"/>
              <a:gd name="connsiteX1" fmla="*/ 176463 w 2871536"/>
              <a:gd name="connsiteY1" fmla="*/ 1106906 h 1796716"/>
              <a:gd name="connsiteX2" fmla="*/ 529389 w 2871536"/>
              <a:gd name="connsiteY2" fmla="*/ 1299411 h 1796716"/>
              <a:gd name="connsiteX3" fmla="*/ 882315 w 2871536"/>
              <a:gd name="connsiteY3" fmla="*/ 625642 h 1796716"/>
              <a:gd name="connsiteX4" fmla="*/ 1427747 w 2871536"/>
              <a:gd name="connsiteY4" fmla="*/ 1155032 h 1796716"/>
              <a:gd name="connsiteX5" fmla="*/ 1925052 w 2871536"/>
              <a:gd name="connsiteY5" fmla="*/ 417095 h 1796716"/>
              <a:gd name="connsiteX6" fmla="*/ 2358189 w 2871536"/>
              <a:gd name="connsiteY6" fmla="*/ 850232 h 1796716"/>
              <a:gd name="connsiteX7" fmla="*/ 2871536 w 2871536"/>
              <a:gd name="connsiteY7" fmla="*/ 0 h 1796716"/>
              <a:gd name="connsiteX0" fmla="*/ 0 w 2871536"/>
              <a:gd name="connsiteY0" fmla="*/ 1796716 h 1796716"/>
              <a:gd name="connsiteX1" fmla="*/ 176463 w 2871536"/>
              <a:gd name="connsiteY1" fmla="*/ 1106906 h 1796716"/>
              <a:gd name="connsiteX2" fmla="*/ 481263 w 2871536"/>
              <a:gd name="connsiteY2" fmla="*/ 1379621 h 1796716"/>
              <a:gd name="connsiteX3" fmla="*/ 882315 w 2871536"/>
              <a:gd name="connsiteY3" fmla="*/ 625642 h 1796716"/>
              <a:gd name="connsiteX4" fmla="*/ 1427747 w 2871536"/>
              <a:gd name="connsiteY4" fmla="*/ 1155032 h 1796716"/>
              <a:gd name="connsiteX5" fmla="*/ 1925052 w 2871536"/>
              <a:gd name="connsiteY5" fmla="*/ 417095 h 1796716"/>
              <a:gd name="connsiteX6" fmla="*/ 2358189 w 2871536"/>
              <a:gd name="connsiteY6" fmla="*/ 850232 h 1796716"/>
              <a:gd name="connsiteX7" fmla="*/ 2871536 w 2871536"/>
              <a:gd name="connsiteY7" fmla="*/ 0 h 1796716"/>
              <a:gd name="connsiteX0" fmla="*/ 0 w 2871536"/>
              <a:gd name="connsiteY0" fmla="*/ 1796716 h 1796716"/>
              <a:gd name="connsiteX1" fmla="*/ 240631 w 2871536"/>
              <a:gd name="connsiteY1" fmla="*/ 1106906 h 1796716"/>
              <a:gd name="connsiteX2" fmla="*/ 481263 w 2871536"/>
              <a:gd name="connsiteY2" fmla="*/ 1379621 h 1796716"/>
              <a:gd name="connsiteX3" fmla="*/ 882315 w 2871536"/>
              <a:gd name="connsiteY3" fmla="*/ 625642 h 1796716"/>
              <a:gd name="connsiteX4" fmla="*/ 1427747 w 2871536"/>
              <a:gd name="connsiteY4" fmla="*/ 1155032 h 1796716"/>
              <a:gd name="connsiteX5" fmla="*/ 1925052 w 2871536"/>
              <a:gd name="connsiteY5" fmla="*/ 417095 h 1796716"/>
              <a:gd name="connsiteX6" fmla="*/ 2358189 w 2871536"/>
              <a:gd name="connsiteY6" fmla="*/ 850232 h 1796716"/>
              <a:gd name="connsiteX7" fmla="*/ 2871536 w 2871536"/>
              <a:gd name="connsiteY7" fmla="*/ 0 h 1796716"/>
              <a:gd name="connsiteX0" fmla="*/ 0 w 2871536"/>
              <a:gd name="connsiteY0" fmla="*/ 1796716 h 1796716"/>
              <a:gd name="connsiteX1" fmla="*/ 240631 w 2871536"/>
              <a:gd name="connsiteY1" fmla="*/ 1106906 h 1796716"/>
              <a:gd name="connsiteX2" fmla="*/ 481263 w 2871536"/>
              <a:gd name="connsiteY2" fmla="*/ 1379621 h 1796716"/>
              <a:gd name="connsiteX3" fmla="*/ 946484 w 2871536"/>
              <a:gd name="connsiteY3" fmla="*/ 625642 h 1796716"/>
              <a:gd name="connsiteX4" fmla="*/ 1427747 w 2871536"/>
              <a:gd name="connsiteY4" fmla="*/ 1155032 h 1796716"/>
              <a:gd name="connsiteX5" fmla="*/ 1925052 w 2871536"/>
              <a:gd name="connsiteY5" fmla="*/ 417095 h 1796716"/>
              <a:gd name="connsiteX6" fmla="*/ 2358189 w 2871536"/>
              <a:gd name="connsiteY6" fmla="*/ 850232 h 1796716"/>
              <a:gd name="connsiteX7" fmla="*/ 2871536 w 2871536"/>
              <a:gd name="connsiteY7" fmla="*/ 0 h 1796716"/>
              <a:gd name="connsiteX0" fmla="*/ 0 w 2871536"/>
              <a:gd name="connsiteY0" fmla="*/ 1796716 h 1997045"/>
              <a:gd name="connsiteX1" fmla="*/ 240631 w 2871536"/>
              <a:gd name="connsiteY1" fmla="*/ 1106906 h 1997045"/>
              <a:gd name="connsiteX2" fmla="*/ 508845 w 2871536"/>
              <a:gd name="connsiteY2" fmla="*/ 1992157 h 1997045"/>
              <a:gd name="connsiteX3" fmla="*/ 946484 w 2871536"/>
              <a:gd name="connsiteY3" fmla="*/ 625642 h 1997045"/>
              <a:gd name="connsiteX4" fmla="*/ 1427747 w 2871536"/>
              <a:gd name="connsiteY4" fmla="*/ 1155032 h 1997045"/>
              <a:gd name="connsiteX5" fmla="*/ 1925052 w 2871536"/>
              <a:gd name="connsiteY5" fmla="*/ 417095 h 1997045"/>
              <a:gd name="connsiteX6" fmla="*/ 2358189 w 2871536"/>
              <a:gd name="connsiteY6" fmla="*/ 850232 h 1997045"/>
              <a:gd name="connsiteX7" fmla="*/ 2871536 w 2871536"/>
              <a:gd name="connsiteY7" fmla="*/ 0 h 1997045"/>
              <a:gd name="connsiteX0" fmla="*/ 0 w 2871536"/>
              <a:gd name="connsiteY0" fmla="*/ 1796716 h 1996234"/>
              <a:gd name="connsiteX1" fmla="*/ 213050 w 2871536"/>
              <a:gd name="connsiteY1" fmla="*/ 1070876 h 1996234"/>
              <a:gd name="connsiteX2" fmla="*/ 508845 w 2871536"/>
              <a:gd name="connsiteY2" fmla="*/ 1992157 h 1996234"/>
              <a:gd name="connsiteX3" fmla="*/ 946484 w 2871536"/>
              <a:gd name="connsiteY3" fmla="*/ 625642 h 1996234"/>
              <a:gd name="connsiteX4" fmla="*/ 1427747 w 2871536"/>
              <a:gd name="connsiteY4" fmla="*/ 1155032 h 1996234"/>
              <a:gd name="connsiteX5" fmla="*/ 1925052 w 2871536"/>
              <a:gd name="connsiteY5" fmla="*/ 417095 h 1996234"/>
              <a:gd name="connsiteX6" fmla="*/ 2358189 w 2871536"/>
              <a:gd name="connsiteY6" fmla="*/ 850232 h 1996234"/>
              <a:gd name="connsiteX7" fmla="*/ 2871536 w 2871536"/>
              <a:gd name="connsiteY7" fmla="*/ 0 h 1996234"/>
              <a:gd name="connsiteX0" fmla="*/ 0 w 2871536"/>
              <a:gd name="connsiteY0" fmla="*/ 1796716 h 1996234"/>
              <a:gd name="connsiteX1" fmla="*/ 213050 w 2871536"/>
              <a:gd name="connsiteY1" fmla="*/ 1070876 h 1996234"/>
              <a:gd name="connsiteX2" fmla="*/ 508845 w 2871536"/>
              <a:gd name="connsiteY2" fmla="*/ 1992157 h 1996234"/>
              <a:gd name="connsiteX3" fmla="*/ 946484 w 2871536"/>
              <a:gd name="connsiteY3" fmla="*/ 625642 h 1996234"/>
              <a:gd name="connsiteX4" fmla="*/ 1386376 w 2871536"/>
              <a:gd name="connsiteY4" fmla="*/ 1479316 h 1996234"/>
              <a:gd name="connsiteX5" fmla="*/ 1925052 w 2871536"/>
              <a:gd name="connsiteY5" fmla="*/ 417095 h 1996234"/>
              <a:gd name="connsiteX6" fmla="*/ 2358189 w 2871536"/>
              <a:gd name="connsiteY6" fmla="*/ 850232 h 1996234"/>
              <a:gd name="connsiteX7" fmla="*/ 2871536 w 2871536"/>
              <a:gd name="connsiteY7" fmla="*/ 0 h 1996234"/>
              <a:gd name="connsiteX0" fmla="*/ 0 w 2871536"/>
              <a:gd name="connsiteY0" fmla="*/ 1796716 h 1996234"/>
              <a:gd name="connsiteX1" fmla="*/ 213050 w 2871536"/>
              <a:gd name="connsiteY1" fmla="*/ 1070876 h 1996234"/>
              <a:gd name="connsiteX2" fmla="*/ 508845 w 2871536"/>
              <a:gd name="connsiteY2" fmla="*/ 1992157 h 1996234"/>
              <a:gd name="connsiteX3" fmla="*/ 946484 w 2871536"/>
              <a:gd name="connsiteY3" fmla="*/ 625642 h 1996234"/>
              <a:gd name="connsiteX4" fmla="*/ 1386376 w 2871536"/>
              <a:gd name="connsiteY4" fmla="*/ 1479316 h 1996234"/>
              <a:gd name="connsiteX5" fmla="*/ 1925052 w 2871536"/>
              <a:gd name="connsiteY5" fmla="*/ 417095 h 1996234"/>
              <a:gd name="connsiteX6" fmla="*/ 2399560 w 2871536"/>
              <a:gd name="connsiteY6" fmla="*/ 1012374 h 1996234"/>
              <a:gd name="connsiteX7" fmla="*/ 2871536 w 2871536"/>
              <a:gd name="connsiteY7" fmla="*/ 0 h 1996234"/>
              <a:gd name="connsiteX0" fmla="*/ 0 w 2871536"/>
              <a:gd name="connsiteY0" fmla="*/ 1904810 h 2104328"/>
              <a:gd name="connsiteX1" fmla="*/ 213050 w 2871536"/>
              <a:gd name="connsiteY1" fmla="*/ 1178970 h 2104328"/>
              <a:gd name="connsiteX2" fmla="*/ 508845 w 2871536"/>
              <a:gd name="connsiteY2" fmla="*/ 2100251 h 2104328"/>
              <a:gd name="connsiteX3" fmla="*/ 946484 w 2871536"/>
              <a:gd name="connsiteY3" fmla="*/ 733736 h 2104328"/>
              <a:gd name="connsiteX4" fmla="*/ 1386376 w 2871536"/>
              <a:gd name="connsiteY4" fmla="*/ 1587410 h 2104328"/>
              <a:gd name="connsiteX5" fmla="*/ 1925052 w 2871536"/>
              <a:gd name="connsiteY5" fmla="*/ 525189 h 2104328"/>
              <a:gd name="connsiteX6" fmla="*/ 2399560 w 2871536"/>
              <a:gd name="connsiteY6" fmla="*/ 1120468 h 2104328"/>
              <a:gd name="connsiteX7" fmla="*/ 2871536 w 2871536"/>
              <a:gd name="connsiteY7" fmla="*/ 0 h 2104328"/>
              <a:gd name="connsiteX0" fmla="*/ 0 w 2871536"/>
              <a:gd name="connsiteY0" fmla="*/ 1904810 h 2104328"/>
              <a:gd name="connsiteX1" fmla="*/ 213050 w 2871536"/>
              <a:gd name="connsiteY1" fmla="*/ 1178970 h 2104328"/>
              <a:gd name="connsiteX2" fmla="*/ 508845 w 2871536"/>
              <a:gd name="connsiteY2" fmla="*/ 2100251 h 2104328"/>
              <a:gd name="connsiteX3" fmla="*/ 946484 w 2871536"/>
              <a:gd name="connsiteY3" fmla="*/ 733736 h 2104328"/>
              <a:gd name="connsiteX4" fmla="*/ 1386376 w 2871536"/>
              <a:gd name="connsiteY4" fmla="*/ 1587410 h 2104328"/>
              <a:gd name="connsiteX5" fmla="*/ 1925052 w 2871536"/>
              <a:gd name="connsiteY5" fmla="*/ 525189 h 2104328"/>
              <a:gd name="connsiteX6" fmla="*/ 2454722 w 2871536"/>
              <a:gd name="connsiteY6" fmla="*/ 1138484 h 2104328"/>
              <a:gd name="connsiteX7" fmla="*/ 2871536 w 2871536"/>
              <a:gd name="connsiteY7" fmla="*/ 0 h 2104328"/>
              <a:gd name="connsiteX0" fmla="*/ 0 w 2871536"/>
              <a:gd name="connsiteY0" fmla="*/ 1904810 h 2104328"/>
              <a:gd name="connsiteX1" fmla="*/ 213050 w 2871536"/>
              <a:gd name="connsiteY1" fmla="*/ 1178970 h 2104328"/>
              <a:gd name="connsiteX2" fmla="*/ 508845 w 2871536"/>
              <a:gd name="connsiteY2" fmla="*/ 2100251 h 2104328"/>
              <a:gd name="connsiteX3" fmla="*/ 946484 w 2871536"/>
              <a:gd name="connsiteY3" fmla="*/ 733736 h 2104328"/>
              <a:gd name="connsiteX4" fmla="*/ 1482910 w 2871536"/>
              <a:gd name="connsiteY4" fmla="*/ 1497331 h 2104328"/>
              <a:gd name="connsiteX5" fmla="*/ 1925052 w 2871536"/>
              <a:gd name="connsiteY5" fmla="*/ 525189 h 2104328"/>
              <a:gd name="connsiteX6" fmla="*/ 2454722 w 2871536"/>
              <a:gd name="connsiteY6" fmla="*/ 1138484 h 2104328"/>
              <a:gd name="connsiteX7" fmla="*/ 2871536 w 2871536"/>
              <a:gd name="connsiteY7" fmla="*/ 0 h 2104328"/>
              <a:gd name="connsiteX0" fmla="*/ 0 w 2871536"/>
              <a:gd name="connsiteY0" fmla="*/ 1904810 h 2104328"/>
              <a:gd name="connsiteX1" fmla="*/ 213050 w 2871536"/>
              <a:gd name="connsiteY1" fmla="*/ 1178970 h 2104328"/>
              <a:gd name="connsiteX2" fmla="*/ 508845 w 2871536"/>
              <a:gd name="connsiteY2" fmla="*/ 2100251 h 2104328"/>
              <a:gd name="connsiteX3" fmla="*/ 946484 w 2871536"/>
              <a:gd name="connsiteY3" fmla="*/ 733736 h 2104328"/>
              <a:gd name="connsiteX4" fmla="*/ 1482910 w 2871536"/>
              <a:gd name="connsiteY4" fmla="*/ 1497331 h 2104328"/>
              <a:gd name="connsiteX5" fmla="*/ 2035377 w 2871536"/>
              <a:gd name="connsiteY5" fmla="*/ 381063 h 2104328"/>
              <a:gd name="connsiteX6" fmla="*/ 2454722 w 2871536"/>
              <a:gd name="connsiteY6" fmla="*/ 1138484 h 2104328"/>
              <a:gd name="connsiteX7" fmla="*/ 2871536 w 2871536"/>
              <a:gd name="connsiteY7" fmla="*/ 0 h 2104328"/>
              <a:gd name="connsiteX0" fmla="*/ 0 w 2871536"/>
              <a:gd name="connsiteY0" fmla="*/ 1904810 h 2104328"/>
              <a:gd name="connsiteX1" fmla="*/ 213050 w 2871536"/>
              <a:gd name="connsiteY1" fmla="*/ 1178970 h 2104328"/>
              <a:gd name="connsiteX2" fmla="*/ 508845 w 2871536"/>
              <a:gd name="connsiteY2" fmla="*/ 2100251 h 2104328"/>
              <a:gd name="connsiteX3" fmla="*/ 946484 w 2871536"/>
              <a:gd name="connsiteY3" fmla="*/ 733736 h 2104328"/>
              <a:gd name="connsiteX4" fmla="*/ 1482910 w 2871536"/>
              <a:gd name="connsiteY4" fmla="*/ 1497331 h 2104328"/>
              <a:gd name="connsiteX5" fmla="*/ 2035377 w 2871536"/>
              <a:gd name="connsiteY5" fmla="*/ 381063 h 2104328"/>
              <a:gd name="connsiteX6" fmla="*/ 2537465 w 2871536"/>
              <a:gd name="connsiteY6" fmla="*/ 1012375 h 2104328"/>
              <a:gd name="connsiteX7" fmla="*/ 2871536 w 2871536"/>
              <a:gd name="connsiteY7" fmla="*/ 0 h 2104328"/>
              <a:gd name="connsiteX0" fmla="*/ 0 w 3078394"/>
              <a:gd name="connsiteY0" fmla="*/ 2120999 h 2320517"/>
              <a:gd name="connsiteX1" fmla="*/ 213050 w 3078394"/>
              <a:gd name="connsiteY1" fmla="*/ 1395159 h 2320517"/>
              <a:gd name="connsiteX2" fmla="*/ 508845 w 3078394"/>
              <a:gd name="connsiteY2" fmla="*/ 2316440 h 2320517"/>
              <a:gd name="connsiteX3" fmla="*/ 946484 w 3078394"/>
              <a:gd name="connsiteY3" fmla="*/ 949925 h 2320517"/>
              <a:gd name="connsiteX4" fmla="*/ 1482910 w 3078394"/>
              <a:gd name="connsiteY4" fmla="*/ 1713520 h 2320517"/>
              <a:gd name="connsiteX5" fmla="*/ 2035377 w 3078394"/>
              <a:gd name="connsiteY5" fmla="*/ 597252 h 2320517"/>
              <a:gd name="connsiteX6" fmla="*/ 2537465 w 3078394"/>
              <a:gd name="connsiteY6" fmla="*/ 1228564 h 2320517"/>
              <a:gd name="connsiteX7" fmla="*/ 3078394 w 3078394"/>
              <a:gd name="connsiteY7" fmla="*/ 0 h 2320517"/>
              <a:gd name="connsiteX0" fmla="*/ 0 w 3078394"/>
              <a:gd name="connsiteY0" fmla="*/ 2120999 h 2316684"/>
              <a:gd name="connsiteX1" fmla="*/ 240632 w 3078394"/>
              <a:gd name="connsiteY1" fmla="*/ 1070877 h 2316684"/>
              <a:gd name="connsiteX2" fmla="*/ 508845 w 3078394"/>
              <a:gd name="connsiteY2" fmla="*/ 2316440 h 2316684"/>
              <a:gd name="connsiteX3" fmla="*/ 946484 w 3078394"/>
              <a:gd name="connsiteY3" fmla="*/ 949925 h 2316684"/>
              <a:gd name="connsiteX4" fmla="*/ 1482910 w 3078394"/>
              <a:gd name="connsiteY4" fmla="*/ 1713520 h 2316684"/>
              <a:gd name="connsiteX5" fmla="*/ 2035377 w 3078394"/>
              <a:gd name="connsiteY5" fmla="*/ 597252 h 2316684"/>
              <a:gd name="connsiteX6" fmla="*/ 2537465 w 3078394"/>
              <a:gd name="connsiteY6" fmla="*/ 1228564 h 2316684"/>
              <a:gd name="connsiteX7" fmla="*/ 3078394 w 3078394"/>
              <a:gd name="connsiteY7" fmla="*/ 0 h 2316684"/>
              <a:gd name="connsiteX0" fmla="*/ 0 w 3078394"/>
              <a:gd name="connsiteY0" fmla="*/ 2120999 h 2120999"/>
              <a:gd name="connsiteX1" fmla="*/ 240632 w 3078394"/>
              <a:gd name="connsiteY1" fmla="*/ 1070877 h 2120999"/>
              <a:gd name="connsiteX2" fmla="*/ 522636 w 3078394"/>
              <a:gd name="connsiteY2" fmla="*/ 1721921 h 2120999"/>
              <a:gd name="connsiteX3" fmla="*/ 946484 w 3078394"/>
              <a:gd name="connsiteY3" fmla="*/ 949925 h 2120999"/>
              <a:gd name="connsiteX4" fmla="*/ 1482910 w 3078394"/>
              <a:gd name="connsiteY4" fmla="*/ 1713520 h 2120999"/>
              <a:gd name="connsiteX5" fmla="*/ 2035377 w 3078394"/>
              <a:gd name="connsiteY5" fmla="*/ 597252 h 2120999"/>
              <a:gd name="connsiteX6" fmla="*/ 2537465 w 3078394"/>
              <a:gd name="connsiteY6" fmla="*/ 1228564 h 2120999"/>
              <a:gd name="connsiteX7" fmla="*/ 3078394 w 3078394"/>
              <a:gd name="connsiteY7" fmla="*/ 0 h 2120999"/>
              <a:gd name="connsiteX0" fmla="*/ 0 w 3078394"/>
              <a:gd name="connsiteY0" fmla="*/ 2120999 h 2120999"/>
              <a:gd name="connsiteX1" fmla="*/ 240632 w 3078394"/>
              <a:gd name="connsiteY1" fmla="*/ 1070877 h 2120999"/>
              <a:gd name="connsiteX2" fmla="*/ 522636 w 3078394"/>
              <a:gd name="connsiteY2" fmla="*/ 1721921 h 2120999"/>
              <a:gd name="connsiteX3" fmla="*/ 1098180 w 3078394"/>
              <a:gd name="connsiteY3" fmla="*/ 337391 h 2120999"/>
              <a:gd name="connsiteX4" fmla="*/ 1482910 w 3078394"/>
              <a:gd name="connsiteY4" fmla="*/ 1713520 h 2120999"/>
              <a:gd name="connsiteX5" fmla="*/ 2035377 w 3078394"/>
              <a:gd name="connsiteY5" fmla="*/ 597252 h 2120999"/>
              <a:gd name="connsiteX6" fmla="*/ 2537465 w 3078394"/>
              <a:gd name="connsiteY6" fmla="*/ 1228564 h 2120999"/>
              <a:gd name="connsiteX7" fmla="*/ 3078394 w 3078394"/>
              <a:gd name="connsiteY7" fmla="*/ 0 h 2120999"/>
              <a:gd name="connsiteX0" fmla="*/ 0 w 3078394"/>
              <a:gd name="connsiteY0" fmla="*/ 2120999 h 2120999"/>
              <a:gd name="connsiteX1" fmla="*/ 240632 w 3078394"/>
              <a:gd name="connsiteY1" fmla="*/ 1070877 h 2120999"/>
              <a:gd name="connsiteX2" fmla="*/ 646750 w 3078394"/>
              <a:gd name="connsiteY2" fmla="*/ 1739937 h 2120999"/>
              <a:gd name="connsiteX3" fmla="*/ 1098180 w 3078394"/>
              <a:gd name="connsiteY3" fmla="*/ 337391 h 2120999"/>
              <a:gd name="connsiteX4" fmla="*/ 1482910 w 3078394"/>
              <a:gd name="connsiteY4" fmla="*/ 1713520 h 2120999"/>
              <a:gd name="connsiteX5" fmla="*/ 2035377 w 3078394"/>
              <a:gd name="connsiteY5" fmla="*/ 597252 h 2120999"/>
              <a:gd name="connsiteX6" fmla="*/ 2537465 w 3078394"/>
              <a:gd name="connsiteY6" fmla="*/ 1228564 h 2120999"/>
              <a:gd name="connsiteX7" fmla="*/ 3078394 w 3078394"/>
              <a:gd name="connsiteY7" fmla="*/ 0 h 2120999"/>
              <a:gd name="connsiteX0" fmla="*/ 0 w 3078394"/>
              <a:gd name="connsiteY0" fmla="*/ 2120999 h 2120999"/>
              <a:gd name="connsiteX1" fmla="*/ 240632 w 3078394"/>
              <a:gd name="connsiteY1" fmla="*/ 1070877 h 2120999"/>
              <a:gd name="connsiteX2" fmla="*/ 646750 w 3078394"/>
              <a:gd name="connsiteY2" fmla="*/ 1739937 h 2120999"/>
              <a:gd name="connsiteX3" fmla="*/ 1111971 w 3078394"/>
              <a:gd name="connsiteY3" fmla="*/ 445486 h 2120999"/>
              <a:gd name="connsiteX4" fmla="*/ 1482910 w 3078394"/>
              <a:gd name="connsiteY4" fmla="*/ 1713520 h 2120999"/>
              <a:gd name="connsiteX5" fmla="*/ 2035377 w 3078394"/>
              <a:gd name="connsiteY5" fmla="*/ 597252 h 2120999"/>
              <a:gd name="connsiteX6" fmla="*/ 2537465 w 3078394"/>
              <a:gd name="connsiteY6" fmla="*/ 1228564 h 2120999"/>
              <a:gd name="connsiteX7" fmla="*/ 3078394 w 3078394"/>
              <a:gd name="connsiteY7" fmla="*/ 0 h 2120999"/>
              <a:gd name="connsiteX0" fmla="*/ 0 w 3078394"/>
              <a:gd name="connsiteY0" fmla="*/ 2120999 h 2120999"/>
              <a:gd name="connsiteX1" fmla="*/ 240632 w 3078394"/>
              <a:gd name="connsiteY1" fmla="*/ 1070877 h 2120999"/>
              <a:gd name="connsiteX2" fmla="*/ 646750 w 3078394"/>
              <a:gd name="connsiteY2" fmla="*/ 1739937 h 2120999"/>
              <a:gd name="connsiteX3" fmla="*/ 1111971 w 3078394"/>
              <a:gd name="connsiteY3" fmla="*/ 445486 h 2120999"/>
              <a:gd name="connsiteX4" fmla="*/ 1579443 w 3078394"/>
              <a:gd name="connsiteY4" fmla="*/ 1371222 h 2120999"/>
              <a:gd name="connsiteX5" fmla="*/ 2035377 w 3078394"/>
              <a:gd name="connsiteY5" fmla="*/ 597252 h 2120999"/>
              <a:gd name="connsiteX6" fmla="*/ 2537465 w 3078394"/>
              <a:gd name="connsiteY6" fmla="*/ 1228564 h 2120999"/>
              <a:gd name="connsiteX7" fmla="*/ 3078394 w 3078394"/>
              <a:gd name="connsiteY7" fmla="*/ 0 h 2120999"/>
              <a:gd name="connsiteX0" fmla="*/ 0 w 3078394"/>
              <a:gd name="connsiteY0" fmla="*/ 2120999 h 2120999"/>
              <a:gd name="connsiteX1" fmla="*/ 240632 w 3078394"/>
              <a:gd name="connsiteY1" fmla="*/ 1070877 h 2120999"/>
              <a:gd name="connsiteX2" fmla="*/ 646750 w 3078394"/>
              <a:gd name="connsiteY2" fmla="*/ 1739937 h 2120999"/>
              <a:gd name="connsiteX3" fmla="*/ 1111971 w 3078394"/>
              <a:gd name="connsiteY3" fmla="*/ 445486 h 2120999"/>
              <a:gd name="connsiteX4" fmla="*/ 1579443 w 3078394"/>
              <a:gd name="connsiteY4" fmla="*/ 1371222 h 2120999"/>
              <a:gd name="connsiteX5" fmla="*/ 2131911 w 3078394"/>
              <a:gd name="connsiteY5" fmla="*/ 327016 h 2120999"/>
              <a:gd name="connsiteX6" fmla="*/ 2537465 w 3078394"/>
              <a:gd name="connsiteY6" fmla="*/ 1228564 h 2120999"/>
              <a:gd name="connsiteX7" fmla="*/ 3078394 w 3078394"/>
              <a:gd name="connsiteY7" fmla="*/ 0 h 2120999"/>
              <a:gd name="connsiteX0" fmla="*/ 0 w 3078394"/>
              <a:gd name="connsiteY0" fmla="*/ 2120999 h 2120999"/>
              <a:gd name="connsiteX1" fmla="*/ 240632 w 3078394"/>
              <a:gd name="connsiteY1" fmla="*/ 1070877 h 2120999"/>
              <a:gd name="connsiteX2" fmla="*/ 646750 w 3078394"/>
              <a:gd name="connsiteY2" fmla="*/ 1739937 h 2120999"/>
              <a:gd name="connsiteX3" fmla="*/ 1111971 w 3078394"/>
              <a:gd name="connsiteY3" fmla="*/ 445486 h 2120999"/>
              <a:gd name="connsiteX4" fmla="*/ 1579443 w 3078394"/>
              <a:gd name="connsiteY4" fmla="*/ 1371222 h 2120999"/>
              <a:gd name="connsiteX5" fmla="*/ 2131911 w 3078394"/>
              <a:gd name="connsiteY5" fmla="*/ 327016 h 2120999"/>
              <a:gd name="connsiteX6" fmla="*/ 2716743 w 3078394"/>
              <a:gd name="connsiteY6" fmla="*/ 1120470 h 2120999"/>
              <a:gd name="connsiteX7" fmla="*/ 3078394 w 3078394"/>
              <a:gd name="connsiteY7" fmla="*/ 0 h 2120999"/>
              <a:gd name="connsiteX0" fmla="*/ 0 w 3064603"/>
              <a:gd name="connsiteY0" fmla="*/ 2265125 h 2265125"/>
              <a:gd name="connsiteX1" fmla="*/ 240632 w 3064603"/>
              <a:gd name="connsiteY1" fmla="*/ 1215003 h 2265125"/>
              <a:gd name="connsiteX2" fmla="*/ 646750 w 3064603"/>
              <a:gd name="connsiteY2" fmla="*/ 1884063 h 2265125"/>
              <a:gd name="connsiteX3" fmla="*/ 1111971 w 3064603"/>
              <a:gd name="connsiteY3" fmla="*/ 589612 h 2265125"/>
              <a:gd name="connsiteX4" fmla="*/ 1579443 w 3064603"/>
              <a:gd name="connsiteY4" fmla="*/ 1515348 h 2265125"/>
              <a:gd name="connsiteX5" fmla="*/ 2131911 w 3064603"/>
              <a:gd name="connsiteY5" fmla="*/ 471142 h 2265125"/>
              <a:gd name="connsiteX6" fmla="*/ 2716743 w 3064603"/>
              <a:gd name="connsiteY6" fmla="*/ 1264596 h 2265125"/>
              <a:gd name="connsiteX7" fmla="*/ 3064603 w 3064603"/>
              <a:gd name="connsiteY7" fmla="*/ 0 h 2265125"/>
              <a:gd name="connsiteX0" fmla="*/ 0 w 3105974"/>
              <a:gd name="connsiteY0" fmla="*/ 2265125 h 2265125"/>
              <a:gd name="connsiteX1" fmla="*/ 240632 w 3105974"/>
              <a:gd name="connsiteY1" fmla="*/ 1215003 h 2265125"/>
              <a:gd name="connsiteX2" fmla="*/ 646750 w 3105974"/>
              <a:gd name="connsiteY2" fmla="*/ 1884063 h 2265125"/>
              <a:gd name="connsiteX3" fmla="*/ 1111971 w 3105974"/>
              <a:gd name="connsiteY3" fmla="*/ 589612 h 2265125"/>
              <a:gd name="connsiteX4" fmla="*/ 1579443 w 3105974"/>
              <a:gd name="connsiteY4" fmla="*/ 1515348 h 2265125"/>
              <a:gd name="connsiteX5" fmla="*/ 2131911 w 3105974"/>
              <a:gd name="connsiteY5" fmla="*/ 471142 h 2265125"/>
              <a:gd name="connsiteX6" fmla="*/ 2716743 w 3105974"/>
              <a:gd name="connsiteY6" fmla="*/ 1264596 h 2265125"/>
              <a:gd name="connsiteX7" fmla="*/ 3105974 w 3105974"/>
              <a:gd name="connsiteY7" fmla="*/ 0 h 2265125"/>
              <a:gd name="connsiteX0" fmla="*/ 0 w 3105974"/>
              <a:gd name="connsiteY0" fmla="*/ 2265125 h 2265125"/>
              <a:gd name="connsiteX1" fmla="*/ 240632 w 3105974"/>
              <a:gd name="connsiteY1" fmla="*/ 1215003 h 2265125"/>
              <a:gd name="connsiteX2" fmla="*/ 646750 w 3105974"/>
              <a:gd name="connsiteY2" fmla="*/ 1884063 h 2265125"/>
              <a:gd name="connsiteX3" fmla="*/ 1111971 w 3105974"/>
              <a:gd name="connsiteY3" fmla="*/ 589612 h 2265125"/>
              <a:gd name="connsiteX4" fmla="*/ 1579443 w 3105974"/>
              <a:gd name="connsiteY4" fmla="*/ 1515348 h 2265125"/>
              <a:gd name="connsiteX5" fmla="*/ 2131911 w 3105974"/>
              <a:gd name="connsiteY5" fmla="*/ 471142 h 2265125"/>
              <a:gd name="connsiteX6" fmla="*/ 2716743 w 3105974"/>
              <a:gd name="connsiteY6" fmla="*/ 1264596 h 2265125"/>
              <a:gd name="connsiteX7" fmla="*/ 3105974 w 3105974"/>
              <a:gd name="connsiteY7" fmla="*/ 0 h 2265125"/>
              <a:gd name="connsiteX0" fmla="*/ 0 w 3105974"/>
              <a:gd name="connsiteY0" fmla="*/ 2265125 h 2265125"/>
              <a:gd name="connsiteX1" fmla="*/ 240632 w 3105974"/>
              <a:gd name="connsiteY1" fmla="*/ 1215003 h 2265125"/>
              <a:gd name="connsiteX2" fmla="*/ 646750 w 3105974"/>
              <a:gd name="connsiteY2" fmla="*/ 1884063 h 2265125"/>
              <a:gd name="connsiteX3" fmla="*/ 1111971 w 3105974"/>
              <a:gd name="connsiteY3" fmla="*/ 589612 h 2265125"/>
              <a:gd name="connsiteX4" fmla="*/ 1579443 w 3105974"/>
              <a:gd name="connsiteY4" fmla="*/ 1515348 h 2265125"/>
              <a:gd name="connsiteX5" fmla="*/ 2159492 w 3105974"/>
              <a:gd name="connsiteY5" fmla="*/ 236937 h 2265125"/>
              <a:gd name="connsiteX6" fmla="*/ 2716743 w 3105974"/>
              <a:gd name="connsiteY6" fmla="*/ 1264596 h 2265125"/>
              <a:gd name="connsiteX7" fmla="*/ 3105974 w 3105974"/>
              <a:gd name="connsiteY7" fmla="*/ 0 h 2265125"/>
              <a:gd name="connsiteX0" fmla="*/ 0 w 3105974"/>
              <a:gd name="connsiteY0" fmla="*/ 2265125 h 2265125"/>
              <a:gd name="connsiteX1" fmla="*/ 240632 w 3105974"/>
              <a:gd name="connsiteY1" fmla="*/ 1215003 h 2265125"/>
              <a:gd name="connsiteX2" fmla="*/ 646750 w 3105974"/>
              <a:gd name="connsiteY2" fmla="*/ 1884063 h 2265125"/>
              <a:gd name="connsiteX3" fmla="*/ 1111971 w 3105974"/>
              <a:gd name="connsiteY3" fmla="*/ 589612 h 2265125"/>
              <a:gd name="connsiteX4" fmla="*/ 1579443 w 3105974"/>
              <a:gd name="connsiteY4" fmla="*/ 1515348 h 2265125"/>
              <a:gd name="connsiteX5" fmla="*/ 2159492 w 3105974"/>
              <a:gd name="connsiteY5" fmla="*/ 236937 h 2265125"/>
              <a:gd name="connsiteX6" fmla="*/ 2702952 w 3105974"/>
              <a:gd name="connsiteY6" fmla="*/ 976344 h 2265125"/>
              <a:gd name="connsiteX7" fmla="*/ 3105974 w 3105974"/>
              <a:gd name="connsiteY7" fmla="*/ 0 h 2265125"/>
              <a:gd name="connsiteX0" fmla="*/ 0 w 3105974"/>
              <a:gd name="connsiteY0" fmla="*/ 2265125 h 2265125"/>
              <a:gd name="connsiteX1" fmla="*/ 240632 w 3105974"/>
              <a:gd name="connsiteY1" fmla="*/ 1215003 h 2265125"/>
              <a:gd name="connsiteX2" fmla="*/ 646750 w 3105974"/>
              <a:gd name="connsiteY2" fmla="*/ 1884063 h 2265125"/>
              <a:gd name="connsiteX3" fmla="*/ 1111971 w 3105974"/>
              <a:gd name="connsiteY3" fmla="*/ 589612 h 2265125"/>
              <a:gd name="connsiteX4" fmla="*/ 1620815 w 3105974"/>
              <a:gd name="connsiteY4" fmla="*/ 1299159 h 2265125"/>
              <a:gd name="connsiteX5" fmla="*/ 2159492 w 3105974"/>
              <a:gd name="connsiteY5" fmla="*/ 236937 h 2265125"/>
              <a:gd name="connsiteX6" fmla="*/ 2702952 w 3105974"/>
              <a:gd name="connsiteY6" fmla="*/ 976344 h 2265125"/>
              <a:gd name="connsiteX7" fmla="*/ 3105974 w 3105974"/>
              <a:gd name="connsiteY7" fmla="*/ 0 h 2265125"/>
              <a:gd name="connsiteX0" fmla="*/ 0 w 3105974"/>
              <a:gd name="connsiteY0" fmla="*/ 2265125 h 2265125"/>
              <a:gd name="connsiteX1" fmla="*/ 240632 w 3105974"/>
              <a:gd name="connsiteY1" fmla="*/ 1215003 h 2265125"/>
              <a:gd name="connsiteX2" fmla="*/ 743284 w 3105974"/>
              <a:gd name="connsiteY2" fmla="*/ 1739937 h 2265125"/>
              <a:gd name="connsiteX3" fmla="*/ 1111971 w 3105974"/>
              <a:gd name="connsiteY3" fmla="*/ 589612 h 2265125"/>
              <a:gd name="connsiteX4" fmla="*/ 1620815 w 3105974"/>
              <a:gd name="connsiteY4" fmla="*/ 1299159 h 2265125"/>
              <a:gd name="connsiteX5" fmla="*/ 2159492 w 3105974"/>
              <a:gd name="connsiteY5" fmla="*/ 236937 h 2265125"/>
              <a:gd name="connsiteX6" fmla="*/ 2702952 w 3105974"/>
              <a:gd name="connsiteY6" fmla="*/ 976344 h 2265125"/>
              <a:gd name="connsiteX7" fmla="*/ 3105974 w 3105974"/>
              <a:gd name="connsiteY7" fmla="*/ 0 h 2265125"/>
              <a:gd name="connsiteX0" fmla="*/ 0 w 3105974"/>
              <a:gd name="connsiteY0" fmla="*/ 2265125 h 2265125"/>
              <a:gd name="connsiteX1" fmla="*/ 240632 w 3105974"/>
              <a:gd name="connsiteY1" fmla="*/ 1215003 h 2265125"/>
              <a:gd name="connsiteX2" fmla="*/ 660540 w 3105974"/>
              <a:gd name="connsiteY2" fmla="*/ 1739937 h 2265125"/>
              <a:gd name="connsiteX3" fmla="*/ 1111971 w 3105974"/>
              <a:gd name="connsiteY3" fmla="*/ 589612 h 2265125"/>
              <a:gd name="connsiteX4" fmla="*/ 1620815 w 3105974"/>
              <a:gd name="connsiteY4" fmla="*/ 1299159 h 2265125"/>
              <a:gd name="connsiteX5" fmla="*/ 2159492 w 3105974"/>
              <a:gd name="connsiteY5" fmla="*/ 236937 h 2265125"/>
              <a:gd name="connsiteX6" fmla="*/ 2702952 w 3105974"/>
              <a:gd name="connsiteY6" fmla="*/ 976344 h 2265125"/>
              <a:gd name="connsiteX7" fmla="*/ 3105974 w 3105974"/>
              <a:gd name="connsiteY7" fmla="*/ 0 h 2265125"/>
              <a:gd name="connsiteX0" fmla="*/ 0 w 3105974"/>
              <a:gd name="connsiteY0" fmla="*/ 2265125 h 2265125"/>
              <a:gd name="connsiteX1" fmla="*/ 240632 w 3105974"/>
              <a:gd name="connsiteY1" fmla="*/ 1215003 h 2265125"/>
              <a:gd name="connsiteX2" fmla="*/ 660540 w 3105974"/>
              <a:gd name="connsiteY2" fmla="*/ 1739937 h 2265125"/>
              <a:gd name="connsiteX3" fmla="*/ 1111971 w 3105974"/>
              <a:gd name="connsiteY3" fmla="*/ 589612 h 2265125"/>
              <a:gd name="connsiteX4" fmla="*/ 1620815 w 3105974"/>
              <a:gd name="connsiteY4" fmla="*/ 1299159 h 2265125"/>
              <a:gd name="connsiteX5" fmla="*/ 2159492 w 3105974"/>
              <a:gd name="connsiteY5" fmla="*/ 236937 h 2265125"/>
              <a:gd name="connsiteX6" fmla="*/ 2702952 w 3105974"/>
              <a:gd name="connsiteY6" fmla="*/ 832218 h 2265125"/>
              <a:gd name="connsiteX7" fmla="*/ 3105974 w 3105974"/>
              <a:gd name="connsiteY7" fmla="*/ 0 h 2265125"/>
              <a:gd name="connsiteX0" fmla="*/ 0 w 3105974"/>
              <a:gd name="connsiteY0" fmla="*/ 2265125 h 2265125"/>
              <a:gd name="connsiteX1" fmla="*/ 199259 w 3105974"/>
              <a:gd name="connsiteY1" fmla="*/ 1178973 h 2265125"/>
              <a:gd name="connsiteX2" fmla="*/ 660540 w 3105974"/>
              <a:gd name="connsiteY2" fmla="*/ 1739937 h 2265125"/>
              <a:gd name="connsiteX3" fmla="*/ 1111971 w 3105974"/>
              <a:gd name="connsiteY3" fmla="*/ 589612 h 2265125"/>
              <a:gd name="connsiteX4" fmla="*/ 1620815 w 3105974"/>
              <a:gd name="connsiteY4" fmla="*/ 1299159 h 2265125"/>
              <a:gd name="connsiteX5" fmla="*/ 2159492 w 3105974"/>
              <a:gd name="connsiteY5" fmla="*/ 236937 h 2265125"/>
              <a:gd name="connsiteX6" fmla="*/ 2702952 w 3105974"/>
              <a:gd name="connsiteY6" fmla="*/ 832218 h 2265125"/>
              <a:gd name="connsiteX7" fmla="*/ 3105974 w 3105974"/>
              <a:gd name="connsiteY7" fmla="*/ 0 h 2265125"/>
              <a:gd name="connsiteX0" fmla="*/ 0 w 3078393"/>
              <a:gd name="connsiteY0" fmla="*/ 2805597 h 2805597"/>
              <a:gd name="connsiteX1" fmla="*/ 199259 w 3078393"/>
              <a:gd name="connsiteY1" fmla="*/ 1719445 h 2805597"/>
              <a:gd name="connsiteX2" fmla="*/ 660540 w 3078393"/>
              <a:gd name="connsiteY2" fmla="*/ 2280409 h 2805597"/>
              <a:gd name="connsiteX3" fmla="*/ 1111971 w 3078393"/>
              <a:gd name="connsiteY3" fmla="*/ 1130084 h 2805597"/>
              <a:gd name="connsiteX4" fmla="*/ 1620815 w 3078393"/>
              <a:gd name="connsiteY4" fmla="*/ 1839631 h 2805597"/>
              <a:gd name="connsiteX5" fmla="*/ 2159492 w 3078393"/>
              <a:gd name="connsiteY5" fmla="*/ 777409 h 2805597"/>
              <a:gd name="connsiteX6" fmla="*/ 2702952 w 3078393"/>
              <a:gd name="connsiteY6" fmla="*/ 1372690 h 2805597"/>
              <a:gd name="connsiteX7" fmla="*/ 3078393 w 3078393"/>
              <a:gd name="connsiteY7" fmla="*/ 0 h 2805597"/>
              <a:gd name="connsiteX0" fmla="*/ 0 w 3078393"/>
              <a:gd name="connsiteY0" fmla="*/ 2805597 h 2805597"/>
              <a:gd name="connsiteX1" fmla="*/ 199259 w 3078393"/>
              <a:gd name="connsiteY1" fmla="*/ 1719445 h 2805597"/>
              <a:gd name="connsiteX2" fmla="*/ 660540 w 3078393"/>
              <a:gd name="connsiteY2" fmla="*/ 2280409 h 2805597"/>
              <a:gd name="connsiteX3" fmla="*/ 1111971 w 3078393"/>
              <a:gd name="connsiteY3" fmla="*/ 1130084 h 2805597"/>
              <a:gd name="connsiteX4" fmla="*/ 1620815 w 3078393"/>
              <a:gd name="connsiteY4" fmla="*/ 1839631 h 2805597"/>
              <a:gd name="connsiteX5" fmla="*/ 2159492 w 3078393"/>
              <a:gd name="connsiteY5" fmla="*/ 777409 h 2805597"/>
              <a:gd name="connsiteX6" fmla="*/ 2634000 w 3078393"/>
              <a:gd name="connsiteY6" fmla="*/ 1174517 h 2805597"/>
              <a:gd name="connsiteX7" fmla="*/ 3078393 w 3078393"/>
              <a:gd name="connsiteY7" fmla="*/ 0 h 2805597"/>
              <a:gd name="connsiteX0" fmla="*/ 0 w 3078393"/>
              <a:gd name="connsiteY0" fmla="*/ 2805597 h 2805597"/>
              <a:gd name="connsiteX1" fmla="*/ 199259 w 3078393"/>
              <a:gd name="connsiteY1" fmla="*/ 1719445 h 2805597"/>
              <a:gd name="connsiteX2" fmla="*/ 660540 w 3078393"/>
              <a:gd name="connsiteY2" fmla="*/ 2280409 h 2805597"/>
              <a:gd name="connsiteX3" fmla="*/ 1111971 w 3078393"/>
              <a:gd name="connsiteY3" fmla="*/ 1130084 h 2805597"/>
              <a:gd name="connsiteX4" fmla="*/ 1620815 w 3078393"/>
              <a:gd name="connsiteY4" fmla="*/ 1623442 h 2805597"/>
              <a:gd name="connsiteX5" fmla="*/ 2159492 w 3078393"/>
              <a:gd name="connsiteY5" fmla="*/ 777409 h 2805597"/>
              <a:gd name="connsiteX6" fmla="*/ 2634000 w 3078393"/>
              <a:gd name="connsiteY6" fmla="*/ 1174517 h 2805597"/>
              <a:gd name="connsiteX7" fmla="*/ 3078393 w 3078393"/>
              <a:gd name="connsiteY7" fmla="*/ 0 h 2805597"/>
              <a:gd name="connsiteX0" fmla="*/ 0 w 3078393"/>
              <a:gd name="connsiteY0" fmla="*/ 2805597 h 2805597"/>
              <a:gd name="connsiteX1" fmla="*/ 199259 w 3078393"/>
              <a:gd name="connsiteY1" fmla="*/ 1719445 h 2805597"/>
              <a:gd name="connsiteX2" fmla="*/ 632959 w 3078393"/>
              <a:gd name="connsiteY2" fmla="*/ 2136283 h 2805597"/>
              <a:gd name="connsiteX3" fmla="*/ 1111971 w 3078393"/>
              <a:gd name="connsiteY3" fmla="*/ 1130084 h 2805597"/>
              <a:gd name="connsiteX4" fmla="*/ 1620815 w 3078393"/>
              <a:gd name="connsiteY4" fmla="*/ 1623442 h 2805597"/>
              <a:gd name="connsiteX5" fmla="*/ 2159492 w 3078393"/>
              <a:gd name="connsiteY5" fmla="*/ 777409 h 2805597"/>
              <a:gd name="connsiteX6" fmla="*/ 2634000 w 3078393"/>
              <a:gd name="connsiteY6" fmla="*/ 1174517 h 2805597"/>
              <a:gd name="connsiteX7" fmla="*/ 3078393 w 3078393"/>
              <a:gd name="connsiteY7" fmla="*/ 0 h 2805597"/>
              <a:gd name="connsiteX0" fmla="*/ 0 w 3078393"/>
              <a:gd name="connsiteY0" fmla="*/ 2805597 h 2805597"/>
              <a:gd name="connsiteX1" fmla="*/ 199259 w 3078393"/>
              <a:gd name="connsiteY1" fmla="*/ 1719445 h 2805597"/>
              <a:gd name="connsiteX2" fmla="*/ 632959 w 3078393"/>
              <a:gd name="connsiteY2" fmla="*/ 2136283 h 2805597"/>
              <a:gd name="connsiteX3" fmla="*/ 1111971 w 3078393"/>
              <a:gd name="connsiteY3" fmla="*/ 1130084 h 2805597"/>
              <a:gd name="connsiteX4" fmla="*/ 1620815 w 3078393"/>
              <a:gd name="connsiteY4" fmla="*/ 1965740 h 2805597"/>
              <a:gd name="connsiteX5" fmla="*/ 2159492 w 3078393"/>
              <a:gd name="connsiteY5" fmla="*/ 777409 h 2805597"/>
              <a:gd name="connsiteX6" fmla="*/ 2634000 w 3078393"/>
              <a:gd name="connsiteY6" fmla="*/ 1174517 h 2805597"/>
              <a:gd name="connsiteX7" fmla="*/ 3078393 w 3078393"/>
              <a:gd name="connsiteY7" fmla="*/ 0 h 2805597"/>
              <a:gd name="connsiteX0" fmla="*/ 0 w 3078393"/>
              <a:gd name="connsiteY0" fmla="*/ 2805597 h 2805597"/>
              <a:gd name="connsiteX1" fmla="*/ 199259 w 3078393"/>
              <a:gd name="connsiteY1" fmla="*/ 1719445 h 2805597"/>
              <a:gd name="connsiteX2" fmla="*/ 591588 w 3078393"/>
              <a:gd name="connsiteY2" fmla="*/ 2370488 h 2805597"/>
              <a:gd name="connsiteX3" fmla="*/ 1111971 w 3078393"/>
              <a:gd name="connsiteY3" fmla="*/ 1130084 h 2805597"/>
              <a:gd name="connsiteX4" fmla="*/ 1620815 w 3078393"/>
              <a:gd name="connsiteY4" fmla="*/ 1965740 h 2805597"/>
              <a:gd name="connsiteX5" fmla="*/ 2159492 w 3078393"/>
              <a:gd name="connsiteY5" fmla="*/ 777409 h 2805597"/>
              <a:gd name="connsiteX6" fmla="*/ 2634000 w 3078393"/>
              <a:gd name="connsiteY6" fmla="*/ 1174517 h 2805597"/>
              <a:gd name="connsiteX7" fmla="*/ 3078393 w 3078393"/>
              <a:gd name="connsiteY7" fmla="*/ 0 h 2805597"/>
              <a:gd name="connsiteX0" fmla="*/ 0 w 3078393"/>
              <a:gd name="connsiteY0" fmla="*/ 2805597 h 2805597"/>
              <a:gd name="connsiteX1" fmla="*/ 199259 w 3078393"/>
              <a:gd name="connsiteY1" fmla="*/ 1719445 h 2805597"/>
              <a:gd name="connsiteX2" fmla="*/ 591588 w 3078393"/>
              <a:gd name="connsiteY2" fmla="*/ 2370488 h 2805597"/>
              <a:gd name="connsiteX3" fmla="*/ 1125762 w 3078393"/>
              <a:gd name="connsiteY3" fmla="*/ 1130084 h 2805597"/>
              <a:gd name="connsiteX4" fmla="*/ 1620815 w 3078393"/>
              <a:gd name="connsiteY4" fmla="*/ 1965740 h 2805597"/>
              <a:gd name="connsiteX5" fmla="*/ 2159492 w 3078393"/>
              <a:gd name="connsiteY5" fmla="*/ 777409 h 2805597"/>
              <a:gd name="connsiteX6" fmla="*/ 2634000 w 3078393"/>
              <a:gd name="connsiteY6" fmla="*/ 1174517 h 2805597"/>
              <a:gd name="connsiteX7" fmla="*/ 3078393 w 3078393"/>
              <a:gd name="connsiteY7" fmla="*/ 0 h 2805597"/>
              <a:gd name="connsiteX0" fmla="*/ 0 w 3078393"/>
              <a:gd name="connsiteY0" fmla="*/ 2805597 h 2805597"/>
              <a:gd name="connsiteX1" fmla="*/ 199259 w 3078393"/>
              <a:gd name="connsiteY1" fmla="*/ 1719445 h 2805597"/>
              <a:gd name="connsiteX2" fmla="*/ 591588 w 3078393"/>
              <a:gd name="connsiteY2" fmla="*/ 2370488 h 2805597"/>
              <a:gd name="connsiteX3" fmla="*/ 1125762 w 3078393"/>
              <a:gd name="connsiteY3" fmla="*/ 1130084 h 2805597"/>
              <a:gd name="connsiteX4" fmla="*/ 1648397 w 3078393"/>
              <a:gd name="connsiteY4" fmla="*/ 1965740 h 2805597"/>
              <a:gd name="connsiteX5" fmla="*/ 2159492 w 3078393"/>
              <a:gd name="connsiteY5" fmla="*/ 777409 h 2805597"/>
              <a:gd name="connsiteX6" fmla="*/ 2634000 w 3078393"/>
              <a:gd name="connsiteY6" fmla="*/ 1174517 h 2805597"/>
              <a:gd name="connsiteX7" fmla="*/ 3078393 w 3078393"/>
              <a:gd name="connsiteY7" fmla="*/ 0 h 2805597"/>
              <a:gd name="connsiteX0" fmla="*/ 0 w 3078393"/>
              <a:gd name="connsiteY0" fmla="*/ 2805597 h 2805597"/>
              <a:gd name="connsiteX1" fmla="*/ 199259 w 3078393"/>
              <a:gd name="connsiteY1" fmla="*/ 1557302 h 2805597"/>
              <a:gd name="connsiteX2" fmla="*/ 591588 w 3078393"/>
              <a:gd name="connsiteY2" fmla="*/ 2370488 h 2805597"/>
              <a:gd name="connsiteX3" fmla="*/ 1125762 w 3078393"/>
              <a:gd name="connsiteY3" fmla="*/ 1130084 h 2805597"/>
              <a:gd name="connsiteX4" fmla="*/ 1648397 w 3078393"/>
              <a:gd name="connsiteY4" fmla="*/ 1965740 h 2805597"/>
              <a:gd name="connsiteX5" fmla="*/ 2159492 w 3078393"/>
              <a:gd name="connsiteY5" fmla="*/ 777409 h 2805597"/>
              <a:gd name="connsiteX6" fmla="*/ 2634000 w 3078393"/>
              <a:gd name="connsiteY6" fmla="*/ 1174517 h 2805597"/>
              <a:gd name="connsiteX7" fmla="*/ 3078393 w 3078393"/>
              <a:gd name="connsiteY7" fmla="*/ 0 h 2805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78393" h="2805597">
                <a:moveTo>
                  <a:pt x="0" y="2805597"/>
                </a:moveTo>
                <a:cubicBezTo>
                  <a:pt x="44115" y="2502134"/>
                  <a:pt x="100661" y="1629820"/>
                  <a:pt x="199259" y="1557302"/>
                </a:cubicBezTo>
                <a:cubicBezTo>
                  <a:pt x="297857" y="1484784"/>
                  <a:pt x="437171" y="2441691"/>
                  <a:pt x="591588" y="2370488"/>
                </a:cubicBezTo>
                <a:cubicBezTo>
                  <a:pt x="746005" y="2299285"/>
                  <a:pt x="949627" y="1197542"/>
                  <a:pt x="1125762" y="1130084"/>
                </a:cubicBezTo>
                <a:cubicBezTo>
                  <a:pt x="1301897" y="1062626"/>
                  <a:pt x="1476109" y="2024519"/>
                  <a:pt x="1648397" y="1965740"/>
                </a:cubicBezTo>
                <a:cubicBezTo>
                  <a:pt x="1820685" y="1906961"/>
                  <a:pt x="1995225" y="909279"/>
                  <a:pt x="2159492" y="777409"/>
                </a:cubicBezTo>
                <a:cubicBezTo>
                  <a:pt x="2323759" y="645539"/>
                  <a:pt x="2476253" y="1244033"/>
                  <a:pt x="2634000" y="1174517"/>
                </a:cubicBezTo>
                <a:cubicBezTo>
                  <a:pt x="2791747" y="1105001"/>
                  <a:pt x="3024707" y="408374"/>
                  <a:pt x="3078393" y="0"/>
                </a:cubicBezTo>
              </a:path>
            </a:pathLst>
          </a:custGeom>
          <a:noFill/>
          <a:ln>
            <a:solidFill>
              <a:schemeClr val="accent1">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1" name="手繪多邊形 40"/>
          <p:cNvSpPr/>
          <p:nvPr/>
        </p:nvSpPr>
        <p:spPr>
          <a:xfrm>
            <a:off x="6053712" y="3518620"/>
            <a:ext cx="2466410" cy="1926532"/>
          </a:xfrm>
          <a:custGeom>
            <a:avLst/>
            <a:gdLst>
              <a:gd name="connsiteX0" fmla="*/ 0 w 2823410"/>
              <a:gd name="connsiteY0" fmla="*/ 0 h 1816315"/>
              <a:gd name="connsiteX1" fmla="*/ 497305 w 2823410"/>
              <a:gd name="connsiteY1" fmla="*/ 1235242 h 1816315"/>
              <a:gd name="connsiteX2" fmla="*/ 930442 w 2823410"/>
              <a:gd name="connsiteY2" fmla="*/ 737936 h 1816315"/>
              <a:gd name="connsiteX3" fmla="*/ 1443789 w 2823410"/>
              <a:gd name="connsiteY3" fmla="*/ 1572126 h 1816315"/>
              <a:gd name="connsiteX4" fmla="*/ 1860884 w 2823410"/>
              <a:gd name="connsiteY4" fmla="*/ 978568 h 1816315"/>
              <a:gd name="connsiteX5" fmla="*/ 2438400 w 2823410"/>
              <a:gd name="connsiteY5" fmla="*/ 1812757 h 1816315"/>
              <a:gd name="connsiteX6" fmla="*/ 2823410 w 2823410"/>
              <a:gd name="connsiteY6" fmla="*/ 1299410 h 1816315"/>
              <a:gd name="connsiteX0" fmla="*/ 0 w 2823410"/>
              <a:gd name="connsiteY0" fmla="*/ 0 h 1816315"/>
              <a:gd name="connsiteX1" fmla="*/ 458030 w 2823410"/>
              <a:gd name="connsiteY1" fmla="*/ 1449774 h 1816315"/>
              <a:gd name="connsiteX2" fmla="*/ 930442 w 2823410"/>
              <a:gd name="connsiteY2" fmla="*/ 737936 h 1816315"/>
              <a:gd name="connsiteX3" fmla="*/ 1443789 w 2823410"/>
              <a:gd name="connsiteY3" fmla="*/ 1572126 h 1816315"/>
              <a:gd name="connsiteX4" fmla="*/ 1860884 w 2823410"/>
              <a:gd name="connsiteY4" fmla="*/ 978568 h 1816315"/>
              <a:gd name="connsiteX5" fmla="*/ 2438400 w 2823410"/>
              <a:gd name="connsiteY5" fmla="*/ 1812757 h 1816315"/>
              <a:gd name="connsiteX6" fmla="*/ 2823410 w 2823410"/>
              <a:gd name="connsiteY6" fmla="*/ 1299410 h 1816315"/>
              <a:gd name="connsiteX0" fmla="*/ 0 w 2823410"/>
              <a:gd name="connsiteY0" fmla="*/ 0 h 1816315"/>
              <a:gd name="connsiteX1" fmla="*/ 458030 w 2823410"/>
              <a:gd name="connsiteY1" fmla="*/ 1449774 h 1816315"/>
              <a:gd name="connsiteX2" fmla="*/ 878076 w 2823410"/>
              <a:gd name="connsiteY2" fmla="*/ 1006101 h 1816315"/>
              <a:gd name="connsiteX3" fmla="*/ 1443789 w 2823410"/>
              <a:gd name="connsiteY3" fmla="*/ 1572126 h 1816315"/>
              <a:gd name="connsiteX4" fmla="*/ 1860884 w 2823410"/>
              <a:gd name="connsiteY4" fmla="*/ 978568 h 1816315"/>
              <a:gd name="connsiteX5" fmla="*/ 2438400 w 2823410"/>
              <a:gd name="connsiteY5" fmla="*/ 1812757 h 1816315"/>
              <a:gd name="connsiteX6" fmla="*/ 2823410 w 2823410"/>
              <a:gd name="connsiteY6" fmla="*/ 1299410 h 1816315"/>
              <a:gd name="connsiteX0" fmla="*/ 0 w 2823410"/>
              <a:gd name="connsiteY0" fmla="*/ 0 h 1816315"/>
              <a:gd name="connsiteX1" fmla="*/ 458030 w 2823410"/>
              <a:gd name="connsiteY1" fmla="*/ 1530224 h 1816315"/>
              <a:gd name="connsiteX2" fmla="*/ 878076 w 2823410"/>
              <a:gd name="connsiteY2" fmla="*/ 1006101 h 1816315"/>
              <a:gd name="connsiteX3" fmla="*/ 1443789 w 2823410"/>
              <a:gd name="connsiteY3" fmla="*/ 1572126 h 1816315"/>
              <a:gd name="connsiteX4" fmla="*/ 1860884 w 2823410"/>
              <a:gd name="connsiteY4" fmla="*/ 978568 h 1816315"/>
              <a:gd name="connsiteX5" fmla="*/ 2438400 w 2823410"/>
              <a:gd name="connsiteY5" fmla="*/ 1812757 h 1816315"/>
              <a:gd name="connsiteX6" fmla="*/ 2823410 w 2823410"/>
              <a:gd name="connsiteY6" fmla="*/ 1299410 h 1816315"/>
              <a:gd name="connsiteX0" fmla="*/ 0 w 2823410"/>
              <a:gd name="connsiteY0" fmla="*/ 0 h 1816315"/>
              <a:gd name="connsiteX1" fmla="*/ 458030 w 2823410"/>
              <a:gd name="connsiteY1" fmla="*/ 1530224 h 1816315"/>
              <a:gd name="connsiteX2" fmla="*/ 878076 w 2823410"/>
              <a:gd name="connsiteY2" fmla="*/ 1006101 h 1816315"/>
              <a:gd name="connsiteX3" fmla="*/ 1325965 w 2823410"/>
              <a:gd name="connsiteY3" fmla="*/ 1786658 h 1816315"/>
              <a:gd name="connsiteX4" fmla="*/ 1860884 w 2823410"/>
              <a:gd name="connsiteY4" fmla="*/ 978568 h 1816315"/>
              <a:gd name="connsiteX5" fmla="*/ 2438400 w 2823410"/>
              <a:gd name="connsiteY5" fmla="*/ 1812757 h 1816315"/>
              <a:gd name="connsiteX6" fmla="*/ 2823410 w 2823410"/>
              <a:gd name="connsiteY6" fmla="*/ 1299410 h 1816315"/>
              <a:gd name="connsiteX0" fmla="*/ 0 w 2823410"/>
              <a:gd name="connsiteY0" fmla="*/ 0 h 1816315"/>
              <a:gd name="connsiteX1" fmla="*/ 458030 w 2823410"/>
              <a:gd name="connsiteY1" fmla="*/ 1530224 h 1816315"/>
              <a:gd name="connsiteX2" fmla="*/ 878076 w 2823410"/>
              <a:gd name="connsiteY2" fmla="*/ 1006101 h 1816315"/>
              <a:gd name="connsiteX3" fmla="*/ 1325965 w 2823410"/>
              <a:gd name="connsiteY3" fmla="*/ 1786658 h 1816315"/>
              <a:gd name="connsiteX4" fmla="*/ 1769244 w 2823410"/>
              <a:gd name="connsiteY4" fmla="*/ 1166283 h 1816315"/>
              <a:gd name="connsiteX5" fmla="*/ 2438400 w 2823410"/>
              <a:gd name="connsiteY5" fmla="*/ 1812757 h 1816315"/>
              <a:gd name="connsiteX6" fmla="*/ 2823410 w 2823410"/>
              <a:gd name="connsiteY6" fmla="*/ 1299410 h 1816315"/>
              <a:gd name="connsiteX0" fmla="*/ 0 w 2823410"/>
              <a:gd name="connsiteY0" fmla="*/ 0 h 1816315"/>
              <a:gd name="connsiteX1" fmla="*/ 458030 w 2823410"/>
              <a:gd name="connsiteY1" fmla="*/ 1530224 h 1816315"/>
              <a:gd name="connsiteX2" fmla="*/ 878076 w 2823410"/>
              <a:gd name="connsiteY2" fmla="*/ 1006101 h 1816315"/>
              <a:gd name="connsiteX3" fmla="*/ 1325965 w 2823410"/>
              <a:gd name="connsiteY3" fmla="*/ 1786658 h 1816315"/>
              <a:gd name="connsiteX4" fmla="*/ 1795428 w 2823410"/>
              <a:gd name="connsiteY4" fmla="*/ 1166283 h 1816315"/>
              <a:gd name="connsiteX5" fmla="*/ 2438400 w 2823410"/>
              <a:gd name="connsiteY5" fmla="*/ 1812757 h 1816315"/>
              <a:gd name="connsiteX6" fmla="*/ 2823410 w 2823410"/>
              <a:gd name="connsiteY6" fmla="*/ 1299410 h 1816315"/>
              <a:gd name="connsiteX0" fmla="*/ 0 w 2823410"/>
              <a:gd name="connsiteY0" fmla="*/ 0 h 2043279"/>
              <a:gd name="connsiteX1" fmla="*/ 458030 w 2823410"/>
              <a:gd name="connsiteY1" fmla="*/ 1530224 h 2043279"/>
              <a:gd name="connsiteX2" fmla="*/ 878076 w 2823410"/>
              <a:gd name="connsiteY2" fmla="*/ 1006101 h 2043279"/>
              <a:gd name="connsiteX3" fmla="*/ 1325965 w 2823410"/>
              <a:gd name="connsiteY3" fmla="*/ 1786658 h 2043279"/>
              <a:gd name="connsiteX4" fmla="*/ 1795428 w 2823410"/>
              <a:gd name="connsiteY4" fmla="*/ 1166283 h 2043279"/>
              <a:gd name="connsiteX5" fmla="*/ 2346759 w 2823410"/>
              <a:gd name="connsiteY5" fmla="*/ 2040697 h 2043279"/>
              <a:gd name="connsiteX6" fmla="*/ 2823410 w 2823410"/>
              <a:gd name="connsiteY6" fmla="*/ 1299410 h 2043279"/>
              <a:gd name="connsiteX0" fmla="*/ 0 w 2731769"/>
              <a:gd name="connsiteY0" fmla="*/ 0 h 2043122"/>
              <a:gd name="connsiteX1" fmla="*/ 458030 w 2731769"/>
              <a:gd name="connsiteY1" fmla="*/ 1530224 h 2043122"/>
              <a:gd name="connsiteX2" fmla="*/ 878076 w 2731769"/>
              <a:gd name="connsiteY2" fmla="*/ 1006101 h 2043122"/>
              <a:gd name="connsiteX3" fmla="*/ 1325965 w 2731769"/>
              <a:gd name="connsiteY3" fmla="*/ 1786658 h 2043122"/>
              <a:gd name="connsiteX4" fmla="*/ 1795428 w 2731769"/>
              <a:gd name="connsiteY4" fmla="*/ 1166283 h 2043122"/>
              <a:gd name="connsiteX5" fmla="*/ 2346759 w 2731769"/>
              <a:gd name="connsiteY5" fmla="*/ 2040697 h 2043122"/>
              <a:gd name="connsiteX6" fmla="*/ 2731769 w 2731769"/>
              <a:gd name="connsiteY6" fmla="*/ 1245777 h 2043122"/>
              <a:gd name="connsiteX0" fmla="*/ 0 w 2731769"/>
              <a:gd name="connsiteY0" fmla="*/ 0 h 1909473"/>
              <a:gd name="connsiteX1" fmla="*/ 458030 w 2731769"/>
              <a:gd name="connsiteY1" fmla="*/ 1530224 h 1909473"/>
              <a:gd name="connsiteX2" fmla="*/ 878076 w 2731769"/>
              <a:gd name="connsiteY2" fmla="*/ 1006101 h 1909473"/>
              <a:gd name="connsiteX3" fmla="*/ 1325965 w 2731769"/>
              <a:gd name="connsiteY3" fmla="*/ 1786658 h 1909473"/>
              <a:gd name="connsiteX4" fmla="*/ 1795428 w 2731769"/>
              <a:gd name="connsiteY4" fmla="*/ 1166283 h 1909473"/>
              <a:gd name="connsiteX5" fmla="*/ 2333668 w 2731769"/>
              <a:gd name="connsiteY5" fmla="*/ 1906614 h 1909473"/>
              <a:gd name="connsiteX6" fmla="*/ 2731769 w 2731769"/>
              <a:gd name="connsiteY6" fmla="*/ 1245777 h 1909473"/>
              <a:gd name="connsiteX0" fmla="*/ 0 w 2731769"/>
              <a:gd name="connsiteY0" fmla="*/ 0 h 1909473"/>
              <a:gd name="connsiteX1" fmla="*/ 458030 w 2731769"/>
              <a:gd name="connsiteY1" fmla="*/ 1530224 h 1909473"/>
              <a:gd name="connsiteX2" fmla="*/ 891168 w 2731769"/>
              <a:gd name="connsiteY2" fmla="*/ 872019 h 1909473"/>
              <a:gd name="connsiteX3" fmla="*/ 1325965 w 2731769"/>
              <a:gd name="connsiteY3" fmla="*/ 1786658 h 1909473"/>
              <a:gd name="connsiteX4" fmla="*/ 1795428 w 2731769"/>
              <a:gd name="connsiteY4" fmla="*/ 1166283 h 1909473"/>
              <a:gd name="connsiteX5" fmla="*/ 2333668 w 2731769"/>
              <a:gd name="connsiteY5" fmla="*/ 1906614 h 1909473"/>
              <a:gd name="connsiteX6" fmla="*/ 2731769 w 2731769"/>
              <a:gd name="connsiteY6" fmla="*/ 1245777 h 1909473"/>
              <a:gd name="connsiteX0" fmla="*/ 0 w 2731769"/>
              <a:gd name="connsiteY0" fmla="*/ 0 h 1909473"/>
              <a:gd name="connsiteX1" fmla="*/ 458030 w 2731769"/>
              <a:gd name="connsiteY1" fmla="*/ 1530224 h 1909473"/>
              <a:gd name="connsiteX2" fmla="*/ 891168 w 2731769"/>
              <a:gd name="connsiteY2" fmla="*/ 872019 h 1909473"/>
              <a:gd name="connsiteX3" fmla="*/ 1325965 w 2731769"/>
              <a:gd name="connsiteY3" fmla="*/ 1786658 h 1909473"/>
              <a:gd name="connsiteX4" fmla="*/ 1782337 w 2731769"/>
              <a:gd name="connsiteY4" fmla="*/ 1005383 h 1909473"/>
              <a:gd name="connsiteX5" fmla="*/ 2333668 w 2731769"/>
              <a:gd name="connsiteY5" fmla="*/ 1906614 h 1909473"/>
              <a:gd name="connsiteX6" fmla="*/ 2731769 w 2731769"/>
              <a:gd name="connsiteY6" fmla="*/ 1245777 h 1909473"/>
              <a:gd name="connsiteX0" fmla="*/ 0 w 2828055"/>
              <a:gd name="connsiteY0" fmla="*/ 0 h 1909473"/>
              <a:gd name="connsiteX1" fmla="*/ 458030 w 2828055"/>
              <a:gd name="connsiteY1" fmla="*/ 1530224 h 1909473"/>
              <a:gd name="connsiteX2" fmla="*/ 891168 w 2828055"/>
              <a:gd name="connsiteY2" fmla="*/ 872019 h 1909473"/>
              <a:gd name="connsiteX3" fmla="*/ 1325965 w 2828055"/>
              <a:gd name="connsiteY3" fmla="*/ 1786658 h 1909473"/>
              <a:gd name="connsiteX4" fmla="*/ 1782337 w 2828055"/>
              <a:gd name="connsiteY4" fmla="*/ 1005383 h 1909473"/>
              <a:gd name="connsiteX5" fmla="*/ 2333668 w 2828055"/>
              <a:gd name="connsiteY5" fmla="*/ 1906614 h 1909473"/>
              <a:gd name="connsiteX6" fmla="*/ 2828055 w 2828055"/>
              <a:gd name="connsiteY6" fmla="*/ 1245777 h 1909473"/>
              <a:gd name="connsiteX0" fmla="*/ 0 w 2828055"/>
              <a:gd name="connsiteY0" fmla="*/ 0 h 1869823"/>
              <a:gd name="connsiteX1" fmla="*/ 458030 w 2828055"/>
              <a:gd name="connsiteY1" fmla="*/ 1530224 h 1869823"/>
              <a:gd name="connsiteX2" fmla="*/ 891168 w 2828055"/>
              <a:gd name="connsiteY2" fmla="*/ 872019 h 1869823"/>
              <a:gd name="connsiteX3" fmla="*/ 1325965 w 2828055"/>
              <a:gd name="connsiteY3" fmla="*/ 1786658 h 1869823"/>
              <a:gd name="connsiteX4" fmla="*/ 1782337 w 2828055"/>
              <a:gd name="connsiteY4" fmla="*/ 1005383 h 1869823"/>
              <a:gd name="connsiteX5" fmla="*/ 2443709 w 2828055"/>
              <a:gd name="connsiteY5" fmla="*/ 1866804 h 1869823"/>
              <a:gd name="connsiteX6" fmla="*/ 2828055 w 2828055"/>
              <a:gd name="connsiteY6" fmla="*/ 1245777 h 1869823"/>
              <a:gd name="connsiteX0" fmla="*/ 0 w 2745525"/>
              <a:gd name="connsiteY0" fmla="*/ 0 h 2387340"/>
              <a:gd name="connsiteX1" fmla="*/ 375500 w 2745525"/>
              <a:gd name="connsiteY1" fmla="*/ 2047741 h 2387340"/>
              <a:gd name="connsiteX2" fmla="*/ 808638 w 2745525"/>
              <a:gd name="connsiteY2" fmla="*/ 1389536 h 2387340"/>
              <a:gd name="connsiteX3" fmla="*/ 1243435 w 2745525"/>
              <a:gd name="connsiteY3" fmla="*/ 2304175 h 2387340"/>
              <a:gd name="connsiteX4" fmla="*/ 1699807 w 2745525"/>
              <a:gd name="connsiteY4" fmla="*/ 1522900 h 2387340"/>
              <a:gd name="connsiteX5" fmla="*/ 2361179 w 2745525"/>
              <a:gd name="connsiteY5" fmla="*/ 2384321 h 2387340"/>
              <a:gd name="connsiteX6" fmla="*/ 2745525 w 2745525"/>
              <a:gd name="connsiteY6" fmla="*/ 1763294 h 2387340"/>
              <a:gd name="connsiteX0" fmla="*/ 0 w 2745525"/>
              <a:gd name="connsiteY0" fmla="*/ 0 h 2387340"/>
              <a:gd name="connsiteX1" fmla="*/ 375500 w 2745525"/>
              <a:gd name="connsiteY1" fmla="*/ 2047741 h 2387340"/>
              <a:gd name="connsiteX2" fmla="*/ 808638 w 2745525"/>
              <a:gd name="connsiteY2" fmla="*/ 1389536 h 2387340"/>
              <a:gd name="connsiteX3" fmla="*/ 1243435 w 2745525"/>
              <a:gd name="connsiteY3" fmla="*/ 2304175 h 2387340"/>
              <a:gd name="connsiteX4" fmla="*/ 1699807 w 2745525"/>
              <a:gd name="connsiteY4" fmla="*/ 1522900 h 2387340"/>
              <a:gd name="connsiteX5" fmla="*/ 2361179 w 2745525"/>
              <a:gd name="connsiteY5" fmla="*/ 2384321 h 2387340"/>
              <a:gd name="connsiteX6" fmla="*/ 2745525 w 2745525"/>
              <a:gd name="connsiteY6" fmla="*/ 1763294 h 2387340"/>
              <a:gd name="connsiteX0" fmla="*/ 0 w 2745525"/>
              <a:gd name="connsiteY0" fmla="*/ 0 h 2387340"/>
              <a:gd name="connsiteX1" fmla="*/ 375500 w 2745525"/>
              <a:gd name="connsiteY1" fmla="*/ 2047741 h 2387340"/>
              <a:gd name="connsiteX2" fmla="*/ 767371 w 2745525"/>
              <a:gd name="connsiteY2" fmla="*/ 1250206 h 2387340"/>
              <a:gd name="connsiteX3" fmla="*/ 1243435 w 2745525"/>
              <a:gd name="connsiteY3" fmla="*/ 2304175 h 2387340"/>
              <a:gd name="connsiteX4" fmla="*/ 1699807 w 2745525"/>
              <a:gd name="connsiteY4" fmla="*/ 1522900 h 2387340"/>
              <a:gd name="connsiteX5" fmla="*/ 2361179 w 2745525"/>
              <a:gd name="connsiteY5" fmla="*/ 2384321 h 2387340"/>
              <a:gd name="connsiteX6" fmla="*/ 2745525 w 2745525"/>
              <a:gd name="connsiteY6" fmla="*/ 1763294 h 2387340"/>
              <a:gd name="connsiteX0" fmla="*/ 0 w 2745525"/>
              <a:gd name="connsiteY0" fmla="*/ 0 h 2822881"/>
              <a:gd name="connsiteX1" fmla="*/ 375500 w 2745525"/>
              <a:gd name="connsiteY1" fmla="*/ 2047741 h 2822881"/>
              <a:gd name="connsiteX2" fmla="*/ 767371 w 2745525"/>
              <a:gd name="connsiteY2" fmla="*/ 1250206 h 2822881"/>
              <a:gd name="connsiteX3" fmla="*/ 1243435 w 2745525"/>
              <a:gd name="connsiteY3" fmla="*/ 2821692 h 2822881"/>
              <a:gd name="connsiteX4" fmla="*/ 1699807 w 2745525"/>
              <a:gd name="connsiteY4" fmla="*/ 1522900 h 2822881"/>
              <a:gd name="connsiteX5" fmla="*/ 2361179 w 2745525"/>
              <a:gd name="connsiteY5" fmla="*/ 2384321 h 2822881"/>
              <a:gd name="connsiteX6" fmla="*/ 2745525 w 2745525"/>
              <a:gd name="connsiteY6" fmla="*/ 1763294 h 2822881"/>
              <a:gd name="connsiteX0" fmla="*/ 0 w 2745525"/>
              <a:gd name="connsiteY0" fmla="*/ 0 h 3102385"/>
              <a:gd name="connsiteX1" fmla="*/ 375500 w 2745525"/>
              <a:gd name="connsiteY1" fmla="*/ 2047741 h 3102385"/>
              <a:gd name="connsiteX2" fmla="*/ 767371 w 2745525"/>
              <a:gd name="connsiteY2" fmla="*/ 1250206 h 3102385"/>
              <a:gd name="connsiteX3" fmla="*/ 1243435 w 2745525"/>
              <a:gd name="connsiteY3" fmla="*/ 2821692 h 3102385"/>
              <a:gd name="connsiteX4" fmla="*/ 1699807 w 2745525"/>
              <a:gd name="connsiteY4" fmla="*/ 1522900 h 3102385"/>
              <a:gd name="connsiteX5" fmla="*/ 2292404 w 2745525"/>
              <a:gd name="connsiteY5" fmla="*/ 3100882 h 3102385"/>
              <a:gd name="connsiteX6" fmla="*/ 2745525 w 2745525"/>
              <a:gd name="connsiteY6" fmla="*/ 1763294 h 3102385"/>
              <a:gd name="connsiteX0" fmla="*/ 0 w 2745525"/>
              <a:gd name="connsiteY0" fmla="*/ 0 h 3103294"/>
              <a:gd name="connsiteX1" fmla="*/ 375500 w 2745525"/>
              <a:gd name="connsiteY1" fmla="*/ 2047741 h 3103294"/>
              <a:gd name="connsiteX2" fmla="*/ 767371 w 2745525"/>
              <a:gd name="connsiteY2" fmla="*/ 1250206 h 3103294"/>
              <a:gd name="connsiteX3" fmla="*/ 1243435 w 2745525"/>
              <a:gd name="connsiteY3" fmla="*/ 2821692 h 3103294"/>
              <a:gd name="connsiteX4" fmla="*/ 1699807 w 2745525"/>
              <a:gd name="connsiteY4" fmla="*/ 1522900 h 3103294"/>
              <a:gd name="connsiteX5" fmla="*/ 2292404 w 2745525"/>
              <a:gd name="connsiteY5" fmla="*/ 3100882 h 3103294"/>
              <a:gd name="connsiteX6" fmla="*/ 2745525 w 2745525"/>
              <a:gd name="connsiteY6" fmla="*/ 2300716 h 3103294"/>
              <a:gd name="connsiteX0" fmla="*/ 0 w 2745525"/>
              <a:gd name="connsiteY0" fmla="*/ 0 h 3103292"/>
              <a:gd name="connsiteX1" fmla="*/ 375500 w 2745525"/>
              <a:gd name="connsiteY1" fmla="*/ 2047741 h 3103292"/>
              <a:gd name="connsiteX2" fmla="*/ 767371 w 2745525"/>
              <a:gd name="connsiteY2" fmla="*/ 1250206 h 3103292"/>
              <a:gd name="connsiteX3" fmla="*/ 1243435 w 2745525"/>
              <a:gd name="connsiteY3" fmla="*/ 2821692 h 3103292"/>
              <a:gd name="connsiteX4" fmla="*/ 1782339 w 2745525"/>
              <a:gd name="connsiteY4" fmla="*/ 1582613 h 3103292"/>
              <a:gd name="connsiteX5" fmla="*/ 2292404 w 2745525"/>
              <a:gd name="connsiteY5" fmla="*/ 3100882 h 3103292"/>
              <a:gd name="connsiteX6" fmla="*/ 2745525 w 2745525"/>
              <a:gd name="connsiteY6" fmla="*/ 2300716 h 310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45525" h="3103292">
                <a:moveTo>
                  <a:pt x="0" y="0"/>
                </a:moveTo>
                <a:cubicBezTo>
                  <a:pt x="129850" y="556127"/>
                  <a:pt x="247605" y="1839373"/>
                  <a:pt x="375500" y="2047741"/>
                </a:cubicBezTo>
                <a:cubicBezTo>
                  <a:pt x="503395" y="2256109"/>
                  <a:pt x="622715" y="1121214"/>
                  <a:pt x="767371" y="1250206"/>
                </a:cubicBezTo>
                <a:cubicBezTo>
                  <a:pt x="912027" y="1379198"/>
                  <a:pt x="1074274" y="2766291"/>
                  <a:pt x="1243435" y="2821692"/>
                </a:cubicBezTo>
                <a:cubicBezTo>
                  <a:pt x="1412596" y="2877093"/>
                  <a:pt x="1607511" y="1536081"/>
                  <a:pt x="1782339" y="1582613"/>
                </a:cubicBezTo>
                <a:cubicBezTo>
                  <a:pt x="1957167" y="1629145"/>
                  <a:pt x="2131983" y="3047408"/>
                  <a:pt x="2292404" y="3100882"/>
                </a:cubicBezTo>
                <a:cubicBezTo>
                  <a:pt x="2452825" y="3154356"/>
                  <a:pt x="2745525" y="2300716"/>
                  <a:pt x="2745525" y="2300716"/>
                </a:cubicBezTo>
              </a:path>
            </a:pathLst>
          </a:custGeom>
          <a:noFill/>
          <a:ln>
            <a:solidFill>
              <a:schemeClr val="accent4">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aphicFrame>
        <p:nvGraphicFramePr>
          <p:cNvPr id="42" name="表格 41">
            <a:extLst>
              <a:ext uri="{FF2B5EF4-FFF2-40B4-BE49-F238E27FC236}">
                <a16:creationId xmlns:a16="http://schemas.microsoft.com/office/drawing/2014/main" xmlns="" id="{6BDC06A1-D1C4-2247-9C28-49CD3687FB06}"/>
              </a:ext>
            </a:extLst>
          </p:cNvPr>
          <p:cNvGraphicFramePr>
            <a:graphicFrameLocks noGrp="1"/>
          </p:cNvGraphicFramePr>
          <p:nvPr>
            <p:extLst>
              <p:ext uri="{D42A27DB-BD31-4B8C-83A1-F6EECF244321}">
                <p14:modId xmlns:p14="http://schemas.microsoft.com/office/powerpoint/2010/main" val="1910170909"/>
              </p:ext>
            </p:extLst>
          </p:nvPr>
        </p:nvGraphicFramePr>
        <p:xfrm>
          <a:off x="3035422" y="2067840"/>
          <a:ext cx="3509895" cy="841240"/>
        </p:xfrm>
        <a:graphic>
          <a:graphicData uri="http://schemas.openxmlformats.org/drawingml/2006/table">
            <a:tbl>
              <a:tblPr/>
              <a:tblGrid>
                <a:gridCol w="1169965">
                  <a:extLst>
                    <a:ext uri="{9D8B030D-6E8A-4147-A177-3AD203B41FA5}">
                      <a16:colId xmlns:a16="http://schemas.microsoft.com/office/drawing/2014/main" xmlns="" val="1193979102"/>
                    </a:ext>
                  </a:extLst>
                </a:gridCol>
                <a:gridCol w="1169965">
                  <a:extLst>
                    <a:ext uri="{9D8B030D-6E8A-4147-A177-3AD203B41FA5}">
                      <a16:colId xmlns:a16="http://schemas.microsoft.com/office/drawing/2014/main" xmlns="" val="20002"/>
                    </a:ext>
                  </a:extLst>
                </a:gridCol>
                <a:gridCol w="1169965">
                  <a:extLst>
                    <a:ext uri="{9D8B030D-6E8A-4147-A177-3AD203B41FA5}">
                      <a16:colId xmlns:a16="http://schemas.microsoft.com/office/drawing/2014/main" xmlns="" val="1553333699"/>
                    </a:ext>
                  </a:extLst>
                </a:gridCol>
              </a:tblGrid>
              <a:tr h="168248">
                <a:tc>
                  <a:txBody>
                    <a:bodyPr/>
                    <a:lstStyle/>
                    <a:p>
                      <a:pPr marL="0" algn="ctr" defTabSz="914400" rtl="0" eaLnBrk="1" fontAlgn="ctr" latinLnBrk="0" hangingPunct="1"/>
                      <a:r>
                        <a:rPr lang="en-US" altLang="zh-TW"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S&amp;P 500</a:t>
                      </a:r>
                      <a:r>
                        <a:rPr lang="zh-TW" altLang="en-US"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預估</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TW"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2023</a:t>
                      </a:r>
                      <a:r>
                        <a:rPr lang="zh-TW" altLang="en-US"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底</a:t>
                      </a:r>
                      <a:endParaRPr lang="en-US" altLang="zh-TW"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TW"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EPS</a:t>
                      </a:r>
                      <a:r>
                        <a:rPr lang="zh-TW" altLang="en-US"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 </a:t>
                      </a:r>
                      <a:r>
                        <a:rPr lang="en-US" altLang="zh-TW"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en-US"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 </a:t>
                      </a:r>
                      <a:r>
                        <a:rPr lang="en-US" altLang="zh-TW"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PE (Forward)</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17064305"/>
                  </a:ext>
                </a:extLst>
              </a:tr>
              <a:tr h="168248">
                <a:tc>
                  <a:txBody>
                    <a:bodyPr/>
                    <a:lstStyle/>
                    <a:p>
                      <a:pPr marL="0" algn="ctr" defTabSz="914400" rtl="0" eaLnBrk="1" fontAlgn="ctr" latinLnBrk="0" hangingPunct="1"/>
                      <a:r>
                        <a:rPr lang="en-US"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MS</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TW"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3900</a:t>
                      </a:r>
                      <a:endParaRPr lang="zh-TW" altLang="en-US"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TW"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241</a:t>
                      </a:r>
                      <a:r>
                        <a:rPr lang="zh-TW" altLang="en-US"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 </a:t>
                      </a:r>
                      <a:r>
                        <a:rPr lang="en-US" altLang="zh-TW"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en-US"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 </a:t>
                      </a:r>
                      <a:r>
                        <a:rPr lang="en-US" altLang="zh-TW"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16.2</a:t>
                      </a:r>
                      <a:endParaRPr lang="zh-TW" altLang="en-US"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endParaRP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834432548"/>
                  </a:ext>
                </a:extLst>
              </a:tr>
              <a:tr h="168248">
                <a:tc>
                  <a:txBody>
                    <a:bodyPr/>
                    <a:lstStyle/>
                    <a:p>
                      <a:pPr marL="0" algn="ctr" defTabSz="914400" rtl="0" eaLnBrk="1" fontAlgn="ctr" latinLnBrk="0" hangingPunct="1"/>
                      <a:r>
                        <a:rPr lang="en-US"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GS</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TW"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4000</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TW"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224</a:t>
                      </a:r>
                      <a:r>
                        <a:rPr lang="zh-TW" altLang="en-US"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 </a:t>
                      </a:r>
                      <a:r>
                        <a:rPr lang="en-US" altLang="zh-TW"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en-US"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 </a:t>
                      </a:r>
                      <a:r>
                        <a:rPr lang="en-US" altLang="zh-TW"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17.8</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2426071604"/>
                  </a:ext>
                </a:extLst>
              </a:tr>
              <a:tr h="168248">
                <a:tc>
                  <a:txBody>
                    <a:bodyPr/>
                    <a:lstStyle/>
                    <a:p>
                      <a:pPr marL="0" algn="ctr" defTabSz="914400" rtl="0" eaLnBrk="1" fontAlgn="ctr" latinLnBrk="0" hangingPunct="1"/>
                      <a:r>
                        <a:rPr lang="en-US"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Citi</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TW"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4000</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TW"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216</a:t>
                      </a:r>
                      <a:r>
                        <a:rPr lang="zh-TW" altLang="en-US"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 </a:t>
                      </a:r>
                      <a:r>
                        <a:rPr lang="en-US" altLang="zh-TW"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en-US"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 </a:t>
                      </a:r>
                      <a:r>
                        <a:rPr lang="en-US" altLang="zh-TW"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18.5</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r h="168248">
                <a:tc>
                  <a:txBody>
                    <a:bodyPr/>
                    <a:lstStyle/>
                    <a:p>
                      <a:pPr marL="0" algn="ctr" defTabSz="914400" rtl="0" eaLnBrk="1" fontAlgn="ctr" latinLnBrk="0" hangingPunct="1"/>
                      <a:r>
                        <a:rPr lang="en-US"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CS</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TW"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4050</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tc>
                  <a:txBody>
                    <a:bodyPr/>
                    <a:lstStyle/>
                    <a:p>
                      <a:pPr marL="0" algn="ctr" defTabSz="914400" rtl="0" eaLnBrk="1" fontAlgn="ctr" latinLnBrk="0" hangingPunct="1"/>
                      <a:r>
                        <a:rPr lang="en-US" altLang="zh-TW"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230</a:t>
                      </a:r>
                      <a:r>
                        <a:rPr lang="zh-TW" altLang="en-US"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 </a:t>
                      </a:r>
                      <a:r>
                        <a:rPr lang="en-US" altLang="zh-TW"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a:t>
                      </a:r>
                      <a:r>
                        <a:rPr lang="zh-TW" altLang="en-US"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 </a:t>
                      </a:r>
                      <a:r>
                        <a:rPr lang="en-US" altLang="zh-TW" sz="105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17.6</a:t>
                      </a:r>
                    </a:p>
                  </a:txBody>
                  <a:tcPr marL="6350" marR="6350" marT="6350" marB="0" anchor="ctr">
                    <a:lnL w="12700" cap="flat" cmpd="sng" algn="ctr">
                      <a:solidFill>
                        <a:schemeClr val="bg1">
                          <a:lumMod val="65000"/>
                        </a:schemeClr>
                      </a:solidFill>
                      <a:prstDash val="solid"/>
                      <a:round/>
                      <a:headEnd type="none" w="med" len="med"/>
                      <a:tailEnd type="none" w="med" len="med"/>
                    </a:lnL>
                    <a:lnR w="12700" cap="flat" cmpd="sng" algn="ctr">
                      <a:solidFill>
                        <a:schemeClr val="bg1">
                          <a:lumMod val="65000"/>
                        </a:schemeClr>
                      </a:solidFill>
                      <a:prstDash val="solid"/>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solidFill>
                      <a:schemeClr val="bg1"/>
                    </a:solidFill>
                  </a:tcPr>
                </a:tc>
                <a:extLst>
                  <a:ext uri="{0D108BD9-81ED-4DB2-BD59-A6C34878D82A}">
                    <a16:rowId xmlns:a16="http://schemas.microsoft.com/office/drawing/2014/main" xmlns="" val="386438217"/>
                  </a:ext>
                </a:extLst>
              </a:tr>
            </a:tbl>
          </a:graphicData>
        </a:graphic>
      </p:graphicFrame>
      <p:sp>
        <p:nvSpPr>
          <p:cNvPr id="43" name="文字方塊 42">
            <a:extLst>
              <a:ext uri="{FF2B5EF4-FFF2-40B4-BE49-F238E27FC236}">
                <a16:creationId xmlns:a16="http://schemas.microsoft.com/office/drawing/2014/main" xmlns="" id="{93E04F9A-E59B-6946-BB17-FF4A922878C6}"/>
              </a:ext>
            </a:extLst>
          </p:cNvPr>
          <p:cNvSpPr txBox="1"/>
          <p:nvPr/>
        </p:nvSpPr>
        <p:spPr>
          <a:xfrm>
            <a:off x="2823470" y="1742103"/>
            <a:ext cx="2754321" cy="276999"/>
          </a:xfrm>
          <a:prstGeom prst="rect">
            <a:avLst/>
          </a:prstGeom>
          <a:solidFill>
            <a:schemeClr val="bg1"/>
          </a:solidFill>
        </p:spPr>
        <p:txBody>
          <a:bodyPr wrap="square" rtlCol="0">
            <a:spAutoFit/>
          </a:bodyPr>
          <a:lstStyle/>
          <a:p>
            <a:r>
              <a:rPr lang="zh-TW" altLang="en-US" sz="1200" b="1" dirty="0"/>
              <a:t>市場對</a:t>
            </a:r>
            <a:r>
              <a:rPr lang="en-US" altLang="zh-TW" sz="1200" b="1" dirty="0"/>
              <a:t>2023</a:t>
            </a:r>
            <a:r>
              <a:rPr lang="zh-TW" altLang="en-US" sz="1200" b="1" dirty="0"/>
              <a:t>年底</a:t>
            </a:r>
            <a:r>
              <a:rPr lang="en-US" altLang="zh-TW" sz="1200" b="1" dirty="0"/>
              <a:t>S&amp;P500</a:t>
            </a:r>
            <a:r>
              <a:rPr lang="zh-TW" altLang="en-US" sz="1200" b="1" dirty="0"/>
              <a:t>預估</a:t>
            </a:r>
          </a:p>
        </p:txBody>
      </p:sp>
      <p:sp>
        <p:nvSpPr>
          <p:cNvPr id="45" name="圓角矩形 97"/>
          <p:cNvSpPr/>
          <p:nvPr/>
        </p:nvSpPr>
        <p:spPr>
          <a:xfrm>
            <a:off x="6723004" y="1693085"/>
            <a:ext cx="1881444" cy="185356"/>
          </a:xfrm>
          <a:prstGeom prst="roundRect">
            <a:avLst/>
          </a:prstGeom>
          <a:solidFill>
            <a:srgbClr val="953735"/>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defRPr/>
            </a:pPr>
            <a:r>
              <a:rPr lang="en-US" altLang="zh-TW" sz="1050" b="1" dirty="0">
                <a:solidFill>
                  <a:srgbClr val="FFFFFF"/>
                </a:solidFill>
                <a:latin typeface="微軟正黑體" panose="020B0604030504040204" pitchFamily="34" charset="-120"/>
                <a:ea typeface="微軟正黑體" panose="020B0604030504040204" pitchFamily="34" charset="-120"/>
              </a:rPr>
              <a:t>Fed</a:t>
            </a:r>
            <a:r>
              <a:rPr lang="zh-TW" altLang="en-US" sz="1050" b="1" dirty="0">
                <a:solidFill>
                  <a:srgbClr val="FFFFFF"/>
                </a:solidFill>
                <a:latin typeface="微軟正黑體" panose="020B0604030504040204" pitchFamily="34" charset="-120"/>
                <a:ea typeface="微軟正黑體" panose="020B0604030504040204" pitchFamily="34" charset="-120"/>
              </a:rPr>
              <a:t> 停止升息</a:t>
            </a:r>
          </a:p>
        </p:txBody>
      </p:sp>
      <p:sp>
        <p:nvSpPr>
          <p:cNvPr id="46" name="圓角矩形 97"/>
          <p:cNvSpPr/>
          <p:nvPr/>
        </p:nvSpPr>
        <p:spPr>
          <a:xfrm>
            <a:off x="6725586" y="1905216"/>
            <a:ext cx="1878862" cy="204894"/>
          </a:xfrm>
          <a:prstGeom prst="roundRect">
            <a:avLst/>
          </a:prstGeom>
          <a:solidFill>
            <a:srgbClr val="953735"/>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defRPr/>
            </a:pPr>
            <a:r>
              <a:rPr lang="zh-TW" altLang="en-US" sz="1050" b="1" dirty="0">
                <a:solidFill>
                  <a:srgbClr val="FFFFFF"/>
                </a:solidFill>
                <a:latin typeface="微軟正黑體" panose="020B0604030504040204" pitchFamily="34" charset="-120"/>
                <a:ea typeface="微軟正黑體" panose="020B0604030504040204" pitchFamily="34" charset="-120"/>
              </a:rPr>
              <a:t>補庫存需求</a:t>
            </a:r>
          </a:p>
        </p:txBody>
      </p:sp>
      <p:sp>
        <p:nvSpPr>
          <p:cNvPr id="47" name="圓角矩形 97"/>
          <p:cNvSpPr/>
          <p:nvPr/>
        </p:nvSpPr>
        <p:spPr>
          <a:xfrm>
            <a:off x="2849001" y="5373216"/>
            <a:ext cx="1723000" cy="176852"/>
          </a:xfrm>
          <a:prstGeom prst="roundRect">
            <a:avLst/>
          </a:prstGeom>
          <a:solidFill>
            <a:srgbClr val="953735"/>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defRPr/>
            </a:pPr>
            <a:r>
              <a:rPr lang="en-US" altLang="zh-TW" sz="1050" b="1" dirty="0">
                <a:solidFill>
                  <a:srgbClr val="FFFFFF"/>
                </a:solidFill>
                <a:latin typeface="微軟正黑體" panose="020B0604030504040204" pitchFamily="34" charset="-120"/>
                <a:ea typeface="微軟正黑體" panose="020B0604030504040204" pitchFamily="34" charset="-120"/>
              </a:rPr>
              <a:t>Fed</a:t>
            </a:r>
            <a:r>
              <a:rPr lang="zh-TW" altLang="en-US" sz="1050" b="1" dirty="0">
                <a:solidFill>
                  <a:srgbClr val="FFFFFF"/>
                </a:solidFill>
                <a:latin typeface="微軟正黑體" panose="020B0604030504040204" pitchFamily="34" charset="-120"/>
                <a:ea typeface="微軟正黑體" panose="020B0604030504040204" pitchFamily="34" charset="-120"/>
              </a:rPr>
              <a:t>加速升息</a:t>
            </a:r>
          </a:p>
        </p:txBody>
      </p:sp>
      <p:sp>
        <p:nvSpPr>
          <p:cNvPr id="48" name="圓角矩形 97"/>
          <p:cNvSpPr/>
          <p:nvPr/>
        </p:nvSpPr>
        <p:spPr>
          <a:xfrm>
            <a:off x="3038005" y="5557519"/>
            <a:ext cx="5566443" cy="235388"/>
          </a:xfrm>
          <a:prstGeom prst="roundRect">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defRPr/>
            </a:pPr>
            <a:r>
              <a:rPr lang="zh-TW" altLang="en-US" sz="1050" b="1" dirty="0">
                <a:solidFill>
                  <a:srgbClr val="FFFFFF"/>
                </a:solidFill>
                <a:latin typeface="微軟正黑體" panose="020B0604030504040204" pitchFamily="34" charset="-120"/>
                <a:ea typeface="微軟正黑體" panose="020B0604030504040204" pitchFamily="34" charset="-120"/>
              </a:rPr>
              <a:t>美中對抗持續</a:t>
            </a:r>
          </a:p>
        </p:txBody>
      </p:sp>
      <p:sp>
        <p:nvSpPr>
          <p:cNvPr id="49" name="圓角矩形 97"/>
          <p:cNvSpPr/>
          <p:nvPr/>
        </p:nvSpPr>
        <p:spPr>
          <a:xfrm>
            <a:off x="3035422" y="5811785"/>
            <a:ext cx="3687582" cy="184085"/>
          </a:xfrm>
          <a:prstGeom prst="roundRect">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defRPr/>
            </a:pPr>
            <a:r>
              <a:rPr lang="zh-TW" altLang="en-US" sz="1050" b="1" dirty="0">
                <a:solidFill>
                  <a:srgbClr val="FFFFFF"/>
                </a:solidFill>
                <a:latin typeface="微軟正黑體" panose="020B0604030504040204" pitchFamily="34" charset="-120"/>
                <a:ea typeface="微軟正黑體" panose="020B0604030504040204" pitchFamily="34" charset="-120"/>
              </a:rPr>
              <a:t>景氣延續中期調整、製造業庫存調整</a:t>
            </a:r>
          </a:p>
        </p:txBody>
      </p:sp>
      <p:sp>
        <p:nvSpPr>
          <p:cNvPr id="29" name="矩形 28"/>
          <p:cNvSpPr/>
          <p:nvPr/>
        </p:nvSpPr>
        <p:spPr>
          <a:xfrm>
            <a:off x="4264397" y="4797393"/>
            <a:ext cx="3045310" cy="424228"/>
          </a:xfrm>
          <a:prstGeom prst="rect">
            <a:avLst/>
          </a:prstGeom>
          <a:noFill/>
        </p:spPr>
        <p:txBody>
          <a:bodyPr wrap="square" rtlCol="0">
            <a:spAutoFit/>
          </a:bodyPr>
          <a:lstStyle/>
          <a:p>
            <a:r>
              <a:rPr lang="en-US" altLang="zh-TW" sz="1050" b="1" dirty="0">
                <a:latin typeface="微軟正黑體" panose="020B0604030504040204" pitchFamily="34" charset="-120"/>
                <a:ea typeface="微軟正黑體" panose="020B0604030504040204" pitchFamily="34" charset="-120"/>
              </a:rPr>
              <a:t>1Q23</a:t>
            </a:r>
            <a:r>
              <a:rPr lang="zh-TW" altLang="en-US" sz="1050" b="1" dirty="0">
                <a:latin typeface="微軟正黑體" panose="020B0604030504040204" pitchFamily="34" charset="-120"/>
                <a:ea typeface="微軟正黑體" panose="020B0604030504040204" pitchFamily="34" charset="-120"/>
              </a:rPr>
              <a:t>標普漲</a:t>
            </a:r>
            <a:r>
              <a:rPr lang="en-US" altLang="zh-TW" sz="1050" b="1" dirty="0">
                <a:latin typeface="微軟正黑體" panose="020B0604030504040204" pitchFamily="34" charset="-120"/>
                <a:ea typeface="微軟正黑體" panose="020B0604030504040204" pitchFamily="34" charset="-120"/>
              </a:rPr>
              <a:t>7%</a:t>
            </a:r>
            <a:r>
              <a:rPr lang="zh-TW" altLang="en-US" sz="1050" b="1" dirty="0">
                <a:latin typeface="微軟正黑體" panose="020B0604030504040204" pitchFamily="34" charset="-120"/>
                <a:ea typeface="微軟正黑體" panose="020B0604030504040204" pitchFamily="34" charset="-120"/>
              </a:rPr>
              <a:t>、小型股羅素</a:t>
            </a:r>
            <a:r>
              <a:rPr lang="en-US" altLang="zh-TW" sz="1050" b="1" dirty="0">
                <a:latin typeface="微軟正黑體" panose="020B0604030504040204" pitchFamily="34" charset="-120"/>
                <a:ea typeface="微軟正黑體" panose="020B0604030504040204" pitchFamily="34" charset="-120"/>
              </a:rPr>
              <a:t>2000</a:t>
            </a:r>
            <a:r>
              <a:rPr lang="zh-TW" altLang="en-US" sz="1050" b="1" dirty="0">
                <a:latin typeface="微軟正黑體" panose="020B0604030504040204" pitchFamily="34" charset="-120"/>
                <a:ea typeface="微軟正黑體" panose="020B0604030504040204" pitchFamily="34" charset="-120"/>
              </a:rPr>
              <a:t>漲</a:t>
            </a:r>
            <a:r>
              <a:rPr lang="en-US" altLang="zh-TW" sz="1050" b="1" dirty="0">
                <a:latin typeface="微軟正黑體" panose="020B0604030504040204" pitchFamily="34" charset="-120"/>
                <a:ea typeface="微軟正黑體" panose="020B0604030504040204" pitchFamily="34" charset="-120"/>
              </a:rPr>
              <a:t>2.3%</a:t>
            </a:r>
          </a:p>
          <a:p>
            <a:r>
              <a:rPr lang="zh-TW" altLang="en-US" sz="1050" b="1" dirty="0">
                <a:latin typeface="微軟正黑體" panose="020B0604030504040204" pitchFamily="34" charset="-120"/>
                <a:ea typeface="微軟正黑體" panose="020B0604030504040204" pitchFamily="34" charset="-120"/>
              </a:rPr>
              <a:t>美</a:t>
            </a:r>
            <a:r>
              <a:rPr lang="en-US" altLang="zh-TW" sz="1050" b="1" dirty="0">
                <a:latin typeface="微軟正黑體" panose="020B0604030504040204" pitchFamily="34" charset="-120"/>
                <a:ea typeface="微軟正黑體" panose="020B0604030504040204" pitchFamily="34" charset="-120"/>
              </a:rPr>
              <a:t>10</a:t>
            </a:r>
            <a:r>
              <a:rPr lang="zh-TW" altLang="en-US" sz="1050" b="1" dirty="0">
                <a:latin typeface="微軟正黑體" panose="020B0604030504040204" pitchFamily="34" charset="-120"/>
                <a:ea typeface="微軟正黑體" panose="020B0604030504040204" pitchFamily="34" charset="-120"/>
              </a:rPr>
              <a:t>年公債利率降</a:t>
            </a:r>
            <a:r>
              <a:rPr lang="en-US" altLang="zh-TW" sz="1050" b="1" dirty="0">
                <a:latin typeface="微軟正黑體" panose="020B0604030504040204" pitchFamily="34" charset="-120"/>
                <a:ea typeface="微軟正黑體" panose="020B0604030504040204" pitchFamily="34" charset="-120"/>
              </a:rPr>
              <a:t>40</a:t>
            </a:r>
            <a:r>
              <a:rPr lang="zh-TW" altLang="en-US" sz="1050" b="1" dirty="0">
                <a:latin typeface="微軟正黑體" panose="020B0604030504040204" pitchFamily="34" charset="-120"/>
                <a:ea typeface="微軟正黑體" panose="020B0604030504040204" pitchFamily="34" charset="-120"/>
              </a:rPr>
              <a:t>點、</a:t>
            </a:r>
            <a:r>
              <a:rPr lang="en-US" altLang="zh-TW" sz="1050" b="1" dirty="0">
                <a:latin typeface="微軟正黑體" panose="020B0604030504040204" pitchFamily="34" charset="-120"/>
                <a:ea typeface="微軟正黑體" panose="020B0604030504040204" pitchFamily="34" charset="-120"/>
              </a:rPr>
              <a:t>2</a:t>
            </a:r>
            <a:r>
              <a:rPr lang="zh-TW" altLang="en-US" sz="1050" b="1" dirty="0">
                <a:latin typeface="微軟正黑體" panose="020B0604030504040204" pitchFamily="34" charset="-120"/>
                <a:ea typeface="微軟正黑體" panose="020B0604030504040204" pitchFamily="34" charset="-120"/>
              </a:rPr>
              <a:t>年公債利率亦降</a:t>
            </a:r>
            <a:r>
              <a:rPr lang="en-US" altLang="zh-TW" sz="1050" b="1" dirty="0">
                <a:latin typeface="微軟正黑體" panose="020B0604030504040204" pitchFamily="34" charset="-120"/>
                <a:ea typeface="微軟正黑體" panose="020B0604030504040204" pitchFamily="34" charset="-120"/>
              </a:rPr>
              <a:t>40</a:t>
            </a:r>
            <a:r>
              <a:rPr lang="zh-TW" altLang="en-US" sz="1050" b="1" dirty="0">
                <a:latin typeface="微軟正黑體" panose="020B0604030504040204" pitchFamily="34" charset="-120"/>
                <a:ea typeface="微軟正黑體" panose="020B0604030504040204" pitchFamily="34" charset="-120"/>
              </a:rPr>
              <a:t>點</a:t>
            </a:r>
          </a:p>
        </p:txBody>
      </p:sp>
    </p:spTree>
    <p:extLst>
      <p:ext uri="{BB962C8B-B14F-4D97-AF65-F5344CB8AC3E}">
        <p14:creationId xmlns:p14="http://schemas.microsoft.com/office/powerpoint/2010/main" val="3563978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文字版面配置區 5"/>
          <p:cNvSpPr txBox="1">
            <a:spLocks/>
          </p:cNvSpPr>
          <p:nvPr/>
        </p:nvSpPr>
        <p:spPr>
          <a:xfrm>
            <a:off x="457200" y="1406667"/>
            <a:ext cx="4050449" cy="366149"/>
          </a:xfrm>
          <a:prstGeom prst="rect">
            <a:avLst/>
          </a:prstGeom>
        </p:spPr>
        <p:txBody>
          <a:bodyPr>
            <a:noAutofit/>
          </a:bodyPr>
          <a:lstStyle>
            <a:defPPr>
              <a:defRPr lang="zh-TW"/>
            </a:defPPr>
            <a:lvl1pPr marL="285750" indent="-285750" defTabSz="914400" eaLnBrk="1" latinLnBrk="0" hangingPunct="1">
              <a:spcBef>
                <a:spcPct val="20000"/>
              </a:spcBef>
              <a:buFont typeface="Arial" pitchFamily="34" charset="0"/>
              <a:buChar char="•"/>
              <a:defRPr sz="1350">
                <a:solidFill>
                  <a:srgbClr val="C00000"/>
                </a:solidFill>
                <a:latin typeface="微軟正黑體" pitchFamily="34" charset="-120"/>
                <a:ea typeface="微軟正黑體" pitchFamily="34" charset="-120"/>
              </a:defRPr>
            </a:lvl1pPr>
            <a:lvl2pPr marL="742950" indent="-285750" defTabSz="914400" eaLnBrk="1" latinLnBrk="0" hangingPunct="1">
              <a:spcBef>
                <a:spcPct val="20000"/>
              </a:spcBef>
              <a:buFont typeface="Arial" pitchFamily="34" charset="0"/>
              <a:buChar char="–"/>
              <a:defRPr sz="2800">
                <a:latin typeface="+mn-lt"/>
                <a:ea typeface="+mn-ea"/>
              </a:defRPr>
            </a:lvl2pPr>
            <a:lvl3pPr marL="1143000" indent="-228600" defTabSz="914400" eaLnBrk="1" latinLnBrk="0" hangingPunct="1">
              <a:spcBef>
                <a:spcPct val="20000"/>
              </a:spcBef>
              <a:buFont typeface="Arial" pitchFamily="34" charset="0"/>
              <a:buChar char="•"/>
              <a:defRPr sz="2400">
                <a:latin typeface="+mn-lt"/>
                <a:ea typeface="+mn-ea"/>
              </a:defRPr>
            </a:lvl3pPr>
            <a:lvl4pPr marL="1600200" indent="-228600" defTabSz="914400" eaLnBrk="1" latinLnBrk="0" hangingPunct="1">
              <a:spcBef>
                <a:spcPct val="20000"/>
              </a:spcBef>
              <a:buFont typeface="Arial" pitchFamily="34" charset="0"/>
              <a:buChar char="–"/>
              <a:defRPr sz="2000">
                <a:latin typeface="+mn-lt"/>
                <a:ea typeface="+mn-ea"/>
              </a:defRPr>
            </a:lvl4pPr>
            <a:lvl5pPr marL="2057400" indent="-228600" defTabSz="914400" eaLnBrk="1" latinLnBrk="0" hangingPunct="1">
              <a:spcBef>
                <a:spcPct val="20000"/>
              </a:spcBef>
              <a:buFont typeface="Arial" pitchFamily="34" charset="0"/>
              <a:buChar char="»"/>
              <a:defRPr sz="2000">
                <a:latin typeface="+mn-lt"/>
                <a:ea typeface="+mn-ea"/>
              </a:defRPr>
            </a:lvl5pPr>
            <a:lvl6pPr marL="2514600" indent="-228600" defTabSz="914400">
              <a:spcBef>
                <a:spcPct val="20000"/>
              </a:spcBef>
              <a:buFont typeface="Arial" pitchFamily="34" charset="0"/>
              <a:buChar char="•"/>
              <a:defRPr sz="2000">
                <a:latin typeface="+mn-lt"/>
                <a:ea typeface="+mn-ea"/>
              </a:defRPr>
            </a:lvl6pPr>
            <a:lvl7pPr marL="2971800" indent="-228600" defTabSz="914400">
              <a:spcBef>
                <a:spcPct val="20000"/>
              </a:spcBef>
              <a:buFont typeface="Arial" pitchFamily="34" charset="0"/>
              <a:buChar char="•"/>
              <a:defRPr sz="2000">
                <a:latin typeface="+mn-lt"/>
                <a:ea typeface="+mn-ea"/>
              </a:defRPr>
            </a:lvl7pPr>
            <a:lvl8pPr marL="3429000" indent="-228600" defTabSz="914400">
              <a:spcBef>
                <a:spcPct val="20000"/>
              </a:spcBef>
              <a:buFont typeface="Arial" pitchFamily="34" charset="0"/>
              <a:buChar char="•"/>
              <a:defRPr sz="2000">
                <a:latin typeface="+mn-lt"/>
                <a:ea typeface="+mn-ea"/>
              </a:defRPr>
            </a:lvl8pPr>
            <a:lvl9pPr marL="3886200" indent="-228600" defTabSz="914400">
              <a:spcBef>
                <a:spcPct val="20000"/>
              </a:spcBef>
              <a:buFont typeface="Arial" pitchFamily="34" charset="0"/>
              <a:buChar char="•"/>
              <a:defRPr sz="2000">
                <a:latin typeface="+mn-lt"/>
                <a:ea typeface="+mn-ea"/>
              </a:defRPr>
            </a:lvl9pPr>
          </a:lstStyle>
          <a:p>
            <a:r>
              <a:rPr lang="zh-TW" altLang="en-US" sz="1600" dirty="0"/>
              <a:t>美公債利率預估</a:t>
            </a:r>
            <a:r>
              <a:rPr lang="en-US" altLang="zh-TW" sz="1600" dirty="0"/>
              <a:t>(%)</a:t>
            </a:r>
            <a:endParaRPr lang="zh-TW" altLang="en-US" sz="1600" dirty="0"/>
          </a:p>
        </p:txBody>
      </p:sp>
      <p:graphicFrame>
        <p:nvGraphicFramePr>
          <p:cNvPr id="47" name="內容版面配置區 4"/>
          <p:cNvGraphicFramePr>
            <a:graphicFrameLocks noGrp="1"/>
          </p:cNvGraphicFramePr>
          <p:nvPr>
            <p:ph sz="half" idx="4294967295"/>
            <p:extLst>
              <p:ext uri="{D42A27DB-BD31-4B8C-83A1-F6EECF244321}">
                <p14:modId xmlns:p14="http://schemas.microsoft.com/office/powerpoint/2010/main" val="3578104570"/>
              </p:ext>
            </p:extLst>
          </p:nvPr>
        </p:nvGraphicFramePr>
        <p:xfrm>
          <a:off x="611561" y="1802310"/>
          <a:ext cx="8079282" cy="2703993"/>
        </p:xfrm>
        <a:graphic>
          <a:graphicData uri="http://schemas.openxmlformats.org/drawingml/2006/table">
            <a:tbl>
              <a:tblPr/>
              <a:tblGrid>
                <a:gridCol w="1107790">
                  <a:extLst>
                    <a:ext uri="{9D8B030D-6E8A-4147-A177-3AD203B41FA5}">
                      <a16:colId xmlns:a16="http://schemas.microsoft.com/office/drawing/2014/main" xmlns="" val="20009"/>
                    </a:ext>
                  </a:extLst>
                </a:gridCol>
                <a:gridCol w="586476">
                  <a:extLst>
                    <a:ext uri="{9D8B030D-6E8A-4147-A177-3AD203B41FA5}">
                      <a16:colId xmlns:a16="http://schemas.microsoft.com/office/drawing/2014/main" xmlns="" val="20000"/>
                    </a:ext>
                  </a:extLst>
                </a:gridCol>
                <a:gridCol w="798127">
                  <a:extLst>
                    <a:ext uri="{9D8B030D-6E8A-4147-A177-3AD203B41FA5}">
                      <a16:colId xmlns:a16="http://schemas.microsoft.com/office/drawing/2014/main" xmlns="" val="20001"/>
                    </a:ext>
                  </a:extLst>
                </a:gridCol>
                <a:gridCol w="798127">
                  <a:extLst>
                    <a:ext uri="{9D8B030D-6E8A-4147-A177-3AD203B41FA5}">
                      <a16:colId xmlns:a16="http://schemas.microsoft.com/office/drawing/2014/main" xmlns="" val="20002"/>
                    </a:ext>
                  </a:extLst>
                </a:gridCol>
                <a:gridCol w="798127">
                  <a:extLst>
                    <a:ext uri="{9D8B030D-6E8A-4147-A177-3AD203B41FA5}">
                      <a16:colId xmlns:a16="http://schemas.microsoft.com/office/drawing/2014/main" xmlns="" val="20003"/>
                    </a:ext>
                  </a:extLst>
                </a:gridCol>
                <a:gridCol w="798127">
                  <a:extLst>
                    <a:ext uri="{9D8B030D-6E8A-4147-A177-3AD203B41FA5}">
                      <a16:colId xmlns:a16="http://schemas.microsoft.com/office/drawing/2014/main" xmlns="" val="20004"/>
                    </a:ext>
                  </a:extLst>
                </a:gridCol>
                <a:gridCol w="798127">
                  <a:extLst>
                    <a:ext uri="{9D8B030D-6E8A-4147-A177-3AD203B41FA5}">
                      <a16:colId xmlns:a16="http://schemas.microsoft.com/office/drawing/2014/main" xmlns="" val="20005"/>
                    </a:ext>
                  </a:extLst>
                </a:gridCol>
                <a:gridCol w="798127">
                  <a:extLst>
                    <a:ext uri="{9D8B030D-6E8A-4147-A177-3AD203B41FA5}">
                      <a16:colId xmlns:a16="http://schemas.microsoft.com/office/drawing/2014/main" xmlns="" val="20006"/>
                    </a:ext>
                  </a:extLst>
                </a:gridCol>
                <a:gridCol w="798127">
                  <a:extLst>
                    <a:ext uri="{9D8B030D-6E8A-4147-A177-3AD203B41FA5}">
                      <a16:colId xmlns:a16="http://schemas.microsoft.com/office/drawing/2014/main" xmlns="" val="20007"/>
                    </a:ext>
                  </a:extLst>
                </a:gridCol>
                <a:gridCol w="798127">
                  <a:extLst>
                    <a:ext uri="{9D8B030D-6E8A-4147-A177-3AD203B41FA5}">
                      <a16:colId xmlns:a16="http://schemas.microsoft.com/office/drawing/2014/main" xmlns="" val="20008"/>
                    </a:ext>
                  </a:extLst>
                </a:gridCol>
              </a:tblGrid>
              <a:tr h="182502">
                <a:tc>
                  <a:txBody>
                    <a:bodyPr/>
                    <a:lstStyle/>
                    <a:p>
                      <a:pPr algn="ctr" fontAlgn="ctr"/>
                      <a:endPar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53" marR="4353" marT="4353" marB="0" anchor="ctr">
                    <a:lnL>
                      <a:noFill/>
                    </a:lnL>
                    <a:lnR w="6350" cap="flat" cmpd="sng" algn="ctr">
                      <a:solidFill>
                        <a:srgbClr val="FFFFFF"/>
                      </a:solidFill>
                      <a:prstDash val="solid"/>
                      <a:round/>
                      <a:headEnd type="none" w="med" len="med"/>
                      <a:tailEnd type="none" w="med" len="med"/>
                    </a:lnR>
                    <a:lnT>
                      <a:noFill/>
                    </a:lnT>
                    <a:lnB>
                      <a:noFill/>
                    </a:lnB>
                    <a:solidFill>
                      <a:srgbClr val="5B9BD5"/>
                    </a:solidFill>
                  </a:tcPr>
                </a:tc>
                <a:tc>
                  <a:txBody>
                    <a:bodyPr/>
                    <a:lstStyle/>
                    <a:p>
                      <a:pPr algn="ctr" fontAlgn="ct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　</a:t>
                      </a:r>
                    </a:p>
                  </a:txBody>
                  <a:tcPr marL="4353" marR="4353" marT="435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5B9BD5"/>
                    </a:solidFill>
                  </a:tcPr>
                </a:tc>
                <a:tc>
                  <a:txBody>
                    <a:bodyPr/>
                    <a:lstStyle/>
                    <a:p>
                      <a:pPr algn="ctr" fontAlgn="ctr"/>
                      <a:r>
                        <a:rPr lang="en-US" altLang="zh-TW" sz="1200" b="0" i="0" u="none" strike="noStrike" dirty="0">
                          <a:solidFill>
                            <a:srgbClr val="FFFFFF"/>
                          </a:solidFill>
                          <a:effectLst/>
                          <a:latin typeface="微軟正黑體" panose="020B0604030504040204" pitchFamily="34" charset="-120"/>
                          <a:ea typeface="微軟正黑體" panose="020B0604030504040204" pitchFamily="34" charset="-120"/>
                        </a:rPr>
                        <a:t>1Q22</a:t>
                      </a:r>
                      <a:r>
                        <a:rPr lang="zh-TW" altLang="en-US" sz="1200" b="0" i="0" u="none" strike="noStrike" dirty="0">
                          <a:solidFill>
                            <a:srgbClr val="FFFFFF"/>
                          </a:solidFill>
                          <a:effectLst/>
                          <a:latin typeface="微軟正黑體" panose="020B0604030504040204" pitchFamily="34" charset="-120"/>
                          <a:ea typeface="微軟正黑體" panose="020B0604030504040204" pitchFamily="34" charset="-120"/>
                        </a:rPr>
                        <a:t>*</a:t>
                      </a:r>
                      <a:endParaRPr lang="en-US" altLang="zh-TW" sz="1200" b="0"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4353" marR="4353" marT="435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US" altLang="zh-TW" sz="1200" b="0" i="0" u="none" strike="noStrike" dirty="0">
                          <a:solidFill>
                            <a:srgbClr val="FFFFFF"/>
                          </a:solidFill>
                          <a:effectLst/>
                          <a:latin typeface="微軟正黑體" panose="020B0604030504040204" pitchFamily="34" charset="-120"/>
                          <a:ea typeface="微軟正黑體" panose="020B0604030504040204" pitchFamily="34" charset="-120"/>
                        </a:rPr>
                        <a:t>2Q22</a:t>
                      </a:r>
                      <a:r>
                        <a:rPr lang="zh-TW" altLang="en-US" sz="1200" b="0" i="0" u="none" strike="noStrike" dirty="0">
                          <a:solidFill>
                            <a:srgbClr val="FFFFFF"/>
                          </a:solidFill>
                          <a:effectLst/>
                          <a:latin typeface="微軟正黑體" panose="020B0604030504040204" pitchFamily="34" charset="-120"/>
                          <a:ea typeface="微軟正黑體" panose="020B0604030504040204" pitchFamily="34" charset="-120"/>
                        </a:rPr>
                        <a:t>*</a:t>
                      </a:r>
                      <a:endParaRPr lang="en-US" altLang="zh-TW" sz="1200" b="0" i="0" u="none" strike="noStrike" dirty="0">
                        <a:solidFill>
                          <a:srgbClr val="FFFFFF"/>
                        </a:solidFill>
                        <a:effectLst/>
                        <a:latin typeface="微軟正黑體" panose="020B0604030504040204" pitchFamily="34" charset="-120"/>
                        <a:ea typeface="微軟正黑體" panose="020B0604030504040204" pitchFamily="34" charset="-120"/>
                      </a:endParaRPr>
                    </a:p>
                  </a:txBody>
                  <a:tcPr marL="4353" marR="4353" marT="435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US" altLang="zh-TW" sz="1200" b="0" i="0" u="none" strike="noStrike" dirty="0">
                          <a:solidFill>
                            <a:srgbClr val="FFFFFF"/>
                          </a:solidFill>
                          <a:effectLst/>
                          <a:latin typeface="微軟正黑體" panose="020B0604030504040204" pitchFamily="34" charset="-120"/>
                          <a:ea typeface="微軟正黑體" panose="020B0604030504040204" pitchFamily="34" charset="-120"/>
                        </a:rPr>
                        <a:t>3Q22*</a:t>
                      </a:r>
                    </a:p>
                  </a:txBody>
                  <a:tcPr marL="4353" marR="4353" marT="435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US" altLang="zh-TW" sz="1200" b="0" i="0" u="none" strike="noStrike" kern="1200" dirty="0">
                          <a:solidFill>
                            <a:srgbClr val="FFFFFF"/>
                          </a:solidFill>
                          <a:effectLst/>
                          <a:latin typeface="微軟正黑體" panose="020B0604030504040204" pitchFamily="34" charset="-120"/>
                          <a:ea typeface="微軟正黑體" panose="020B0604030504040204" pitchFamily="34" charset="-120"/>
                          <a:cs typeface="+mn-cs"/>
                        </a:rPr>
                        <a:t>4Q22*</a:t>
                      </a:r>
                    </a:p>
                  </a:txBody>
                  <a:tcPr marL="4353" marR="4353" marT="435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5B9BD5"/>
                    </a:solidFill>
                  </a:tcPr>
                </a:tc>
                <a:tc>
                  <a:txBody>
                    <a:bodyPr/>
                    <a:lstStyle/>
                    <a:p>
                      <a:pPr marL="0" algn="ctr" defTabSz="914400" rtl="0" eaLnBrk="1" fontAlgn="ctr" latinLnBrk="0" hangingPunct="1"/>
                      <a:r>
                        <a:rPr lang="en-US" altLang="zh-TW" sz="1200" b="0" i="0" u="none" strike="noStrike" kern="1200" dirty="0">
                          <a:solidFill>
                            <a:srgbClr val="FFFFFF"/>
                          </a:solidFill>
                          <a:effectLst/>
                          <a:latin typeface="微軟正黑體" panose="020B0604030504040204" pitchFamily="34" charset="-120"/>
                          <a:ea typeface="微軟正黑體" panose="020B0604030504040204" pitchFamily="34" charset="-120"/>
                          <a:cs typeface="+mn-cs"/>
                        </a:rPr>
                        <a:t>1Q23</a:t>
                      </a:r>
                      <a:r>
                        <a:rPr lang="zh-TW" altLang="en-US" sz="1200" b="0" i="0" u="none" strike="noStrike" kern="1200" dirty="0">
                          <a:solidFill>
                            <a:srgbClr val="FFFFFF"/>
                          </a:solidFill>
                          <a:effectLst/>
                          <a:latin typeface="微軟正黑體" panose="020B0604030504040204" pitchFamily="34" charset="-120"/>
                          <a:ea typeface="微軟正黑體" panose="020B0604030504040204" pitchFamily="34" charset="-120"/>
                          <a:cs typeface="+mn-cs"/>
                        </a:rPr>
                        <a:t>*</a:t>
                      </a:r>
                      <a:endParaRPr lang="en-US" altLang="zh-TW" sz="1200" b="0" i="0" u="none" strike="noStrike" kern="1200" dirty="0">
                        <a:solidFill>
                          <a:srgbClr val="FFFFFF"/>
                        </a:solidFill>
                        <a:effectLst/>
                        <a:latin typeface="微軟正黑體" panose="020B0604030504040204" pitchFamily="34" charset="-120"/>
                        <a:ea typeface="微軟正黑體" panose="020B0604030504040204" pitchFamily="34" charset="-120"/>
                        <a:cs typeface="+mn-cs"/>
                      </a:endParaRPr>
                    </a:p>
                  </a:txBody>
                  <a:tcPr marL="4353" marR="4353" marT="435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5B9BD5"/>
                    </a:solidFill>
                  </a:tcPr>
                </a:tc>
                <a:tc>
                  <a:txBody>
                    <a:bodyPr/>
                    <a:lstStyle/>
                    <a:p>
                      <a:pPr algn="ctr" fontAlgn="ctr"/>
                      <a:r>
                        <a:rPr lang="en-US" altLang="zh-TW" sz="1200" b="0" i="0" u="none" strike="noStrike" kern="1200" dirty="0">
                          <a:solidFill>
                            <a:srgbClr val="FFFFFF"/>
                          </a:solidFill>
                          <a:effectLst/>
                          <a:latin typeface="微軟正黑體" panose="020B0604030504040204" pitchFamily="34" charset="-120"/>
                          <a:ea typeface="微軟正黑體" panose="020B0604030504040204" pitchFamily="34" charset="-120"/>
                          <a:cs typeface="+mn-cs"/>
                        </a:rPr>
                        <a:t>2Q23(f)</a:t>
                      </a:r>
                    </a:p>
                  </a:txBody>
                  <a:tcPr marL="4353" marR="4353" marT="435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F497D"/>
                    </a:solidFill>
                  </a:tcPr>
                </a:tc>
                <a:tc>
                  <a:txBody>
                    <a:bodyPr/>
                    <a:lstStyle/>
                    <a:p>
                      <a:pPr algn="ctr" fontAlgn="ctr"/>
                      <a:r>
                        <a:rPr lang="en-US" altLang="zh-TW" sz="1200" b="0" i="0" u="none" strike="noStrike" kern="1200" dirty="0">
                          <a:solidFill>
                            <a:srgbClr val="FFFFFF"/>
                          </a:solidFill>
                          <a:effectLst/>
                          <a:latin typeface="微軟正黑體" panose="020B0604030504040204" pitchFamily="34" charset="-120"/>
                          <a:ea typeface="微軟正黑體" panose="020B0604030504040204" pitchFamily="34" charset="-120"/>
                          <a:cs typeface="+mn-cs"/>
                        </a:rPr>
                        <a:t>3Q23(f)</a:t>
                      </a:r>
                    </a:p>
                  </a:txBody>
                  <a:tcPr marL="4353" marR="4353" marT="435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F497D"/>
                    </a:solidFill>
                  </a:tcPr>
                </a:tc>
                <a:tc>
                  <a:txBody>
                    <a:bodyPr/>
                    <a:lstStyle/>
                    <a:p>
                      <a:pPr algn="ctr" fontAlgn="ctr"/>
                      <a:r>
                        <a:rPr lang="en-US" altLang="zh-TW" sz="1200" b="0" i="0" u="none" strike="noStrike" kern="1200" dirty="0">
                          <a:solidFill>
                            <a:srgbClr val="FFFFFF"/>
                          </a:solidFill>
                          <a:effectLst/>
                          <a:latin typeface="微軟正黑體" panose="020B0604030504040204" pitchFamily="34" charset="-120"/>
                          <a:ea typeface="微軟正黑體" panose="020B0604030504040204" pitchFamily="34" charset="-120"/>
                          <a:cs typeface="+mn-cs"/>
                        </a:rPr>
                        <a:t>4Q23(f)</a:t>
                      </a:r>
                    </a:p>
                  </a:txBody>
                  <a:tcPr marL="4353" marR="4353" marT="435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1F497D"/>
                    </a:solidFill>
                  </a:tcPr>
                </a:tc>
                <a:extLst>
                  <a:ext uri="{0D108BD9-81ED-4DB2-BD59-A6C34878D82A}">
                    <a16:rowId xmlns:a16="http://schemas.microsoft.com/office/drawing/2014/main" xmlns="" val="10001"/>
                  </a:ext>
                </a:extLst>
              </a:tr>
              <a:tr h="279640">
                <a:tc>
                  <a:txBody>
                    <a:bodyPr/>
                    <a:lstStyle/>
                    <a:p>
                      <a:pPr algn="l" fontAlgn="ct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53" marR="4353" marT="4353" marB="0" anchor="ctr">
                    <a:lnL>
                      <a:noFill/>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Bear</a:t>
                      </a: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53" marR="4353" marT="435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rowSpan="3">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2.34</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rowSpan="3">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3.01</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rowSpan="3">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3.83</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rowSpan="3">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3.87</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rowSpan="3">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3.47</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4.00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rtl="0"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4.30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rtl="0"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4.50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4"/>
                  </a:ext>
                </a:extLst>
              </a:tr>
              <a:tr h="27964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10</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年公債利率</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53" marR="4353" marT="4353"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Base</a:t>
                      </a:r>
                    </a:p>
                  </a:txBody>
                  <a:tcPr marL="4353" marR="4353" marT="435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3.50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rtl="0"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3.40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rtl="0"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3.20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2"/>
                  </a:ext>
                </a:extLst>
              </a:tr>
              <a:tr h="27964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53" marR="4353" marT="4353"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Bull</a:t>
                      </a:r>
                    </a:p>
                  </a:txBody>
                  <a:tcPr marL="4353" marR="4353" marT="435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3.40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3.30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rtl="0"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3.10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3"/>
                  </a:ext>
                </a:extLst>
              </a:tr>
              <a:tr h="279640">
                <a:tc>
                  <a:txBody>
                    <a:bodyPr/>
                    <a:lstStyle/>
                    <a:p>
                      <a:pPr algn="l" fontAlgn="ct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53" marR="4353" marT="4353"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Bear</a:t>
                      </a: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53" marR="4353" marT="435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rowSpan="3">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2.46</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rowSpan="3">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3.04</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rowSpan="3">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4.09</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rowSpan="3">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4.00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rowSpan="3">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3.58</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4.15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4.40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4.60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xmlns="" val="10006"/>
                  </a:ext>
                </a:extLst>
              </a:tr>
              <a:tr h="27964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5</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年公債利率</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53" marR="4353" marT="4353"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Base</a:t>
                      </a:r>
                    </a:p>
                  </a:txBody>
                  <a:tcPr marL="4353" marR="4353" marT="435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3.65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3.50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3.15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xmlns="" val="10005"/>
                  </a:ext>
                </a:extLst>
              </a:tr>
              <a:tr h="27964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53" marR="4353" marT="4353"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Bull</a:t>
                      </a:r>
                    </a:p>
                  </a:txBody>
                  <a:tcPr marL="4353" marR="4353" marT="435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rtl="0"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3.40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2.95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ctr" rtl="0" fontAlgn="ctr"/>
                      <a:r>
                        <a:rPr lang="en-US" altLang="zh-TW" sz="1200" b="0" i="0" u="none" strike="noStrike">
                          <a:solidFill>
                            <a:srgbClr val="000000"/>
                          </a:solidFill>
                          <a:effectLst/>
                          <a:latin typeface="微軟正黑體" panose="020B0604030504040204" pitchFamily="34" charset="-120"/>
                          <a:ea typeface="微軟正黑體" panose="020B0604030504040204" pitchFamily="34" charset="-120"/>
                        </a:rPr>
                        <a:t>2.50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xmlns="" val="10008"/>
                  </a:ext>
                </a:extLst>
              </a:tr>
              <a:tr h="279640">
                <a:tc>
                  <a:txBody>
                    <a:bodyPr/>
                    <a:lstStyle/>
                    <a:p>
                      <a:pPr algn="l" fontAlgn="ct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53" marR="4353" marT="4353"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l"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Bear</a:t>
                      </a:r>
                      <a:endParaRPr lang="en-US"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53" marR="4353" marT="435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rowSpan="3">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2.33</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rowSpan="3">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2.95</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rowSpan="3">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4.28</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rowSpan="3">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4.43</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rowSpan="3">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4.03</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chemeClr val="bg1">
                        <a:lumMod val="95000"/>
                      </a:schemeClr>
                    </a:solidFill>
                  </a:tcPr>
                </a:tc>
                <a:tc>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4.30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4.50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4.70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7"/>
                  </a:ext>
                </a:extLst>
              </a:tr>
              <a:tr h="27964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a:t>
                      </a:r>
                      <a:r>
                        <a:rPr lang="zh-TW" altLang="en-US" sz="1200" b="0" i="0" u="none" strike="noStrike" dirty="0">
                          <a:solidFill>
                            <a:srgbClr val="000000"/>
                          </a:solidFill>
                          <a:effectLst/>
                          <a:latin typeface="微軟正黑體" panose="020B0604030504040204" pitchFamily="34" charset="-120"/>
                          <a:ea typeface="微軟正黑體" panose="020B0604030504040204" pitchFamily="34" charset="-120"/>
                        </a:rPr>
                        <a:t>年公債利率</a:t>
                      </a: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53" marR="4353" marT="4353"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Base</a:t>
                      </a:r>
                    </a:p>
                  </a:txBody>
                  <a:tcPr marL="4353" marR="4353" marT="435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no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no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no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no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noFill/>
                  </a:tcPr>
                </a:tc>
                <a:tc>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3.80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3.60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3.10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0009"/>
                  </a:ext>
                </a:extLst>
              </a:tr>
              <a:tr h="279640">
                <a:tc>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53" marR="4353" marT="4353"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chemeClr val="bg1">
                        <a:lumMod val="95000"/>
                      </a:schemeClr>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Bull</a:t>
                      </a:r>
                    </a:p>
                  </a:txBody>
                  <a:tcPr marL="4353" marR="4353" marT="435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chemeClr val="bg1">
                        <a:lumMod val="95000"/>
                      </a:schemeClr>
                    </a:solid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vMerge="1">
                  <a:txBody>
                    <a:bodyPr/>
                    <a:lstStyle/>
                    <a:p>
                      <a:endParaRPr lang="zh-TW" altLang="en-US"/>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vMerge="1">
                  <a:txBody>
                    <a:bodyPr/>
                    <a:lstStyle/>
                    <a:p>
                      <a:endParaRPr lang="zh-TW" alt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vMerge="1">
                  <a:txBody>
                    <a:bodyPr/>
                    <a:lstStyle/>
                    <a:p>
                      <a:endParaRPr lang="zh-TW" alt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noFill/>
                      <a:prstDash val="solid"/>
                      <a:round/>
                      <a:headEnd type="none" w="med" len="med"/>
                      <a:tailEnd type="none" w="med" len="med"/>
                    </a:lnB>
                    <a:solidFill>
                      <a:schemeClr val="bg1"/>
                    </a:solidFill>
                  </a:tcPr>
                </a:tc>
                <a:tc>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3.40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chemeClr val="bg1">
                        <a:lumMod val="95000"/>
                      </a:schemeClr>
                    </a:solidFill>
                  </a:tcPr>
                </a:tc>
                <a:tc>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2.60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chemeClr val="bg1">
                        <a:lumMod val="95000"/>
                      </a:schemeClr>
                    </a:solidFill>
                  </a:tcPr>
                </a:tc>
                <a:tc>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1.90</a:t>
                      </a: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chemeClr val="bg1">
                        <a:lumMod val="95000"/>
                      </a:schemeClr>
                    </a:solidFill>
                  </a:tcPr>
                </a:tc>
                <a:extLst>
                  <a:ext uri="{0D108BD9-81ED-4DB2-BD59-A6C34878D82A}">
                    <a16:rowId xmlns:a16="http://schemas.microsoft.com/office/drawing/2014/main" xmlns="" val="10010"/>
                  </a:ext>
                </a:extLst>
              </a:tr>
            </a:tbl>
          </a:graphicData>
        </a:graphic>
      </p:graphicFrame>
      <p:sp>
        <p:nvSpPr>
          <p:cNvPr id="11" name="矩形 10">
            <a:extLst>
              <a:ext uri="{FF2B5EF4-FFF2-40B4-BE49-F238E27FC236}">
                <a16:creationId xmlns:a16="http://schemas.microsoft.com/office/drawing/2014/main" xmlns="" id="{09162A01-B4AC-7646-B275-0923E9DE03D2}"/>
              </a:ext>
            </a:extLst>
          </p:cNvPr>
          <p:cNvSpPr/>
          <p:nvPr/>
        </p:nvSpPr>
        <p:spPr>
          <a:xfrm>
            <a:off x="827584" y="4995173"/>
            <a:ext cx="7272808" cy="954107"/>
          </a:xfrm>
          <a:prstGeom prst="rect">
            <a:avLst/>
          </a:prstGeom>
        </p:spPr>
        <p:txBody>
          <a:bodyPr wrap="square">
            <a:spAutoFit/>
          </a:bodyPr>
          <a:lstStyle/>
          <a:p>
            <a:r>
              <a:rPr lang="en-US" altLang="zh-TW" sz="1400" dirty="0">
                <a:latin typeface="+mn-ea"/>
              </a:rPr>
              <a:t>2Q23</a:t>
            </a:r>
            <a:r>
              <a:rPr lang="zh-TW" altLang="en-US" sz="1400" dirty="0">
                <a:latin typeface="+mn-ea"/>
              </a:rPr>
              <a:t>後利率變化視數據表現</a:t>
            </a:r>
            <a:r>
              <a:rPr lang="en-US" altLang="zh-TW" sz="1400" dirty="0">
                <a:latin typeface="+mn-ea"/>
              </a:rPr>
              <a:t>(Data dependent)</a:t>
            </a:r>
            <a:r>
              <a:rPr lang="zh-TW" altLang="en-US" sz="1400" dirty="0">
                <a:latin typeface="+mn-ea"/>
              </a:rPr>
              <a:t>及地區銀行狀況，情境假設如下</a:t>
            </a:r>
            <a:r>
              <a:rPr lang="en-US" altLang="zh-TW" sz="1400" dirty="0">
                <a:latin typeface="+mn-ea"/>
              </a:rPr>
              <a:t> </a:t>
            </a:r>
            <a:r>
              <a:rPr lang="zh-TW" altLang="en-US" sz="1400" dirty="0">
                <a:latin typeface="+mn-ea"/>
              </a:rPr>
              <a:t> </a:t>
            </a:r>
            <a:endParaRPr lang="en-US" altLang="zh-TW" sz="1400" dirty="0">
              <a:latin typeface="+mn-ea"/>
            </a:endParaRPr>
          </a:p>
          <a:p>
            <a:r>
              <a:rPr lang="zh-TW" altLang="en-US" sz="1400" dirty="0">
                <a:latin typeface="+mn-ea"/>
              </a:rPr>
              <a:t>      </a:t>
            </a:r>
            <a:r>
              <a:rPr lang="en-US" altLang="zh-TW" sz="1400" dirty="0">
                <a:latin typeface="+mn-ea"/>
              </a:rPr>
              <a:t>Bear</a:t>
            </a:r>
            <a:r>
              <a:rPr lang="zh-TW" altLang="en-US" sz="1400" dirty="0">
                <a:latin typeface="+mn-ea"/>
              </a:rPr>
              <a:t>：通膨回升，地區銀行風險解除，</a:t>
            </a:r>
            <a:r>
              <a:rPr lang="en-US" altLang="zh-TW" sz="1400" dirty="0">
                <a:latin typeface="+mn-ea"/>
              </a:rPr>
              <a:t>Fed</a:t>
            </a:r>
            <a:r>
              <a:rPr lang="zh-TW" altLang="en-US" sz="1400" dirty="0">
                <a:latin typeface="+mn-ea"/>
              </a:rPr>
              <a:t> </a:t>
            </a:r>
            <a:r>
              <a:rPr lang="en-US" altLang="zh-TW" sz="1400" dirty="0">
                <a:latin typeface="+mn-ea"/>
              </a:rPr>
              <a:t>5</a:t>
            </a:r>
            <a:r>
              <a:rPr lang="zh-TW" altLang="en-US" sz="1400" dirty="0">
                <a:latin typeface="+mn-ea"/>
              </a:rPr>
              <a:t>月後繼續升息</a:t>
            </a:r>
            <a:endParaRPr lang="en-US" altLang="zh-TW" sz="1400" dirty="0">
              <a:latin typeface="+mn-ea"/>
            </a:endParaRPr>
          </a:p>
          <a:p>
            <a:r>
              <a:rPr lang="zh-TW" altLang="en-US" sz="1400" dirty="0">
                <a:latin typeface="+mn-ea"/>
              </a:rPr>
              <a:t>      </a:t>
            </a:r>
            <a:r>
              <a:rPr lang="en-US" altLang="zh-TW" sz="1400" dirty="0">
                <a:latin typeface="+mn-ea"/>
              </a:rPr>
              <a:t>Base</a:t>
            </a:r>
            <a:r>
              <a:rPr lang="zh-TW" altLang="en-US" sz="1400" dirty="0">
                <a:latin typeface="+mn-ea"/>
              </a:rPr>
              <a:t>：通膨緩步走降，地區銀行風險受控，</a:t>
            </a:r>
            <a:r>
              <a:rPr lang="en-US" altLang="zh-TW" sz="1400" dirty="0">
                <a:latin typeface="+mn-ea"/>
              </a:rPr>
              <a:t>Fed 5</a:t>
            </a:r>
            <a:r>
              <a:rPr lang="zh-TW" altLang="en-US" sz="1400" dirty="0">
                <a:latin typeface="+mn-ea"/>
              </a:rPr>
              <a:t>月升息至</a:t>
            </a:r>
            <a:r>
              <a:rPr lang="en-US" altLang="zh-TW" sz="1400" dirty="0">
                <a:latin typeface="+mn-ea"/>
              </a:rPr>
              <a:t>5.25%</a:t>
            </a:r>
            <a:r>
              <a:rPr lang="zh-TW" altLang="en-US" sz="1400" dirty="0">
                <a:latin typeface="+mn-ea"/>
              </a:rPr>
              <a:t>後停止</a:t>
            </a:r>
            <a:endParaRPr lang="en-US" altLang="zh-TW" sz="1400" dirty="0">
              <a:latin typeface="+mn-ea"/>
            </a:endParaRPr>
          </a:p>
          <a:p>
            <a:r>
              <a:rPr lang="zh-TW" altLang="en-US" sz="1400" dirty="0">
                <a:latin typeface="+mn-ea"/>
              </a:rPr>
              <a:t>      </a:t>
            </a:r>
            <a:r>
              <a:rPr lang="en-US" altLang="zh-TW" sz="1400" dirty="0">
                <a:latin typeface="+mn-ea"/>
              </a:rPr>
              <a:t>Bull</a:t>
            </a:r>
            <a:r>
              <a:rPr lang="zh-TW" altLang="en-US" sz="1400" dirty="0">
                <a:latin typeface="+mn-ea"/>
              </a:rPr>
              <a:t>：通膨快速走降，地區銀行風險上升，</a:t>
            </a:r>
            <a:r>
              <a:rPr lang="en-US" altLang="zh-TW" sz="1400" dirty="0">
                <a:latin typeface="+mn-ea"/>
              </a:rPr>
              <a:t>Fed</a:t>
            </a:r>
            <a:r>
              <a:rPr lang="zh-TW" altLang="en-US" sz="1400" dirty="0">
                <a:latin typeface="+mn-ea"/>
              </a:rPr>
              <a:t> </a:t>
            </a:r>
            <a:r>
              <a:rPr lang="en-US" altLang="zh-TW" sz="1400" dirty="0">
                <a:latin typeface="+mn-ea"/>
              </a:rPr>
              <a:t>2023</a:t>
            </a:r>
            <a:r>
              <a:rPr lang="zh-TW" altLang="en-US" sz="1400" dirty="0">
                <a:latin typeface="+mn-ea"/>
              </a:rPr>
              <a:t>下半年降息</a:t>
            </a:r>
            <a:endParaRPr lang="en-US" altLang="zh-TW" sz="1400" dirty="0">
              <a:latin typeface="+mn-ea"/>
            </a:endParaRPr>
          </a:p>
        </p:txBody>
      </p:sp>
      <p:sp>
        <p:nvSpPr>
          <p:cNvPr id="13" name="文字方塊 12">
            <a:extLst>
              <a:ext uri="{FF2B5EF4-FFF2-40B4-BE49-F238E27FC236}">
                <a16:creationId xmlns:a16="http://schemas.microsoft.com/office/drawing/2014/main" xmlns="" id="{92B2F3AF-5821-513C-360C-56A190F078E9}"/>
              </a:ext>
            </a:extLst>
          </p:cNvPr>
          <p:cNvSpPr txBox="1"/>
          <p:nvPr/>
        </p:nvSpPr>
        <p:spPr>
          <a:xfrm>
            <a:off x="7244775" y="4535542"/>
            <a:ext cx="1662776" cy="261610"/>
          </a:xfrm>
          <a:prstGeom prst="rect">
            <a:avLst/>
          </a:prstGeom>
          <a:noFill/>
        </p:spPr>
        <p:txBody>
          <a:bodyPr wrap="square" rtlCol="0">
            <a:spAutoFit/>
          </a:bodyPr>
          <a:lstStyle/>
          <a:p>
            <a:r>
              <a:rPr lang="zh-TW" altLang="en-US" sz="1100" dirty="0">
                <a:latin typeface="微軟正黑體" panose="020B0604030504040204" pitchFamily="34" charset="-120"/>
                <a:ea typeface="微軟正黑體" panose="020B0604030504040204" pitchFamily="34" charset="-120"/>
              </a:rPr>
              <a:t>* 已實現為季底值</a:t>
            </a:r>
          </a:p>
        </p:txBody>
      </p:sp>
      <p:sp>
        <p:nvSpPr>
          <p:cNvPr id="10" name="標題 1"/>
          <p:cNvSpPr txBox="1">
            <a:spLocks/>
          </p:cNvSpPr>
          <p:nvPr/>
        </p:nvSpPr>
        <p:spPr>
          <a:xfrm>
            <a:off x="70433" y="706914"/>
            <a:ext cx="8999513" cy="501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ctr" anchorCtr="0" compatLnSpc="1">
            <a:prstTxWarp prst="textNoShape">
              <a:avLst/>
            </a:prstTxWarp>
            <a:noAutofit/>
          </a:bodyPr>
          <a:lstStyle>
            <a:lvl1pPr algn="ctr" defTabSz="914400" rtl="0" eaLnBrk="1" latinLnBrk="0" hangingPunct="1">
              <a:spcBef>
                <a:spcPct val="0"/>
              </a:spcBef>
              <a:buNone/>
              <a:defRPr sz="2400" kern="1200">
                <a:solidFill>
                  <a:schemeClr val="tx1"/>
                </a:solidFill>
                <a:latin typeface="+mj-lt"/>
                <a:ea typeface="+mj-ea"/>
                <a:cs typeface="+mj-cs"/>
              </a:defRPr>
            </a:lvl1pPr>
          </a:lstStyle>
          <a:p>
            <a:pPr algn="l"/>
            <a:r>
              <a:rPr lang="zh-TW" altLang="en-US" sz="2800" b="1" dirty="0"/>
              <a:t>隨</a:t>
            </a:r>
            <a:r>
              <a:rPr lang="en-US" altLang="zh-TW" sz="2800" b="1" dirty="0" smtClean="0"/>
              <a:t>Fed</a:t>
            </a:r>
            <a:r>
              <a:rPr lang="zh-TW" altLang="en-US" sz="2800" b="1" dirty="0" smtClean="0"/>
              <a:t>升息近尾聲，公債利率多偏降，年底利差有望回正</a:t>
            </a:r>
            <a:endParaRPr lang="zh-TW" altLang="en-US" sz="2800" b="1" dirty="0"/>
          </a:p>
        </p:txBody>
      </p:sp>
      <p:sp>
        <p:nvSpPr>
          <p:cNvPr id="14" name="文字版面配置區 7">
            <a:extLst>
              <a:ext uri="{FF2B5EF4-FFF2-40B4-BE49-F238E27FC236}">
                <a16:creationId xmlns:a16="http://schemas.microsoft.com/office/drawing/2014/main" xmlns="" id="{7A617DB8-9084-D745-90EA-94DC07B46B21}"/>
              </a:ext>
            </a:extLst>
          </p:cNvPr>
          <p:cNvSpPr txBox="1">
            <a:spLocks/>
          </p:cNvSpPr>
          <p:nvPr/>
        </p:nvSpPr>
        <p:spPr bwMode="auto">
          <a:xfrm>
            <a:off x="539552" y="6597352"/>
            <a:ext cx="6156684" cy="2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t" anchorCtr="0" compatLnSpc="1">
            <a:prstTxWarp prst="textNoShape">
              <a:avLst/>
            </a:prstTxWarp>
            <a:noAutofit/>
          </a:bodyPr>
          <a:lstStyle>
            <a:lvl1pPr marL="0" indent="0" algn="l" rtl="0" eaLnBrk="0" fontAlgn="base" hangingPunct="0">
              <a:spcBef>
                <a:spcPct val="20000"/>
              </a:spcBef>
              <a:spcAft>
                <a:spcPct val="0"/>
              </a:spcAft>
              <a:buFontTx/>
              <a:buNone/>
              <a:defRPr kumimoji="1" sz="900">
                <a:solidFill>
                  <a:schemeClr val="tx1"/>
                </a:solidFill>
                <a:latin typeface="微軟正黑體" pitchFamily="34" charset="-120"/>
                <a:ea typeface="微軟正黑體" pitchFamily="34" charset="-120"/>
                <a:cs typeface="+mn-cs"/>
              </a:defRPr>
            </a:lvl1pPr>
            <a:lvl2pPr marL="742797" indent="-285691" algn="l" rtl="0" eaLnBrk="0" fontAlgn="base" hangingPunct="0">
              <a:spcBef>
                <a:spcPct val="20000"/>
              </a:spcBef>
              <a:spcAft>
                <a:spcPct val="0"/>
              </a:spcAft>
              <a:buChar char="–"/>
              <a:defRPr kumimoji="1" sz="2000">
                <a:solidFill>
                  <a:schemeClr val="tx1"/>
                </a:solidFill>
                <a:latin typeface="+mn-lt"/>
                <a:ea typeface="+mn-ea"/>
              </a:defRPr>
            </a:lvl2pPr>
            <a:lvl3pPr marL="1142764" indent="-228553" algn="l" rtl="0" eaLnBrk="0" fontAlgn="base" hangingPunct="0">
              <a:spcBef>
                <a:spcPct val="20000"/>
              </a:spcBef>
              <a:spcAft>
                <a:spcPct val="0"/>
              </a:spcAft>
              <a:buChar char="•"/>
              <a:defRPr kumimoji="1" sz="1600">
                <a:solidFill>
                  <a:schemeClr val="tx1"/>
                </a:solidFill>
                <a:latin typeface="+mn-lt"/>
                <a:ea typeface="+mn-ea"/>
              </a:defRPr>
            </a:lvl3pPr>
            <a:lvl4pPr marL="1599870" indent="-228553" algn="l" rtl="0" eaLnBrk="0" fontAlgn="base" hangingPunct="0">
              <a:spcBef>
                <a:spcPct val="20000"/>
              </a:spcBef>
              <a:spcAft>
                <a:spcPct val="0"/>
              </a:spcAft>
              <a:buChar char="–"/>
              <a:defRPr kumimoji="1" sz="2000">
                <a:solidFill>
                  <a:schemeClr val="tx1"/>
                </a:solidFill>
                <a:latin typeface="+mn-lt"/>
                <a:ea typeface="新細明體" pitchFamily="18" charset="-120"/>
              </a:defRPr>
            </a:lvl4pPr>
            <a:lvl5pPr marL="2056976" indent="-228553" algn="l" rtl="0" eaLnBrk="0" fontAlgn="base" hangingPunct="0">
              <a:spcBef>
                <a:spcPct val="20000"/>
              </a:spcBef>
              <a:spcAft>
                <a:spcPct val="0"/>
              </a:spcAft>
              <a:buChar char="»"/>
              <a:defRPr kumimoji="1" sz="2000">
                <a:solidFill>
                  <a:schemeClr val="tx1"/>
                </a:solidFill>
                <a:latin typeface="+mn-lt"/>
                <a:ea typeface="新細明體" pitchFamily="18" charset="-120"/>
              </a:defRPr>
            </a:lvl5pPr>
            <a:lvl6pPr marL="2514081" indent="-228553" algn="l" rtl="0" fontAlgn="base">
              <a:spcBef>
                <a:spcPct val="20000"/>
              </a:spcBef>
              <a:spcAft>
                <a:spcPct val="0"/>
              </a:spcAft>
              <a:buChar char="»"/>
              <a:defRPr kumimoji="1" sz="2000">
                <a:solidFill>
                  <a:schemeClr val="tx1"/>
                </a:solidFill>
                <a:latin typeface="+mn-lt"/>
                <a:ea typeface="新細明體" pitchFamily="18" charset="-120"/>
              </a:defRPr>
            </a:lvl6pPr>
            <a:lvl7pPr marL="2971187" indent="-228553" algn="l" rtl="0" fontAlgn="base">
              <a:spcBef>
                <a:spcPct val="20000"/>
              </a:spcBef>
              <a:spcAft>
                <a:spcPct val="0"/>
              </a:spcAft>
              <a:buChar char="»"/>
              <a:defRPr kumimoji="1" sz="2000">
                <a:solidFill>
                  <a:schemeClr val="tx1"/>
                </a:solidFill>
                <a:latin typeface="+mn-lt"/>
                <a:ea typeface="新細明體" pitchFamily="18" charset="-120"/>
              </a:defRPr>
            </a:lvl7pPr>
            <a:lvl8pPr marL="3428293" indent="-228553" algn="l" rtl="0" fontAlgn="base">
              <a:spcBef>
                <a:spcPct val="20000"/>
              </a:spcBef>
              <a:spcAft>
                <a:spcPct val="0"/>
              </a:spcAft>
              <a:buChar char="»"/>
              <a:defRPr kumimoji="1" sz="2000">
                <a:solidFill>
                  <a:schemeClr val="tx1"/>
                </a:solidFill>
                <a:latin typeface="+mn-lt"/>
                <a:ea typeface="新細明體" pitchFamily="18" charset="-120"/>
              </a:defRPr>
            </a:lvl8pPr>
            <a:lvl9pPr marL="3885398" indent="-228553" algn="l" rtl="0" fontAlgn="base">
              <a:spcBef>
                <a:spcPct val="20000"/>
              </a:spcBef>
              <a:spcAft>
                <a:spcPct val="0"/>
              </a:spcAft>
              <a:buChar char="»"/>
              <a:defRPr kumimoji="1" sz="2000">
                <a:solidFill>
                  <a:schemeClr val="tx1"/>
                </a:solidFill>
                <a:latin typeface="+mn-lt"/>
                <a:ea typeface="新細明體" pitchFamily="18" charset="-120"/>
              </a:defRPr>
            </a:lvl9pPr>
          </a:lstStyle>
          <a:p>
            <a:r>
              <a:rPr lang="zh-TW" altLang="en-US" sz="1200" kern="0" dirty="0"/>
              <a:t>資料來源：台新投顧整理，截至</a:t>
            </a:r>
            <a:r>
              <a:rPr lang="en-US" altLang="zh-TW" sz="1200" kern="0" dirty="0"/>
              <a:t>2022/4/6</a:t>
            </a:r>
          </a:p>
        </p:txBody>
      </p:sp>
      <p:sp>
        <p:nvSpPr>
          <p:cNvPr id="4" name="投影片編號版面配置區 3"/>
          <p:cNvSpPr>
            <a:spLocks noGrp="1"/>
          </p:cNvSpPr>
          <p:nvPr>
            <p:ph type="sldNum" sz="quarter" idx="4294967295"/>
          </p:nvPr>
        </p:nvSpPr>
        <p:spPr>
          <a:xfrm>
            <a:off x="144488" y="6381328"/>
            <a:ext cx="395064" cy="288032"/>
          </a:xfrm>
          <a:prstGeom prst="rect">
            <a:avLst/>
          </a:prstGeom>
        </p:spPr>
        <p:txBody>
          <a:bodyPr/>
          <a:lstStyle/>
          <a:p>
            <a:fld id="{415482FC-CF5F-466A-B8B6-BC3733E92023}" type="slidenum">
              <a:rPr lang="zh-TW" altLang="en-US" smtClean="0"/>
              <a:pPr/>
              <a:t>15</a:t>
            </a:fld>
            <a:endParaRPr lang="zh-TW" altLang="en-US" dirty="0"/>
          </a:p>
        </p:txBody>
      </p:sp>
    </p:spTree>
    <p:extLst>
      <p:ext uri="{BB962C8B-B14F-4D97-AF65-F5344CB8AC3E}">
        <p14:creationId xmlns:p14="http://schemas.microsoft.com/office/powerpoint/2010/main" val="568272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圓角 12">
            <a:extLst>
              <a:ext uri="{FF2B5EF4-FFF2-40B4-BE49-F238E27FC236}">
                <a16:creationId xmlns:a16="http://schemas.microsoft.com/office/drawing/2014/main" xmlns="" id="{59BFACE0-CF30-306A-D64D-BA59F0254A2D}"/>
              </a:ext>
            </a:extLst>
          </p:cNvPr>
          <p:cNvSpPr/>
          <p:nvPr/>
        </p:nvSpPr>
        <p:spPr>
          <a:xfrm>
            <a:off x="1691519" y="1297641"/>
            <a:ext cx="3240000" cy="1296000"/>
          </a:xfrm>
          <a:prstGeom prst="roundRect">
            <a:avLst>
              <a:gd name="adj" fmla="val 1137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8" name="矩形: 圓角 17">
            <a:extLst>
              <a:ext uri="{FF2B5EF4-FFF2-40B4-BE49-F238E27FC236}">
                <a16:creationId xmlns:a16="http://schemas.microsoft.com/office/drawing/2014/main" xmlns="" id="{94DCD888-5C47-4C34-4C85-5133FD3AB8E1}"/>
              </a:ext>
            </a:extLst>
          </p:cNvPr>
          <p:cNvSpPr/>
          <p:nvPr/>
        </p:nvSpPr>
        <p:spPr>
          <a:xfrm>
            <a:off x="1691519" y="2580268"/>
            <a:ext cx="3240000" cy="1296000"/>
          </a:xfrm>
          <a:prstGeom prst="roundRect">
            <a:avLst>
              <a:gd name="adj" fmla="val 1137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9" name="矩形: 圓角 18">
            <a:extLst>
              <a:ext uri="{FF2B5EF4-FFF2-40B4-BE49-F238E27FC236}">
                <a16:creationId xmlns:a16="http://schemas.microsoft.com/office/drawing/2014/main" xmlns="" id="{F994F02C-4EFF-9AF1-BB1C-38EEBF859F8C}"/>
              </a:ext>
            </a:extLst>
          </p:cNvPr>
          <p:cNvSpPr/>
          <p:nvPr/>
        </p:nvSpPr>
        <p:spPr>
          <a:xfrm>
            <a:off x="1691519" y="3862895"/>
            <a:ext cx="5760960" cy="1296000"/>
          </a:xfrm>
          <a:prstGeom prst="roundRect">
            <a:avLst>
              <a:gd name="adj" fmla="val 1137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0" name="矩形: 圓角 19">
            <a:extLst>
              <a:ext uri="{FF2B5EF4-FFF2-40B4-BE49-F238E27FC236}">
                <a16:creationId xmlns:a16="http://schemas.microsoft.com/office/drawing/2014/main" xmlns="" id="{12BFFE4D-10AB-A9C7-6C5C-E05B802C4780}"/>
              </a:ext>
            </a:extLst>
          </p:cNvPr>
          <p:cNvSpPr/>
          <p:nvPr/>
        </p:nvSpPr>
        <p:spPr>
          <a:xfrm>
            <a:off x="1691518" y="5145521"/>
            <a:ext cx="7200961" cy="1296000"/>
          </a:xfrm>
          <a:prstGeom prst="roundRect">
            <a:avLst>
              <a:gd name="adj" fmla="val 1137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1" name="矩形: 圓角 20">
            <a:extLst>
              <a:ext uri="{FF2B5EF4-FFF2-40B4-BE49-F238E27FC236}">
                <a16:creationId xmlns:a16="http://schemas.microsoft.com/office/drawing/2014/main" xmlns="" id="{AAC7A4B1-D130-2ED7-EE1C-6076814EEBE7}"/>
              </a:ext>
            </a:extLst>
          </p:cNvPr>
          <p:cNvSpPr/>
          <p:nvPr/>
        </p:nvSpPr>
        <p:spPr>
          <a:xfrm>
            <a:off x="4931519" y="1297640"/>
            <a:ext cx="2520000" cy="2592000"/>
          </a:xfrm>
          <a:prstGeom prst="roundRect">
            <a:avLst>
              <a:gd name="adj" fmla="val 5849"/>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p:cNvSpPr>
            <a:spLocks noGrp="1"/>
          </p:cNvSpPr>
          <p:nvPr>
            <p:ph type="title"/>
          </p:nvPr>
        </p:nvSpPr>
        <p:spPr>
          <a:xfrm>
            <a:off x="0" y="739465"/>
            <a:ext cx="9144000" cy="414159"/>
          </a:xfrm>
        </p:spPr>
        <p:txBody>
          <a:bodyPr anchor="ctr"/>
          <a:lstStyle/>
          <a:p>
            <a:r>
              <a:rPr lang="zh-TW" altLang="en-US" b="1" dirty="0"/>
              <a:t>中國積極拉黨結派，惟突破科技封鎖、降低美元影響尚早</a:t>
            </a:r>
            <a:endParaRPr lang="zh-TW" altLang="en-US" b="1" dirty="0">
              <a:highlight>
                <a:srgbClr val="FFFF00"/>
              </a:highlight>
            </a:endParaRPr>
          </a:p>
        </p:txBody>
      </p:sp>
      <p:sp>
        <p:nvSpPr>
          <p:cNvPr id="6" name="文字版面配置區 7">
            <a:extLst>
              <a:ext uri="{FF2B5EF4-FFF2-40B4-BE49-F238E27FC236}">
                <a16:creationId xmlns:a16="http://schemas.microsoft.com/office/drawing/2014/main" xmlns="" id="{D9BDCC7F-C0DD-AA76-502A-BF88D3446B49}"/>
              </a:ext>
            </a:extLst>
          </p:cNvPr>
          <p:cNvSpPr txBox="1">
            <a:spLocks/>
          </p:cNvSpPr>
          <p:nvPr/>
        </p:nvSpPr>
        <p:spPr>
          <a:xfrm>
            <a:off x="467544" y="6597352"/>
            <a:ext cx="6156684" cy="216024"/>
          </a:xfrm>
          <a:prstGeom prst="rect">
            <a:avLst/>
          </a:prstGeom>
        </p:spPr>
        <p:txBody>
          <a:bodyPr anchor="ctr">
            <a:noAutofit/>
          </a:bodyPr>
          <a:lstStyle>
            <a:lvl1pPr marL="0" indent="0" algn="l" defTabSz="914400" rtl="0" eaLnBrk="1" latinLnBrk="0" hangingPunct="1">
              <a:spcBef>
                <a:spcPct val="20000"/>
              </a:spcBef>
              <a:buFontTx/>
              <a:buNone/>
              <a:defRPr sz="1200" kern="1200">
                <a:solidFill>
                  <a:schemeClr val="tx1"/>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800">
              <a:defRPr/>
            </a:pPr>
            <a:r>
              <a:rPr lang="zh-TW" altLang="en-US" dirty="0">
                <a:solidFill>
                  <a:srgbClr val="000000"/>
                </a:solidFill>
              </a:rPr>
              <a:t>資料來源：</a:t>
            </a:r>
            <a:r>
              <a:rPr lang="en-US" altLang="zh-TW" dirty="0">
                <a:solidFill>
                  <a:srgbClr val="000000"/>
                </a:solidFill>
              </a:rPr>
              <a:t>Bloomberg</a:t>
            </a:r>
            <a:r>
              <a:rPr lang="zh-TW" altLang="en-US" dirty="0">
                <a:solidFill>
                  <a:srgbClr val="000000"/>
                </a:solidFill>
              </a:rPr>
              <a:t>、</a:t>
            </a:r>
            <a:r>
              <a:rPr lang="en-US" altLang="zh-TW" dirty="0">
                <a:solidFill>
                  <a:srgbClr val="000000"/>
                </a:solidFill>
              </a:rPr>
              <a:t>Wind</a:t>
            </a:r>
            <a:r>
              <a:rPr lang="zh-TW" altLang="en-US" dirty="0">
                <a:solidFill>
                  <a:srgbClr val="000000"/>
                </a:solidFill>
              </a:rPr>
              <a:t>、</a:t>
            </a:r>
            <a:r>
              <a:rPr lang="en-US" altLang="zh-TW" dirty="0">
                <a:solidFill>
                  <a:srgbClr val="000000"/>
                </a:solidFill>
              </a:rPr>
              <a:t>WSJ</a:t>
            </a:r>
            <a:r>
              <a:rPr lang="zh-TW" altLang="en-US" dirty="0">
                <a:solidFill>
                  <a:srgbClr val="000000"/>
                </a:solidFill>
              </a:rPr>
              <a:t>，台新投顧整理，</a:t>
            </a:r>
            <a:r>
              <a:rPr lang="zh-TW" altLang="en-US" dirty="0">
                <a:solidFill>
                  <a:srgbClr val="000000"/>
                </a:solidFill>
                <a:latin typeface="微軟正黑體"/>
              </a:rPr>
              <a:t>截至</a:t>
            </a:r>
            <a:r>
              <a:rPr lang="en-US" altLang="zh-TW" dirty="0">
                <a:solidFill>
                  <a:srgbClr val="000000"/>
                </a:solidFill>
              </a:rPr>
              <a:t>2023/3</a:t>
            </a:r>
            <a:endParaRPr lang="zh-TW" altLang="en-US" dirty="0">
              <a:solidFill>
                <a:srgbClr val="000000"/>
              </a:solidFill>
            </a:endParaRPr>
          </a:p>
        </p:txBody>
      </p:sp>
      <p:sp>
        <p:nvSpPr>
          <p:cNvPr id="4" name="投影片編號版面配置區 9">
            <a:extLst>
              <a:ext uri="{FF2B5EF4-FFF2-40B4-BE49-F238E27FC236}">
                <a16:creationId xmlns:a16="http://schemas.microsoft.com/office/drawing/2014/main" xmlns="" id="{297888F4-B4E3-50C9-FE17-A6EFB6D9C895}"/>
              </a:ext>
            </a:extLst>
          </p:cNvPr>
          <p:cNvSpPr>
            <a:spLocks noGrp="1"/>
          </p:cNvSpPr>
          <p:nvPr>
            <p:ph type="sldNum" sz="quarter" idx="4294967295"/>
          </p:nvPr>
        </p:nvSpPr>
        <p:spPr>
          <a:xfrm>
            <a:off x="144488" y="6381328"/>
            <a:ext cx="395064" cy="288032"/>
          </a:xfrm>
          <a:prstGeom prst="rect">
            <a:avLst/>
          </a:prstGeom>
        </p:spPr>
        <p:txBody>
          <a:bodyPr/>
          <a:lstStyle>
            <a:defPPr>
              <a:defRPr lang="zh-TW"/>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15482FC-CF5F-466A-B8B6-BC3733E92023}" type="slidenum">
              <a:rPr lang="zh-TW" altLang="en-US" smtClean="0"/>
              <a:pPr/>
              <a:t>16</a:t>
            </a:fld>
            <a:endParaRPr lang="zh-TW" altLang="en-US" dirty="0"/>
          </a:p>
        </p:txBody>
      </p:sp>
      <p:sp>
        <p:nvSpPr>
          <p:cNvPr id="511" name="矩形 510">
            <a:extLst>
              <a:ext uri="{FF2B5EF4-FFF2-40B4-BE49-F238E27FC236}">
                <a16:creationId xmlns:a16="http://schemas.microsoft.com/office/drawing/2014/main" xmlns="" id="{5AF3BB60-655B-5CF9-508E-0F187EBA0AF4}"/>
              </a:ext>
            </a:extLst>
          </p:cNvPr>
          <p:cNvSpPr/>
          <p:nvPr/>
        </p:nvSpPr>
        <p:spPr>
          <a:xfrm>
            <a:off x="1691518" y="3862895"/>
            <a:ext cx="2880000" cy="12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200" b="1" dirty="0">
                <a:solidFill>
                  <a:srgbClr val="C00000"/>
                </a:solidFill>
              </a:rPr>
              <a:t>中國於中東影響力漸高</a:t>
            </a:r>
            <a:endParaRPr lang="en-US" altLang="zh-TW" sz="1200" b="1" dirty="0">
              <a:solidFill>
                <a:srgbClr val="C00000"/>
              </a:solidFill>
            </a:endParaRPr>
          </a:p>
          <a:p>
            <a:pPr marL="171450" indent="-171450">
              <a:buFont typeface="Arial" panose="020B0604020202020204" pitchFamily="34" charset="0"/>
              <a:buChar char="•"/>
            </a:pPr>
            <a:r>
              <a:rPr lang="zh-TW" altLang="en-US" sz="1100" dirty="0">
                <a:solidFill>
                  <a:srgbClr val="C00000"/>
                </a:solidFill>
              </a:rPr>
              <a:t>協助伊朗、沙國重啟外交</a:t>
            </a:r>
            <a:endParaRPr lang="en-US" altLang="zh-TW" sz="1100" dirty="0">
              <a:solidFill>
                <a:srgbClr val="C00000"/>
              </a:solidFill>
            </a:endParaRPr>
          </a:p>
          <a:p>
            <a:pPr marL="171450" indent="-171450">
              <a:buFont typeface="Arial" panose="020B0604020202020204" pitchFamily="34" charset="0"/>
              <a:buChar char="•"/>
            </a:pPr>
            <a:r>
              <a:rPr lang="zh-TW" altLang="en-US" sz="1100" dirty="0">
                <a:solidFill>
                  <a:srgbClr val="C00000"/>
                </a:solidFill>
              </a:rPr>
              <a:t>沙國首筆人民幣貸款</a:t>
            </a:r>
            <a:endParaRPr lang="en-US" altLang="zh-TW" sz="1100" dirty="0">
              <a:solidFill>
                <a:srgbClr val="C00000"/>
              </a:solidFill>
            </a:endParaRPr>
          </a:p>
          <a:p>
            <a:pPr marL="171450" indent="-171450">
              <a:buFont typeface="Arial" panose="020B0604020202020204" pitchFamily="34" charset="0"/>
              <a:buChar char="•"/>
            </a:pPr>
            <a:r>
              <a:rPr lang="zh-TW" altLang="en-US" sz="1100" dirty="0">
                <a:solidFill>
                  <a:srgbClr val="C00000"/>
                </a:solidFill>
              </a:rPr>
              <a:t>沙國加大對中投資</a:t>
            </a:r>
            <a:endParaRPr lang="en-US" altLang="zh-TW" sz="1100" dirty="0">
              <a:solidFill>
                <a:srgbClr val="C00000"/>
              </a:solidFill>
            </a:endParaRPr>
          </a:p>
          <a:p>
            <a:pPr marL="171450" indent="-171450">
              <a:buFont typeface="Arial" panose="020B0604020202020204" pitchFamily="34" charset="0"/>
              <a:buChar char="•"/>
            </a:pPr>
            <a:r>
              <a:rPr lang="zh-TW" altLang="en-US" sz="1100" dirty="0">
                <a:solidFill>
                  <a:srgbClr val="C00000"/>
                </a:solidFill>
              </a:rPr>
              <a:t>沙國成為上合對話夥伴</a:t>
            </a:r>
          </a:p>
        </p:txBody>
      </p:sp>
      <p:sp>
        <p:nvSpPr>
          <p:cNvPr id="514" name="矩形 513">
            <a:extLst>
              <a:ext uri="{FF2B5EF4-FFF2-40B4-BE49-F238E27FC236}">
                <a16:creationId xmlns:a16="http://schemas.microsoft.com/office/drawing/2014/main" xmlns="" id="{56042BA4-2EAB-05C5-CB61-D4FD97F678C1}"/>
              </a:ext>
            </a:extLst>
          </p:cNvPr>
          <p:cNvSpPr/>
          <p:nvPr/>
        </p:nvSpPr>
        <p:spPr>
          <a:xfrm>
            <a:off x="4572479" y="5145521"/>
            <a:ext cx="2880000" cy="12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sz="1400" b="1" dirty="0">
                <a:solidFill>
                  <a:schemeClr val="tx1"/>
                </a:solidFill>
              </a:rPr>
              <a:t>AUKUS</a:t>
            </a:r>
            <a:r>
              <a:rPr lang="zh-TW" altLang="en-US" sz="1400" b="1" dirty="0">
                <a:solidFill>
                  <a:schemeClr val="tx1"/>
                </a:solidFill>
              </a:rPr>
              <a:t>達成核潛艇協議</a:t>
            </a:r>
            <a:endParaRPr lang="en-US" altLang="zh-TW" sz="1400" b="1" dirty="0">
              <a:solidFill>
                <a:schemeClr val="tx1"/>
              </a:solidFill>
            </a:endParaRPr>
          </a:p>
          <a:p>
            <a:pPr marL="171450" indent="-171450">
              <a:buFont typeface="Arial" panose="020B0604020202020204" pitchFamily="34" charset="0"/>
              <a:buChar char="•"/>
            </a:pPr>
            <a:r>
              <a:rPr lang="en-US" altLang="zh-TW" sz="1200" dirty="0">
                <a:solidFill>
                  <a:schemeClr val="tx1"/>
                </a:solidFill>
              </a:rPr>
              <a:t>2027</a:t>
            </a:r>
            <a:r>
              <a:rPr lang="zh-TW" altLang="en-US" sz="1200" dirty="0">
                <a:solidFill>
                  <a:schemeClr val="tx1"/>
                </a:solidFill>
              </a:rPr>
              <a:t>年起美、英於西澳部署核潛艇</a:t>
            </a:r>
            <a:endParaRPr lang="en-US" altLang="zh-TW" sz="1200" dirty="0">
              <a:solidFill>
                <a:schemeClr val="tx1"/>
              </a:solidFill>
            </a:endParaRPr>
          </a:p>
          <a:p>
            <a:pPr marL="171450" indent="-171450">
              <a:buFont typeface="Arial" panose="020B0604020202020204" pitchFamily="34" charset="0"/>
              <a:buChar char="•"/>
            </a:pPr>
            <a:r>
              <a:rPr lang="zh-TW" altLang="en-US" sz="1200" dirty="0">
                <a:solidFill>
                  <a:schemeClr val="tx1"/>
                </a:solidFill>
              </a:rPr>
              <a:t>中國恢復煤炭、紅酒進口</a:t>
            </a:r>
          </a:p>
        </p:txBody>
      </p:sp>
      <p:sp>
        <p:nvSpPr>
          <p:cNvPr id="515" name="矩形 514">
            <a:extLst>
              <a:ext uri="{FF2B5EF4-FFF2-40B4-BE49-F238E27FC236}">
                <a16:creationId xmlns:a16="http://schemas.microsoft.com/office/drawing/2014/main" xmlns="" id="{24C3E75E-B4BE-E64D-BF2E-B99687077225}"/>
              </a:ext>
            </a:extLst>
          </p:cNvPr>
          <p:cNvSpPr/>
          <p:nvPr/>
        </p:nvSpPr>
        <p:spPr>
          <a:xfrm>
            <a:off x="1691518" y="5145521"/>
            <a:ext cx="2880000" cy="12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b="1" dirty="0">
                <a:solidFill>
                  <a:schemeClr val="tx1"/>
                </a:solidFill>
              </a:rPr>
              <a:t>日韓就二戰賠償達協議</a:t>
            </a:r>
            <a:endParaRPr lang="en-US" altLang="zh-TW" sz="1400" b="1" dirty="0">
              <a:solidFill>
                <a:schemeClr val="tx1"/>
              </a:solidFill>
            </a:endParaRPr>
          </a:p>
          <a:p>
            <a:pPr marL="171450" indent="-171450">
              <a:buFont typeface="Arial" panose="020B0604020202020204" pitchFamily="34" charset="0"/>
              <a:buChar char="•"/>
            </a:pPr>
            <a:r>
              <a:rPr lang="zh-TW" altLang="en-US" sz="1200" dirty="0">
                <a:solidFill>
                  <a:schemeClr val="tx1"/>
                </a:solidFill>
              </a:rPr>
              <a:t>時隔</a:t>
            </a:r>
            <a:r>
              <a:rPr lang="en-US" altLang="zh-TW" sz="1200" dirty="0">
                <a:solidFill>
                  <a:schemeClr val="tx1"/>
                </a:solidFill>
              </a:rPr>
              <a:t>12</a:t>
            </a:r>
            <a:r>
              <a:rPr lang="zh-TW" altLang="en-US" sz="1200" dirty="0">
                <a:solidFill>
                  <a:schemeClr val="tx1"/>
                </a:solidFill>
              </a:rPr>
              <a:t>年的日韓元首會面</a:t>
            </a:r>
            <a:endParaRPr lang="en-US" altLang="zh-TW" sz="1200" dirty="0">
              <a:solidFill>
                <a:schemeClr val="tx1"/>
              </a:solidFill>
            </a:endParaRPr>
          </a:p>
          <a:p>
            <a:pPr marL="171450" indent="-171450">
              <a:buFont typeface="Arial" panose="020B0604020202020204" pitchFamily="34" charset="0"/>
              <a:buChar char="•"/>
            </a:pPr>
            <a:r>
              <a:rPr lang="zh-TW" altLang="en-US" sz="1200" dirty="0">
                <a:solidFill>
                  <a:schemeClr val="tx1"/>
                </a:solidFill>
              </a:rPr>
              <a:t>美擬建美日韓新框架應對朝鮮</a:t>
            </a:r>
            <a:endParaRPr lang="en-US" altLang="zh-TW" sz="1200" dirty="0">
              <a:solidFill>
                <a:schemeClr val="tx1"/>
              </a:solidFill>
            </a:endParaRPr>
          </a:p>
          <a:p>
            <a:pPr marL="171450" indent="-171450">
              <a:buFont typeface="Arial" panose="020B0604020202020204" pitchFamily="34" charset="0"/>
              <a:buChar char="•"/>
            </a:pPr>
            <a:r>
              <a:rPr lang="zh-TW" altLang="en-US" sz="1200" dirty="0">
                <a:solidFill>
                  <a:schemeClr val="tx1"/>
                </a:solidFill>
              </a:rPr>
              <a:t>或加速</a:t>
            </a:r>
            <a:r>
              <a:rPr lang="en-US" altLang="zh-TW" sz="1200" dirty="0">
                <a:solidFill>
                  <a:schemeClr val="tx1"/>
                </a:solidFill>
              </a:rPr>
              <a:t>Chip</a:t>
            </a:r>
            <a:r>
              <a:rPr lang="zh-TW" altLang="en-US" sz="1200" dirty="0">
                <a:solidFill>
                  <a:schemeClr val="tx1"/>
                </a:solidFill>
              </a:rPr>
              <a:t> </a:t>
            </a:r>
            <a:r>
              <a:rPr lang="en-US" altLang="zh-TW" sz="1200" dirty="0">
                <a:solidFill>
                  <a:schemeClr val="tx1"/>
                </a:solidFill>
              </a:rPr>
              <a:t>4</a:t>
            </a:r>
            <a:r>
              <a:rPr lang="zh-TW" altLang="en-US" sz="1200" dirty="0">
                <a:solidFill>
                  <a:schemeClr val="tx1"/>
                </a:solidFill>
              </a:rPr>
              <a:t>措施出台</a:t>
            </a:r>
            <a:endParaRPr lang="en-US" altLang="zh-TW" sz="1200" dirty="0">
              <a:solidFill>
                <a:schemeClr val="tx1"/>
              </a:solidFill>
            </a:endParaRPr>
          </a:p>
        </p:txBody>
      </p:sp>
      <p:sp>
        <p:nvSpPr>
          <p:cNvPr id="506" name="矩形 505">
            <a:extLst>
              <a:ext uri="{FF2B5EF4-FFF2-40B4-BE49-F238E27FC236}">
                <a16:creationId xmlns:a16="http://schemas.microsoft.com/office/drawing/2014/main" xmlns="" id="{6E9AF748-3C3E-83F1-4E89-E6941340EE46}"/>
              </a:ext>
            </a:extLst>
          </p:cNvPr>
          <p:cNvSpPr/>
          <p:nvPr/>
        </p:nvSpPr>
        <p:spPr>
          <a:xfrm>
            <a:off x="1691519" y="2580268"/>
            <a:ext cx="3240000" cy="12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b="1" dirty="0">
                <a:solidFill>
                  <a:srgbClr val="C00000"/>
                </a:solidFill>
              </a:rPr>
              <a:t>俄國與中國深化關係</a:t>
            </a:r>
            <a:endParaRPr lang="en-US" altLang="zh-TW" sz="1400" b="1" dirty="0">
              <a:solidFill>
                <a:srgbClr val="C00000"/>
              </a:solidFill>
            </a:endParaRPr>
          </a:p>
          <a:p>
            <a:pPr marL="182563" indent="-182563">
              <a:buFont typeface="Arial" panose="020B0604020202020204" pitchFamily="34" charset="0"/>
              <a:buChar char="•"/>
            </a:pPr>
            <a:r>
              <a:rPr lang="zh-TW" altLang="en-US" sz="1200" dirty="0">
                <a:solidFill>
                  <a:srgbClr val="C00000"/>
                </a:solidFill>
              </a:rPr>
              <a:t>提升貿易額、提高本幣結算比重</a:t>
            </a:r>
            <a:endParaRPr lang="en-US" altLang="zh-TW" sz="1200" dirty="0">
              <a:solidFill>
                <a:srgbClr val="C00000"/>
              </a:solidFill>
            </a:endParaRPr>
          </a:p>
        </p:txBody>
      </p:sp>
      <p:sp>
        <p:nvSpPr>
          <p:cNvPr id="525" name="矩形 524">
            <a:extLst>
              <a:ext uri="{FF2B5EF4-FFF2-40B4-BE49-F238E27FC236}">
                <a16:creationId xmlns:a16="http://schemas.microsoft.com/office/drawing/2014/main" xmlns="" id="{484EF9B3-9723-63D9-514F-1B88037DF222}"/>
              </a:ext>
            </a:extLst>
          </p:cNvPr>
          <p:cNvSpPr/>
          <p:nvPr/>
        </p:nvSpPr>
        <p:spPr>
          <a:xfrm>
            <a:off x="7452480" y="1484784"/>
            <a:ext cx="1440000" cy="3600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b="1" dirty="0">
                <a:solidFill>
                  <a:schemeClr val="tx1"/>
                </a:solidFill>
              </a:rPr>
              <a:t>美國推動與盟友圍堵中國</a:t>
            </a:r>
            <a:endParaRPr lang="en-US" altLang="zh-TW" sz="1400" b="1" dirty="0">
              <a:solidFill>
                <a:schemeClr val="tx1"/>
              </a:solidFill>
            </a:endParaRPr>
          </a:p>
          <a:p>
            <a:pPr marL="171450" indent="-171450">
              <a:buFont typeface="Arial" panose="020B0604020202020204" pitchFamily="34" charset="0"/>
              <a:buChar char="•"/>
            </a:pPr>
            <a:r>
              <a:rPr lang="zh-TW" altLang="en-US" sz="1200" dirty="0">
                <a:solidFill>
                  <a:schemeClr val="tx1"/>
                </a:solidFill>
              </a:rPr>
              <a:t>以國安因素、新疆人權、對俄軍援等理由加大對中國制裁</a:t>
            </a:r>
            <a:endParaRPr lang="en-US" altLang="zh-TW" sz="1200" dirty="0">
              <a:solidFill>
                <a:schemeClr val="tx1"/>
              </a:solidFill>
            </a:endParaRPr>
          </a:p>
          <a:p>
            <a:pPr marL="171450" indent="-171450">
              <a:buFont typeface="Arial" panose="020B0604020202020204" pitchFamily="34" charset="0"/>
              <a:buChar char="•"/>
            </a:pPr>
            <a:r>
              <a:rPr lang="zh-TW" altLang="en-US" sz="1200" dirty="0">
                <a:solidFill>
                  <a:schemeClr val="tx1"/>
                </a:solidFill>
              </a:rPr>
              <a:t>邀請荷、日、韓、台參與禁售先進晶片原料、設備、軟體予中國</a:t>
            </a:r>
            <a:endParaRPr lang="en-US" altLang="zh-TW" sz="1200" dirty="0">
              <a:solidFill>
                <a:schemeClr val="tx1"/>
              </a:solidFill>
            </a:endParaRPr>
          </a:p>
          <a:p>
            <a:pPr marL="171450" indent="-171450">
              <a:buFont typeface="Arial" panose="020B0604020202020204" pitchFamily="34" charset="0"/>
              <a:buChar char="•"/>
            </a:pPr>
            <a:r>
              <a:rPr lang="zh-TW" altLang="en-US" sz="1200" dirty="0">
                <a:solidFill>
                  <a:schemeClr val="tx1"/>
                </a:solidFill>
              </a:rPr>
              <a:t>敦促美企回流，降低對中供應鏈依賴</a:t>
            </a:r>
            <a:endParaRPr lang="en-US" altLang="zh-TW" sz="1200" dirty="0">
              <a:solidFill>
                <a:schemeClr val="tx1"/>
              </a:solidFill>
            </a:endParaRPr>
          </a:p>
        </p:txBody>
      </p:sp>
      <p:sp>
        <p:nvSpPr>
          <p:cNvPr id="7" name="矩形 6">
            <a:extLst>
              <a:ext uri="{FF2B5EF4-FFF2-40B4-BE49-F238E27FC236}">
                <a16:creationId xmlns:a16="http://schemas.microsoft.com/office/drawing/2014/main" xmlns="" id="{BE139B9B-AB31-3B87-A400-4E19C9EED087}"/>
              </a:ext>
            </a:extLst>
          </p:cNvPr>
          <p:cNvSpPr/>
          <p:nvPr/>
        </p:nvSpPr>
        <p:spPr>
          <a:xfrm>
            <a:off x="4931518" y="3862895"/>
            <a:ext cx="2520960" cy="12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200" b="1" dirty="0">
                <a:solidFill>
                  <a:srgbClr val="C00000"/>
                </a:solidFill>
              </a:rPr>
              <a:t>巴西與中國深化貿易合作</a:t>
            </a:r>
            <a:endParaRPr lang="en-US" altLang="zh-TW" sz="1200" b="1" dirty="0">
              <a:solidFill>
                <a:srgbClr val="C00000"/>
              </a:solidFill>
            </a:endParaRPr>
          </a:p>
          <a:p>
            <a:pPr marL="182563" indent="-182563">
              <a:buFont typeface="Arial" panose="020B0604020202020204" pitchFamily="34" charset="0"/>
              <a:buChar char="•"/>
            </a:pPr>
            <a:r>
              <a:rPr lang="zh-TW" altLang="en-US" sz="1100" dirty="0">
                <a:solidFill>
                  <a:srgbClr val="C00000"/>
                </a:solidFill>
              </a:rPr>
              <a:t>建立人民幣清算所，允許兩國企業以人民幣完成交易、貸款</a:t>
            </a:r>
            <a:endParaRPr lang="en-US" altLang="zh-TW" sz="1100" dirty="0">
              <a:solidFill>
                <a:srgbClr val="C00000"/>
              </a:solidFill>
            </a:endParaRPr>
          </a:p>
          <a:p>
            <a:r>
              <a:rPr lang="zh-TW" altLang="en-US" sz="1200" b="1" dirty="0">
                <a:solidFill>
                  <a:srgbClr val="C00000"/>
                </a:solidFill>
              </a:rPr>
              <a:t>馬來西亞提出亞洲貨幣基金組織</a:t>
            </a:r>
            <a:endParaRPr lang="en-US" altLang="zh-TW" sz="1100" b="1" dirty="0">
              <a:solidFill>
                <a:srgbClr val="C00000"/>
              </a:solidFill>
            </a:endParaRPr>
          </a:p>
          <a:p>
            <a:pPr marL="182563" indent="-182563">
              <a:buFont typeface="Arial" panose="020B0604020202020204" pitchFamily="34" charset="0"/>
              <a:buChar char="•"/>
            </a:pPr>
            <a:r>
              <a:rPr lang="zh-TW" altLang="en-US" sz="1100" dirty="0">
                <a:solidFill>
                  <a:srgbClr val="C00000"/>
                </a:solidFill>
              </a:rPr>
              <a:t>馬國與中國就本幣結算進行談判</a:t>
            </a:r>
            <a:endParaRPr lang="en-US" altLang="zh-TW" sz="1100" dirty="0">
              <a:solidFill>
                <a:srgbClr val="C00000"/>
              </a:solidFill>
            </a:endParaRPr>
          </a:p>
        </p:txBody>
      </p:sp>
      <p:pic>
        <p:nvPicPr>
          <p:cNvPr id="10" name="圖片 9">
            <a:extLst>
              <a:ext uri="{FF2B5EF4-FFF2-40B4-BE49-F238E27FC236}">
                <a16:creationId xmlns:a16="http://schemas.microsoft.com/office/drawing/2014/main" xmlns="" id="{CBB15883-4052-311E-2460-F12844317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72" y="2832047"/>
            <a:ext cx="1180683" cy="1180683"/>
          </a:xfrm>
          <a:prstGeom prst="rect">
            <a:avLst/>
          </a:prstGeom>
        </p:spPr>
      </p:pic>
      <p:pic>
        <p:nvPicPr>
          <p:cNvPr id="12" name="圖片 11" descr="一張含有 文字 的圖片&#10;&#10;自動產生的描述">
            <a:extLst>
              <a:ext uri="{FF2B5EF4-FFF2-40B4-BE49-F238E27FC236}">
                <a16:creationId xmlns:a16="http://schemas.microsoft.com/office/drawing/2014/main" xmlns="" id="{0E58C0A4-9A73-3425-FC27-72AE6EEEF9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2480" y="5085344"/>
            <a:ext cx="1440000" cy="1440000"/>
          </a:xfrm>
          <a:prstGeom prst="rect">
            <a:avLst/>
          </a:prstGeom>
        </p:spPr>
      </p:pic>
      <p:sp>
        <p:nvSpPr>
          <p:cNvPr id="507" name="矩形 506">
            <a:extLst>
              <a:ext uri="{FF2B5EF4-FFF2-40B4-BE49-F238E27FC236}">
                <a16:creationId xmlns:a16="http://schemas.microsoft.com/office/drawing/2014/main" xmlns="" id="{FCEA7A8B-09DF-089B-9F5B-C6392484FBB2}"/>
              </a:ext>
            </a:extLst>
          </p:cNvPr>
          <p:cNvSpPr/>
          <p:nvPr/>
        </p:nvSpPr>
        <p:spPr>
          <a:xfrm>
            <a:off x="4931519" y="2580268"/>
            <a:ext cx="2520000" cy="12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b="1" dirty="0">
                <a:solidFill>
                  <a:srgbClr val="C00000"/>
                </a:solidFill>
              </a:rPr>
              <a:t>白俄羅斯允俄國部署戰術核武</a:t>
            </a:r>
            <a:endParaRPr lang="en-US" altLang="zh-TW" sz="1400" b="1" dirty="0">
              <a:solidFill>
                <a:srgbClr val="C00000"/>
              </a:solidFill>
            </a:endParaRPr>
          </a:p>
          <a:p>
            <a:pPr marL="182563" indent="-182563">
              <a:buFont typeface="Arial" panose="020B0604020202020204" pitchFamily="34" charset="0"/>
              <a:buChar char="•"/>
            </a:pPr>
            <a:r>
              <a:rPr lang="zh-TW" altLang="en-US" sz="1200" dirty="0">
                <a:solidFill>
                  <a:srgbClr val="C00000"/>
                </a:solidFill>
              </a:rPr>
              <a:t>擬在</a:t>
            </a:r>
            <a:r>
              <a:rPr lang="en-US" altLang="zh-TW" sz="1200" dirty="0">
                <a:solidFill>
                  <a:srgbClr val="C00000"/>
                </a:solidFill>
              </a:rPr>
              <a:t>7/1</a:t>
            </a:r>
            <a:r>
              <a:rPr lang="zh-TW" altLang="en-US" sz="1200" dirty="0">
                <a:solidFill>
                  <a:srgbClr val="C00000"/>
                </a:solidFill>
              </a:rPr>
              <a:t>前完成設施建造</a:t>
            </a:r>
            <a:endParaRPr lang="en-US" altLang="zh-TW" sz="1200" dirty="0">
              <a:solidFill>
                <a:srgbClr val="C00000"/>
              </a:solidFill>
            </a:endParaRPr>
          </a:p>
          <a:p>
            <a:pPr marL="182563" indent="-182563">
              <a:buFont typeface="Arial" panose="020B0604020202020204" pitchFamily="34" charset="0"/>
              <a:buChar char="•"/>
            </a:pPr>
            <a:r>
              <a:rPr lang="zh-TW" altLang="en-US" sz="1200" dirty="0">
                <a:solidFill>
                  <a:srgbClr val="C00000"/>
                </a:solidFill>
              </a:rPr>
              <a:t>組建</a:t>
            </a:r>
            <a:r>
              <a:rPr lang="en-US" altLang="zh-TW" sz="1200" dirty="0">
                <a:solidFill>
                  <a:srgbClr val="C00000"/>
                </a:solidFill>
              </a:rPr>
              <a:t>15</a:t>
            </a:r>
            <a:r>
              <a:rPr lang="zh-TW" altLang="en-US" sz="1200" dirty="0">
                <a:solidFill>
                  <a:srgbClr val="C00000"/>
                </a:solidFill>
              </a:rPr>
              <a:t>萬志願軍以因應侵略</a:t>
            </a:r>
            <a:endParaRPr lang="en-US" altLang="zh-TW" sz="1200" dirty="0">
              <a:solidFill>
                <a:srgbClr val="C00000"/>
              </a:solidFill>
            </a:endParaRPr>
          </a:p>
          <a:p>
            <a:pPr marL="182563" indent="-182563">
              <a:buFont typeface="Arial" panose="020B0604020202020204" pitchFamily="34" charset="0"/>
              <a:buChar char="•"/>
            </a:pPr>
            <a:r>
              <a:rPr lang="zh-TW" altLang="en-US" sz="1200" dirty="0">
                <a:solidFill>
                  <a:srgbClr val="C00000"/>
                </a:solidFill>
              </a:rPr>
              <a:t>成為上合組織正式成員</a:t>
            </a:r>
          </a:p>
        </p:txBody>
      </p:sp>
      <p:sp>
        <p:nvSpPr>
          <p:cNvPr id="517" name="矩形 516">
            <a:extLst>
              <a:ext uri="{FF2B5EF4-FFF2-40B4-BE49-F238E27FC236}">
                <a16:creationId xmlns:a16="http://schemas.microsoft.com/office/drawing/2014/main" xmlns="" id="{8D9A959A-D39F-86C1-3743-BF9F0FB77412}"/>
              </a:ext>
            </a:extLst>
          </p:cNvPr>
          <p:cNvSpPr/>
          <p:nvPr/>
        </p:nvSpPr>
        <p:spPr>
          <a:xfrm>
            <a:off x="4931518" y="1297640"/>
            <a:ext cx="2520000" cy="12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b="1" dirty="0">
                <a:solidFill>
                  <a:schemeClr val="tx1"/>
                </a:solidFill>
              </a:rPr>
              <a:t>歐盟加大對烏國軍援</a:t>
            </a:r>
            <a:endParaRPr lang="en-US" altLang="zh-TW" sz="1400" b="1" dirty="0">
              <a:solidFill>
                <a:schemeClr val="tx1"/>
              </a:solidFill>
            </a:endParaRPr>
          </a:p>
          <a:p>
            <a:pPr marL="171450" indent="-171450">
              <a:buFont typeface="Arial" panose="020B0604020202020204" pitchFamily="34" charset="0"/>
              <a:buChar char="•"/>
            </a:pPr>
            <a:r>
              <a:rPr lang="zh-TW" altLang="en-US" sz="1200" dirty="0">
                <a:solidFill>
                  <a:schemeClr val="tx1"/>
                </a:solidFill>
              </a:rPr>
              <a:t>多國支援烏國春季反攻</a:t>
            </a:r>
            <a:endParaRPr lang="en-US" altLang="zh-TW" sz="1200" dirty="0">
              <a:solidFill>
                <a:schemeClr val="tx1"/>
              </a:solidFill>
            </a:endParaRPr>
          </a:p>
          <a:p>
            <a:pPr marL="171450" indent="-171450">
              <a:buFont typeface="Arial" panose="020B0604020202020204" pitchFamily="34" charset="0"/>
              <a:buChar char="•"/>
            </a:pPr>
            <a:r>
              <a:rPr lang="zh-TW" altLang="en-US" sz="1200" dirty="0">
                <a:solidFill>
                  <a:schemeClr val="tx1"/>
                </a:solidFill>
              </a:rPr>
              <a:t>北約於俄邊界集結</a:t>
            </a:r>
            <a:r>
              <a:rPr lang="en-US" altLang="zh-TW" sz="1200" dirty="0">
                <a:solidFill>
                  <a:schemeClr val="tx1"/>
                </a:solidFill>
              </a:rPr>
              <a:t>30</a:t>
            </a:r>
            <a:r>
              <a:rPr lang="zh-TW" altLang="en-US" sz="1200" dirty="0">
                <a:solidFill>
                  <a:schemeClr val="tx1"/>
                </a:solidFill>
              </a:rPr>
              <a:t>大軍</a:t>
            </a:r>
            <a:endParaRPr lang="en-US" altLang="zh-TW" sz="1200" dirty="0">
              <a:solidFill>
                <a:schemeClr val="tx1"/>
              </a:solidFill>
            </a:endParaRPr>
          </a:p>
        </p:txBody>
      </p:sp>
      <p:sp>
        <p:nvSpPr>
          <p:cNvPr id="22" name="矩形 21">
            <a:extLst>
              <a:ext uri="{FF2B5EF4-FFF2-40B4-BE49-F238E27FC236}">
                <a16:creationId xmlns:a16="http://schemas.microsoft.com/office/drawing/2014/main" xmlns="" id="{8D00EA66-F028-E891-A5DF-C906F1D59768}"/>
              </a:ext>
            </a:extLst>
          </p:cNvPr>
          <p:cNvSpPr/>
          <p:nvPr/>
        </p:nvSpPr>
        <p:spPr>
          <a:xfrm>
            <a:off x="1691519" y="1297641"/>
            <a:ext cx="3240000" cy="1296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400" b="1" dirty="0">
                <a:solidFill>
                  <a:schemeClr val="tx1"/>
                </a:solidFill>
              </a:rPr>
              <a:t>歐盟對中國關係暫未破裂</a:t>
            </a:r>
            <a:endParaRPr lang="en-US" altLang="zh-TW" sz="1400" b="1" dirty="0">
              <a:solidFill>
                <a:schemeClr val="tx1"/>
              </a:solidFill>
            </a:endParaRPr>
          </a:p>
          <a:p>
            <a:pPr marL="171450" indent="-171450">
              <a:buFont typeface="Arial" panose="020B0604020202020204" pitchFamily="34" charset="0"/>
              <a:buChar char="•"/>
            </a:pPr>
            <a:r>
              <a:rPr lang="en-US" altLang="zh-TW" sz="1200" dirty="0">
                <a:solidFill>
                  <a:schemeClr val="tx1"/>
                </a:solidFill>
              </a:rPr>
              <a:t>4</a:t>
            </a:r>
            <a:r>
              <a:rPr lang="zh-TW" altLang="en-US" sz="1200" dirty="0">
                <a:solidFill>
                  <a:schemeClr val="tx1"/>
                </a:solidFill>
              </a:rPr>
              <a:t>月初，西、法元首、歐盟執委等將訪中</a:t>
            </a:r>
            <a:endParaRPr lang="en-US" altLang="zh-TW" sz="1200" dirty="0">
              <a:solidFill>
                <a:schemeClr val="tx1"/>
              </a:solidFill>
            </a:endParaRPr>
          </a:p>
          <a:p>
            <a:pPr marL="171450" indent="-171450">
              <a:buFont typeface="Arial" panose="020B0604020202020204" pitchFamily="34" charset="0"/>
              <a:buChar char="•"/>
            </a:pPr>
            <a:r>
              <a:rPr lang="zh-TW" altLang="en-US" sz="1200" dirty="0">
                <a:solidFill>
                  <a:schemeClr val="tx1"/>
                </a:solidFill>
              </a:rPr>
              <a:t>澤倫斯基歡迎習訪烏國</a:t>
            </a:r>
            <a:endParaRPr lang="en-US" altLang="zh-TW" sz="1200" dirty="0">
              <a:solidFill>
                <a:schemeClr val="tx1"/>
              </a:solidFill>
            </a:endParaRPr>
          </a:p>
          <a:p>
            <a:pPr marL="171450" indent="-171450">
              <a:buFont typeface="Arial" panose="020B0604020202020204" pitchFamily="34" charset="0"/>
              <a:buChar char="•"/>
            </a:pPr>
            <a:r>
              <a:rPr lang="zh-TW" altLang="en-US" sz="1200" dirty="0">
                <a:solidFill>
                  <a:schemeClr val="tx1"/>
                </a:solidFill>
              </a:rPr>
              <a:t>荷擬參與美對中晶片禁令</a:t>
            </a:r>
            <a:endParaRPr lang="en-US" altLang="zh-TW" sz="1200" dirty="0">
              <a:solidFill>
                <a:schemeClr val="tx1"/>
              </a:solidFill>
            </a:endParaRPr>
          </a:p>
        </p:txBody>
      </p:sp>
      <p:sp>
        <p:nvSpPr>
          <p:cNvPr id="27" name="矩形 26">
            <a:extLst>
              <a:ext uri="{FF2B5EF4-FFF2-40B4-BE49-F238E27FC236}">
                <a16:creationId xmlns:a16="http://schemas.microsoft.com/office/drawing/2014/main" xmlns="" id="{5CEAB4A1-0434-8EA0-8058-A8BDBF97F271}"/>
              </a:ext>
            </a:extLst>
          </p:cNvPr>
          <p:cNvSpPr/>
          <p:nvPr/>
        </p:nvSpPr>
        <p:spPr>
          <a:xfrm>
            <a:off x="1258085" y="1297641"/>
            <a:ext cx="432000" cy="1854175"/>
          </a:xfrm>
          <a:prstGeom prst="rect">
            <a:avLst/>
          </a:prstGeom>
          <a:solidFill>
            <a:schemeClr val="bg1">
              <a:lumMod val="95000"/>
            </a:schemeClr>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400" b="1" dirty="0">
                <a:solidFill>
                  <a:schemeClr val="tx1"/>
                </a:solidFill>
              </a:rPr>
              <a:t>深化關係</a:t>
            </a:r>
          </a:p>
        </p:txBody>
      </p:sp>
      <p:sp>
        <p:nvSpPr>
          <p:cNvPr id="28" name="矩形 27">
            <a:extLst>
              <a:ext uri="{FF2B5EF4-FFF2-40B4-BE49-F238E27FC236}">
                <a16:creationId xmlns:a16="http://schemas.microsoft.com/office/drawing/2014/main" xmlns="" id="{A2768A80-71D8-71C8-D696-AF1798B04A8D}"/>
              </a:ext>
            </a:extLst>
          </p:cNvPr>
          <p:cNvSpPr/>
          <p:nvPr/>
        </p:nvSpPr>
        <p:spPr>
          <a:xfrm>
            <a:off x="1258085" y="3151816"/>
            <a:ext cx="432000" cy="2008090"/>
          </a:xfrm>
          <a:prstGeom prst="rect">
            <a:avLst/>
          </a:prstGeom>
          <a:solidFill>
            <a:schemeClr val="bg1">
              <a:lumMod val="85000"/>
            </a:schemeClr>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400" b="1" dirty="0">
                <a:solidFill>
                  <a:schemeClr val="tx1"/>
                </a:solidFill>
              </a:rPr>
              <a:t>能源安全</a:t>
            </a:r>
            <a:endParaRPr lang="en-US" altLang="zh-TW" sz="1400" b="1" dirty="0">
              <a:solidFill>
                <a:schemeClr val="tx1"/>
              </a:solidFill>
            </a:endParaRPr>
          </a:p>
          <a:p>
            <a:pPr algn="ctr"/>
            <a:r>
              <a:rPr lang="zh-TW" altLang="en-US" sz="1400" b="1" dirty="0">
                <a:solidFill>
                  <a:schemeClr val="tx1"/>
                </a:solidFill>
              </a:rPr>
              <a:t>、去美元化</a:t>
            </a:r>
          </a:p>
        </p:txBody>
      </p:sp>
      <p:sp>
        <p:nvSpPr>
          <p:cNvPr id="29" name="矩形 28">
            <a:extLst>
              <a:ext uri="{FF2B5EF4-FFF2-40B4-BE49-F238E27FC236}">
                <a16:creationId xmlns:a16="http://schemas.microsoft.com/office/drawing/2014/main" xmlns="" id="{6FBB732C-01A8-2145-0B4E-2BE10932FFC4}"/>
              </a:ext>
            </a:extLst>
          </p:cNvPr>
          <p:cNvSpPr/>
          <p:nvPr/>
        </p:nvSpPr>
        <p:spPr>
          <a:xfrm>
            <a:off x="251520" y="5133865"/>
            <a:ext cx="1438565" cy="1296000"/>
          </a:xfrm>
          <a:prstGeom prst="rect">
            <a:avLst/>
          </a:prstGeom>
          <a:solidFill>
            <a:schemeClr val="bg1">
              <a:lumMod val="95000"/>
            </a:schemeClr>
          </a:solidFill>
          <a:ln>
            <a:solidFill>
              <a:schemeClr val="bg1">
                <a:lumMod val="7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TW" altLang="en-US" sz="1400" b="1" dirty="0">
                <a:solidFill>
                  <a:schemeClr val="tx1"/>
                </a:solidFill>
              </a:rPr>
              <a:t>科技突圍</a:t>
            </a:r>
            <a:endParaRPr lang="en-US" altLang="zh-TW" sz="1400" b="1" dirty="0">
              <a:solidFill>
                <a:schemeClr val="tx1"/>
              </a:solidFill>
            </a:endParaRPr>
          </a:p>
          <a:p>
            <a:pPr marL="171450" indent="-171450">
              <a:buFont typeface="Arial" panose="020B0604020202020204" pitchFamily="34" charset="0"/>
              <a:buChar char="•"/>
            </a:pPr>
            <a:r>
              <a:rPr lang="zh-TW" altLang="en-US" sz="1100" dirty="0">
                <a:solidFill>
                  <a:schemeClr val="tx1"/>
                </a:solidFill>
              </a:rPr>
              <a:t>成立中央科技委員會</a:t>
            </a:r>
            <a:endParaRPr lang="en-US" altLang="zh-TW" sz="1100" dirty="0">
              <a:solidFill>
                <a:schemeClr val="tx1"/>
              </a:solidFill>
            </a:endParaRPr>
          </a:p>
          <a:p>
            <a:pPr marL="171450" indent="-171450">
              <a:buFont typeface="Arial" panose="020B0604020202020204" pitchFamily="34" charset="0"/>
              <a:buChar char="•"/>
            </a:pPr>
            <a:r>
              <a:rPr lang="zh-TW" altLang="en-US" sz="1100" dirty="0">
                <a:solidFill>
                  <a:schemeClr val="tx1"/>
                </a:solidFill>
              </a:rPr>
              <a:t>重組科學技術部</a:t>
            </a:r>
            <a:endParaRPr lang="en-US" altLang="zh-TW" sz="1100" dirty="0">
              <a:solidFill>
                <a:schemeClr val="tx1"/>
              </a:solidFill>
            </a:endParaRPr>
          </a:p>
        </p:txBody>
      </p:sp>
      <p:sp>
        <p:nvSpPr>
          <p:cNvPr id="30" name="箭號: 上-下雙向 29">
            <a:extLst>
              <a:ext uri="{FF2B5EF4-FFF2-40B4-BE49-F238E27FC236}">
                <a16:creationId xmlns:a16="http://schemas.microsoft.com/office/drawing/2014/main" xmlns="" id="{AEEA5720-FCE3-8229-2866-36B6854CA3C4}"/>
              </a:ext>
            </a:extLst>
          </p:cNvPr>
          <p:cNvSpPr/>
          <p:nvPr/>
        </p:nvSpPr>
        <p:spPr>
          <a:xfrm>
            <a:off x="6119519" y="2413640"/>
            <a:ext cx="144000" cy="360000"/>
          </a:xfrm>
          <a:prstGeom prst="up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33" name="橢圓 32">
            <a:extLst>
              <a:ext uri="{FF2B5EF4-FFF2-40B4-BE49-F238E27FC236}">
                <a16:creationId xmlns:a16="http://schemas.microsoft.com/office/drawing/2014/main" xmlns="" id="{66EF1BF5-DEF1-B28C-58FD-1787323E8F96}"/>
              </a:ext>
            </a:extLst>
          </p:cNvPr>
          <p:cNvSpPr/>
          <p:nvPr/>
        </p:nvSpPr>
        <p:spPr>
          <a:xfrm>
            <a:off x="272573" y="1974643"/>
            <a:ext cx="720080" cy="72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t>安全</a:t>
            </a:r>
          </a:p>
        </p:txBody>
      </p:sp>
      <p:sp>
        <p:nvSpPr>
          <p:cNvPr id="34" name="橢圓 33">
            <a:extLst>
              <a:ext uri="{FF2B5EF4-FFF2-40B4-BE49-F238E27FC236}">
                <a16:creationId xmlns:a16="http://schemas.microsoft.com/office/drawing/2014/main" xmlns="" id="{0B320A8F-546F-DF16-957E-FD0D2F2E0CFF}"/>
              </a:ext>
            </a:extLst>
          </p:cNvPr>
          <p:cNvSpPr/>
          <p:nvPr/>
        </p:nvSpPr>
        <p:spPr>
          <a:xfrm>
            <a:off x="272573" y="4150134"/>
            <a:ext cx="720080" cy="7200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a:t>發展</a:t>
            </a:r>
          </a:p>
        </p:txBody>
      </p:sp>
      <p:graphicFrame>
        <p:nvGraphicFramePr>
          <p:cNvPr id="32" name="圖表 31">
            <a:extLst>
              <a:ext uri="{FF2B5EF4-FFF2-40B4-BE49-F238E27FC236}">
                <a16:creationId xmlns:a16="http://schemas.microsoft.com/office/drawing/2014/main" xmlns="" id="{168FC6F6-BC52-8D1A-2A4F-B5BE1DA72FC5}"/>
              </a:ext>
            </a:extLst>
          </p:cNvPr>
          <p:cNvGraphicFramePr>
            <a:graphicFrameLocks/>
          </p:cNvGraphicFramePr>
          <p:nvPr>
            <p:extLst>
              <p:ext uri="{D42A27DB-BD31-4B8C-83A1-F6EECF244321}">
                <p14:modId xmlns:p14="http://schemas.microsoft.com/office/powerpoint/2010/main" val="3216245300"/>
              </p:ext>
            </p:extLst>
          </p:nvPr>
        </p:nvGraphicFramePr>
        <p:xfrm>
          <a:off x="3428257" y="3628272"/>
          <a:ext cx="1619632" cy="1895149"/>
        </p:xfrm>
        <a:graphic>
          <a:graphicData uri="http://schemas.openxmlformats.org/drawingml/2006/chart">
            <c:chart xmlns:c="http://schemas.openxmlformats.org/drawingml/2006/chart" xmlns:r="http://schemas.openxmlformats.org/officeDocument/2006/relationships" r:id="rId5"/>
          </a:graphicData>
        </a:graphic>
      </p:graphicFrame>
      <p:sp>
        <p:nvSpPr>
          <p:cNvPr id="35" name="矩形 34">
            <a:extLst>
              <a:ext uri="{FF2B5EF4-FFF2-40B4-BE49-F238E27FC236}">
                <a16:creationId xmlns:a16="http://schemas.microsoft.com/office/drawing/2014/main" xmlns="" id="{BC6C3FB2-B19A-5A92-E5FC-B59FE607D186}"/>
              </a:ext>
            </a:extLst>
          </p:cNvPr>
          <p:cNvSpPr/>
          <p:nvPr/>
        </p:nvSpPr>
        <p:spPr>
          <a:xfrm>
            <a:off x="323528" y="6045780"/>
            <a:ext cx="1512168" cy="44181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1000" b="1" dirty="0">
                <a:solidFill>
                  <a:srgbClr val="C00000"/>
                </a:solidFill>
              </a:rPr>
              <a:t>關鍵技術掌握在美歐，短期突破難度仍高</a:t>
            </a:r>
            <a:endParaRPr lang="en-US" altLang="zh-TW" sz="800" dirty="0">
              <a:solidFill>
                <a:srgbClr val="C00000"/>
              </a:solidFill>
            </a:endParaRPr>
          </a:p>
        </p:txBody>
      </p:sp>
      <p:sp>
        <p:nvSpPr>
          <p:cNvPr id="3" name="橢圓 2"/>
          <p:cNvSpPr/>
          <p:nvPr/>
        </p:nvSpPr>
        <p:spPr>
          <a:xfrm>
            <a:off x="992653" y="3573016"/>
            <a:ext cx="230302" cy="2898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650911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293640" y="1852679"/>
            <a:ext cx="4168405" cy="3086152"/>
            <a:chOff x="81911" y="1577806"/>
            <a:chExt cx="4867061" cy="3360428"/>
          </a:xfrm>
        </p:grpSpPr>
        <p:grpSp>
          <p:nvGrpSpPr>
            <p:cNvPr id="17" name="群組 16"/>
            <p:cNvGrpSpPr/>
            <p:nvPr/>
          </p:nvGrpSpPr>
          <p:grpSpPr>
            <a:xfrm>
              <a:off x="322693" y="1577806"/>
              <a:ext cx="4297052" cy="3360428"/>
              <a:chOff x="323528" y="1137069"/>
              <a:chExt cx="4572000" cy="3444753"/>
            </a:xfrm>
          </p:grpSpPr>
          <p:graphicFrame>
            <p:nvGraphicFramePr>
              <p:cNvPr id="18" name="圖表 17"/>
              <p:cNvGraphicFramePr>
                <a:graphicFrameLocks/>
              </p:cNvGraphicFramePr>
              <p:nvPr>
                <p:extLst/>
              </p:nvPr>
            </p:nvGraphicFramePr>
            <p:xfrm>
              <a:off x="323528" y="1838622"/>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19" name="文字方塊 18"/>
              <p:cNvSpPr txBox="1"/>
              <p:nvPr/>
            </p:nvSpPr>
            <p:spPr>
              <a:xfrm>
                <a:off x="931993" y="3849068"/>
                <a:ext cx="3355071" cy="480955"/>
              </a:xfrm>
              <a:prstGeom prst="rect">
                <a:avLst/>
              </a:prstGeom>
              <a:noFill/>
            </p:spPr>
            <p:txBody>
              <a:bodyPr wrap="square" rtlCol="0">
                <a:spAutoFit/>
              </a:bodyPr>
              <a:lstStyle/>
              <a:p>
                <a:pPr algn="ctr"/>
                <a:r>
                  <a:rPr lang="en-US" altLang="zh-TW" sz="1100" b="1" dirty="0">
                    <a:solidFill>
                      <a:srgbClr val="C00000"/>
                    </a:solidFill>
                    <a:latin typeface="+mj-ea"/>
                    <a:ea typeface="+mj-ea"/>
                  </a:rPr>
                  <a:t>2022/10 </a:t>
                </a:r>
              </a:p>
              <a:p>
                <a:pPr algn="ctr"/>
                <a:r>
                  <a:rPr lang="en-US" altLang="zh-TW" sz="1100" b="1" dirty="0">
                    <a:solidFill>
                      <a:srgbClr val="C00000"/>
                    </a:solidFill>
                    <a:latin typeface="+mj-ea"/>
                    <a:ea typeface="+mj-ea"/>
                  </a:rPr>
                  <a:t>OPEC+</a:t>
                </a:r>
                <a:r>
                  <a:rPr lang="zh-TW" altLang="en-US" sz="1100" b="1" dirty="0">
                    <a:solidFill>
                      <a:srgbClr val="C00000"/>
                    </a:solidFill>
                    <a:latin typeface="+mj-ea"/>
                    <a:ea typeface="+mj-ea"/>
                  </a:rPr>
                  <a:t>決議減產</a:t>
                </a:r>
                <a:r>
                  <a:rPr lang="en-US" altLang="zh-TW" sz="1100" b="1" dirty="0">
                    <a:solidFill>
                      <a:srgbClr val="C00000"/>
                    </a:solidFill>
                    <a:latin typeface="+mj-ea"/>
                    <a:ea typeface="+mj-ea"/>
                  </a:rPr>
                  <a:t>200</a:t>
                </a:r>
                <a:r>
                  <a:rPr lang="zh-TW" altLang="en-US" sz="1100" b="1" dirty="0">
                    <a:solidFill>
                      <a:srgbClr val="C00000"/>
                    </a:solidFill>
                    <a:latin typeface="+mj-ea"/>
                    <a:ea typeface="+mj-ea"/>
                  </a:rPr>
                  <a:t>萬桶</a:t>
                </a:r>
                <a:r>
                  <a:rPr lang="en-US" altLang="zh-TW" sz="1100" b="1" dirty="0">
                    <a:solidFill>
                      <a:srgbClr val="C00000"/>
                    </a:solidFill>
                    <a:latin typeface="+mj-ea"/>
                    <a:ea typeface="+mj-ea"/>
                  </a:rPr>
                  <a:t>/</a:t>
                </a:r>
                <a:r>
                  <a:rPr lang="zh-TW" altLang="en-US" sz="1100" b="1" dirty="0">
                    <a:solidFill>
                      <a:srgbClr val="C00000"/>
                    </a:solidFill>
                    <a:latin typeface="+mj-ea"/>
                    <a:ea typeface="+mj-ea"/>
                  </a:rPr>
                  <a:t>日</a:t>
                </a:r>
              </a:p>
            </p:txBody>
          </p:sp>
          <p:cxnSp>
            <p:nvCxnSpPr>
              <p:cNvPr id="20" name="直線接點 19"/>
              <p:cNvCxnSpPr/>
              <p:nvPr/>
            </p:nvCxnSpPr>
            <p:spPr bwMode="auto">
              <a:xfrm>
                <a:off x="2648157" y="1741045"/>
                <a:ext cx="1" cy="2098114"/>
              </a:xfrm>
              <a:prstGeom prst="line">
                <a:avLst/>
              </a:prstGeom>
              <a:solidFill>
                <a:schemeClr val="accent1"/>
              </a:solidFill>
              <a:ln w="28575" cap="flat" cmpd="sng" algn="ctr">
                <a:solidFill>
                  <a:srgbClr val="C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文字方塊 21"/>
              <p:cNvSpPr txBox="1"/>
              <p:nvPr/>
            </p:nvSpPr>
            <p:spPr>
              <a:xfrm>
                <a:off x="1815543" y="1137069"/>
                <a:ext cx="3079397" cy="515309"/>
              </a:xfrm>
              <a:prstGeom prst="rect">
                <a:avLst/>
              </a:prstGeom>
              <a:noFill/>
            </p:spPr>
            <p:txBody>
              <a:bodyPr wrap="square" rtlCol="0">
                <a:spAutoFit/>
              </a:bodyPr>
              <a:lstStyle/>
              <a:p>
                <a:pPr algn="ctr"/>
                <a:r>
                  <a:rPr lang="en-US" altLang="zh-TW" sz="1200" b="1" dirty="0">
                    <a:solidFill>
                      <a:srgbClr val="C00000"/>
                    </a:solidFill>
                    <a:latin typeface="+mj-ea"/>
                    <a:ea typeface="+mj-ea"/>
                  </a:rPr>
                  <a:t>2023/4 </a:t>
                </a:r>
              </a:p>
              <a:p>
                <a:pPr algn="ctr"/>
                <a:r>
                  <a:rPr lang="en-US" altLang="zh-TW" sz="1200" b="1" dirty="0">
                    <a:solidFill>
                      <a:srgbClr val="C00000"/>
                    </a:solidFill>
                    <a:latin typeface="+mj-ea"/>
                    <a:ea typeface="+mj-ea"/>
                  </a:rPr>
                  <a:t>OPEC+</a:t>
                </a:r>
                <a:r>
                  <a:rPr lang="zh-TW" altLang="en-US" sz="1200" b="1" dirty="0">
                    <a:solidFill>
                      <a:srgbClr val="C00000"/>
                    </a:solidFill>
                    <a:latin typeface="+mj-ea"/>
                    <a:ea typeface="+mj-ea"/>
                  </a:rPr>
                  <a:t>決議額外減產</a:t>
                </a:r>
                <a:r>
                  <a:rPr lang="en-US" altLang="zh-TW" sz="1200" b="1" dirty="0">
                    <a:solidFill>
                      <a:srgbClr val="C00000"/>
                    </a:solidFill>
                    <a:latin typeface="+mj-ea"/>
                    <a:ea typeface="+mj-ea"/>
                  </a:rPr>
                  <a:t>160</a:t>
                </a:r>
                <a:r>
                  <a:rPr lang="zh-TW" altLang="en-US" sz="1200" b="1" dirty="0">
                    <a:solidFill>
                      <a:srgbClr val="C00000"/>
                    </a:solidFill>
                    <a:latin typeface="+mj-ea"/>
                    <a:ea typeface="+mj-ea"/>
                  </a:rPr>
                  <a:t>萬桶</a:t>
                </a:r>
                <a:r>
                  <a:rPr lang="en-US" altLang="zh-TW" sz="1200" b="1" dirty="0">
                    <a:solidFill>
                      <a:srgbClr val="C00000"/>
                    </a:solidFill>
                    <a:latin typeface="+mj-ea"/>
                    <a:ea typeface="+mj-ea"/>
                  </a:rPr>
                  <a:t>/</a:t>
                </a:r>
                <a:r>
                  <a:rPr lang="zh-TW" altLang="en-US" sz="1200" b="1" dirty="0">
                    <a:solidFill>
                      <a:srgbClr val="C00000"/>
                    </a:solidFill>
                    <a:latin typeface="+mj-ea"/>
                    <a:ea typeface="+mj-ea"/>
                  </a:rPr>
                  <a:t>日</a:t>
                </a:r>
              </a:p>
            </p:txBody>
          </p:sp>
        </p:grpSp>
        <p:sp>
          <p:nvSpPr>
            <p:cNvPr id="8" name="文字方塊 7"/>
            <p:cNvSpPr txBox="1"/>
            <p:nvPr/>
          </p:nvSpPr>
          <p:spPr>
            <a:xfrm>
              <a:off x="81911" y="2008310"/>
              <a:ext cx="1079503" cy="268103"/>
            </a:xfrm>
            <a:prstGeom prst="rect">
              <a:avLst/>
            </a:prstGeom>
            <a:noFill/>
          </p:spPr>
          <p:txBody>
            <a:bodyPr wrap="square" rtlCol="0">
              <a:spAutoFit/>
            </a:bodyPr>
            <a:lstStyle/>
            <a:p>
              <a:r>
                <a:rPr lang="zh-TW" altLang="en-US" sz="1000" dirty="0"/>
                <a:t>百萬桶／日</a:t>
              </a:r>
            </a:p>
          </p:txBody>
        </p:sp>
        <p:sp>
          <p:nvSpPr>
            <p:cNvPr id="30" name="文字方塊 29"/>
            <p:cNvSpPr txBox="1"/>
            <p:nvPr/>
          </p:nvSpPr>
          <p:spPr>
            <a:xfrm>
              <a:off x="3865221" y="2017929"/>
              <a:ext cx="1083751" cy="268103"/>
            </a:xfrm>
            <a:prstGeom prst="rect">
              <a:avLst/>
            </a:prstGeom>
            <a:noFill/>
          </p:spPr>
          <p:txBody>
            <a:bodyPr wrap="square" rtlCol="0">
              <a:spAutoFit/>
            </a:bodyPr>
            <a:lstStyle/>
            <a:p>
              <a:r>
                <a:rPr lang="zh-TW" altLang="en-US" sz="1000" dirty="0"/>
                <a:t>百萬桶／日</a:t>
              </a:r>
            </a:p>
          </p:txBody>
        </p:sp>
      </p:grpSp>
      <p:sp>
        <p:nvSpPr>
          <p:cNvPr id="10" name="投影片編號版面配置區 9"/>
          <p:cNvSpPr>
            <a:spLocks noGrp="1"/>
          </p:cNvSpPr>
          <p:nvPr>
            <p:ph type="sldNum" sz="quarter" idx="22"/>
          </p:nvPr>
        </p:nvSpPr>
        <p:spPr/>
        <p:txBody>
          <a:bodyPr/>
          <a:lstStyle/>
          <a:p>
            <a:fld id="{415482FC-CF5F-466A-B8B6-BC3733E92023}" type="slidenum">
              <a:rPr lang="zh-TW" altLang="en-US" smtClean="0"/>
              <a:pPr/>
              <a:t>17</a:t>
            </a:fld>
            <a:endParaRPr lang="zh-TW" altLang="en-US" dirty="0"/>
          </a:p>
        </p:txBody>
      </p:sp>
      <p:sp>
        <p:nvSpPr>
          <p:cNvPr id="16" name="文字版面配置區 7">
            <a:extLst>
              <a:ext uri="{FF2B5EF4-FFF2-40B4-BE49-F238E27FC236}">
                <a16:creationId xmlns:a16="http://schemas.microsoft.com/office/drawing/2014/main" xmlns="" id="{3BA9C068-F4C2-F1AF-5E19-28E0B1787F2F}"/>
              </a:ext>
            </a:extLst>
          </p:cNvPr>
          <p:cNvSpPr txBox="1">
            <a:spLocks/>
          </p:cNvSpPr>
          <p:nvPr/>
        </p:nvSpPr>
        <p:spPr bwMode="auto">
          <a:xfrm>
            <a:off x="402813" y="6596017"/>
            <a:ext cx="6156684" cy="2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t" anchorCtr="0" compatLnSpc="1">
            <a:prstTxWarp prst="textNoShape">
              <a:avLst/>
            </a:prstTxWarp>
            <a:noAutofit/>
          </a:bodyPr>
          <a:lstStyle>
            <a:lvl1pPr marL="0" indent="0" algn="l" rtl="0" eaLnBrk="0" fontAlgn="base" hangingPunct="0">
              <a:spcBef>
                <a:spcPct val="20000"/>
              </a:spcBef>
              <a:spcAft>
                <a:spcPct val="0"/>
              </a:spcAft>
              <a:buFontTx/>
              <a:buNone/>
              <a:defRPr kumimoji="1" sz="900">
                <a:solidFill>
                  <a:schemeClr val="tx1"/>
                </a:solidFill>
                <a:latin typeface="微軟正黑體" pitchFamily="34" charset="-120"/>
                <a:ea typeface="微軟正黑體" pitchFamily="34" charset="-120"/>
                <a:cs typeface="+mn-cs"/>
              </a:defRPr>
            </a:lvl1pPr>
            <a:lvl2pPr marL="742797" indent="-285691" algn="l" rtl="0" eaLnBrk="0" fontAlgn="base" hangingPunct="0">
              <a:spcBef>
                <a:spcPct val="20000"/>
              </a:spcBef>
              <a:spcAft>
                <a:spcPct val="0"/>
              </a:spcAft>
              <a:buChar char="–"/>
              <a:defRPr kumimoji="1" sz="2000">
                <a:solidFill>
                  <a:schemeClr val="tx1"/>
                </a:solidFill>
                <a:latin typeface="+mn-lt"/>
                <a:ea typeface="+mn-ea"/>
              </a:defRPr>
            </a:lvl2pPr>
            <a:lvl3pPr marL="1142764" indent="-228553" algn="l" rtl="0" eaLnBrk="0" fontAlgn="base" hangingPunct="0">
              <a:spcBef>
                <a:spcPct val="20000"/>
              </a:spcBef>
              <a:spcAft>
                <a:spcPct val="0"/>
              </a:spcAft>
              <a:buChar char="•"/>
              <a:defRPr kumimoji="1" sz="1600">
                <a:solidFill>
                  <a:schemeClr val="tx1"/>
                </a:solidFill>
                <a:latin typeface="+mn-lt"/>
                <a:ea typeface="+mn-ea"/>
              </a:defRPr>
            </a:lvl3pPr>
            <a:lvl4pPr marL="1599870" indent="-228553" algn="l" rtl="0" eaLnBrk="0" fontAlgn="base" hangingPunct="0">
              <a:spcBef>
                <a:spcPct val="20000"/>
              </a:spcBef>
              <a:spcAft>
                <a:spcPct val="0"/>
              </a:spcAft>
              <a:buChar char="–"/>
              <a:defRPr kumimoji="1" sz="2000">
                <a:solidFill>
                  <a:schemeClr val="tx1"/>
                </a:solidFill>
                <a:latin typeface="+mn-lt"/>
                <a:ea typeface="新細明體" pitchFamily="18" charset="-120"/>
              </a:defRPr>
            </a:lvl4pPr>
            <a:lvl5pPr marL="2056976" indent="-228553" algn="l" rtl="0" eaLnBrk="0" fontAlgn="base" hangingPunct="0">
              <a:spcBef>
                <a:spcPct val="20000"/>
              </a:spcBef>
              <a:spcAft>
                <a:spcPct val="0"/>
              </a:spcAft>
              <a:buChar char="»"/>
              <a:defRPr kumimoji="1" sz="2000">
                <a:solidFill>
                  <a:schemeClr val="tx1"/>
                </a:solidFill>
                <a:latin typeface="+mn-lt"/>
                <a:ea typeface="新細明體" pitchFamily="18" charset="-120"/>
              </a:defRPr>
            </a:lvl5pPr>
            <a:lvl6pPr marL="2514081" indent="-228553" algn="l" rtl="0" fontAlgn="base">
              <a:spcBef>
                <a:spcPct val="20000"/>
              </a:spcBef>
              <a:spcAft>
                <a:spcPct val="0"/>
              </a:spcAft>
              <a:buChar char="»"/>
              <a:defRPr kumimoji="1" sz="2000">
                <a:solidFill>
                  <a:schemeClr val="tx1"/>
                </a:solidFill>
                <a:latin typeface="+mn-lt"/>
                <a:ea typeface="新細明體" pitchFamily="18" charset="-120"/>
              </a:defRPr>
            </a:lvl6pPr>
            <a:lvl7pPr marL="2971187" indent="-228553" algn="l" rtl="0" fontAlgn="base">
              <a:spcBef>
                <a:spcPct val="20000"/>
              </a:spcBef>
              <a:spcAft>
                <a:spcPct val="0"/>
              </a:spcAft>
              <a:buChar char="»"/>
              <a:defRPr kumimoji="1" sz="2000">
                <a:solidFill>
                  <a:schemeClr val="tx1"/>
                </a:solidFill>
                <a:latin typeface="+mn-lt"/>
                <a:ea typeface="新細明體" pitchFamily="18" charset="-120"/>
              </a:defRPr>
            </a:lvl7pPr>
            <a:lvl8pPr marL="3428293" indent="-228553" algn="l" rtl="0" fontAlgn="base">
              <a:spcBef>
                <a:spcPct val="20000"/>
              </a:spcBef>
              <a:spcAft>
                <a:spcPct val="0"/>
              </a:spcAft>
              <a:buChar char="»"/>
              <a:defRPr kumimoji="1" sz="2000">
                <a:solidFill>
                  <a:schemeClr val="tx1"/>
                </a:solidFill>
                <a:latin typeface="+mn-lt"/>
                <a:ea typeface="新細明體" pitchFamily="18" charset="-120"/>
              </a:defRPr>
            </a:lvl8pPr>
            <a:lvl9pPr marL="3885398" indent="-228553" algn="l" rtl="0" fontAlgn="base">
              <a:spcBef>
                <a:spcPct val="20000"/>
              </a:spcBef>
              <a:spcAft>
                <a:spcPct val="0"/>
              </a:spcAft>
              <a:buChar char="»"/>
              <a:defRPr kumimoji="1" sz="2000">
                <a:solidFill>
                  <a:schemeClr val="tx1"/>
                </a:solidFill>
                <a:latin typeface="+mn-lt"/>
                <a:ea typeface="新細明體" pitchFamily="18" charset="-120"/>
              </a:defRPr>
            </a:lvl9pPr>
          </a:lstStyle>
          <a:p>
            <a:r>
              <a:rPr lang="zh-TW" altLang="en-US" sz="1200" kern="0" dirty="0"/>
              <a:t>資料來源：</a:t>
            </a:r>
            <a:r>
              <a:rPr lang="en-US" altLang="zh-TW" sz="1200" kern="0" dirty="0"/>
              <a:t>Bloomberg</a:t>
            </a:r>
            <a:r>
              <a:rPr lang="zh-TW" altLang="en-US" sz="1200" kern="0" dirty="0"/>
              <a:t>、</a:t>
            </a:r>
            <a:r>
              <a:rPr lang="en-US" altLang="zh-TW" sz="1200" kern="0" dirty="0"/>
              <a:t>OPEC</a:t>
            </a:r>
            <a:r>
              <a:rPr lang="zh-TW" altLang="en-US" sz="1200" kern="0" dirty="0"/>
              <a:t>、美國能源部、</a:t>
            </a:r>
            <a:r>
              <a:rPr lang="en-US" altLang="zh-TW" sz="1200" kern="0" dirty="0" err="1"/>
              <a:t>Rystad</a:t>
            </a:r>
            <a:r>
              <a:rPr lang="zh-TW" altLang="en-US" sz="1200" kern="0" dirty="0"/>
              <a:t> </a:t>
            </a:r>
            <a:r>
              <a:rPr lang="en-US" altLang="zh-TW" sz="1200" kern="0" dirty="0"/>
              <a:t>Energy</a:t>
            </a:r>
            <a:r>
              <a:rPr lang="zh-TW" altLang="en-US" sz="1200" kern="0" dirty="0"/>
              <a:t>，台新投顧整理，</a:t>
            </a:r>
            <a:r>
              <a:rPr lang="en-US" altLang="zh-TW" sz="1200" kern="0" dirty="0"/>
              <a:t>2023/4</a:t>
            </a:r>
            <a:endParaRPr lang="zh-TW" altLang="en-US" sz="1200" kern="0" dirty="0"/>
          </a:p>
        </p:txBody>
      </p:sp>
      <p:sp>
        <p:nvSpPr>
          <p:cNvPr id="23" name="文字方塊 22"/>
          <p:cNvSpPr txBox="1"/>
          <p:nvPr/>
        </p:nvSpPr>
        <p:spPr>
          <a:xfrm>
            <a:off x="471812" y="5064049"/>
            <a:ext cx="3938297" cy="1158522"/>
          </a:xfrm>
          <a:prstGeom prst="rect">
            <a:avLst/>
          </a:prstGeom>
          <a:solidFill>
            <a:srgbClr val="E1E4E7"/>
          </a:solidFill>
          <a:ln w="12700">
            <a:noFill/>
          </a:ln>
        </p:spPr>
        <p:txBody>
          <a:bodyPr wrap="square" rtlCol="0">
            <a:spAutoFit/>
          </a:bodyPr>
          <a:lstStyle/>
          <a:p>
            <a:pPr marL="285750" indent="-285750">
              <a:lnSpc>
                <a:spcPts val="1400"/>
              </a:lnSpc>
              <a:buFont typeface="Arial" panose="020B0604020202020204" pitchFamily="34" charset="0"/>
              <a:buChar char="•"/>
            </a:pPr>
            <a:r>
              <a:rPr lang="zh-TW" altLang="en-US" sz="1150" b="1" dirty="0">
                <a:latin typeface="+mj-ea"/>
                <a:ea typeface="+mj-ea"/>
              </a:rPr>
              <a:t>目前全球供需缺口約</a:t>
            </a:r>
            <a:r>
              <a:rPr lang="en-US" altLang="zh-TW" sz="1150" b="1" dirty="0">
                <a:latin typeface="+mj-ea"/>
                <a:ea typeface="+mj-ea"/>
              </a:rPr>
              <a:t>70</a:t>
            </a:r>
            <a:r>
              <a:rPr lang="zh-TW" altLang="en-US" sz="1150" b="1" dirty="0">
                <a:latin typeface="+mj-ea"/>
                <a:ea typeface="+mj-ea"/>
              </a:rPr>
              <a:t>萬桶</a:t>
            </a:r>
            <a:r>
              <a:rPr lang="en-US" altLang="zh-TW" sz="1150" b="1" dirty="0">
                <a:latin typeface="+mj-ea"/>
                <a:ea typeface="+mj-ea"/>
              </a:rPr>
              <a:t>/</a:t>
            </a:r>
            <a:r>
              <a:rPr lang="zh-TW" altLang="en-US" sz="1150" b="1" dirty="0">
                <a:latin typeface="+mj-ea"/>
                <a:ea typeface="+mj-ea"/>
              </a:rPr>
              <a:t>日，</a:t>
            </a:r>
            <a:r>
              <a:rPr lang="en-US" altLang="zh-TW" sz="1150" b="1" dirty="0">
                <a:latin typeface="+mj-ea"/>
                <a:ea typeface="+mj-ea"/>
              </a:rPr>
              <a:t>OPEC+</a:t>
            </a:r>
            <a:r>
              <a:rPr lang="zh-TW" altLang="en-US" sz="1150" b="1" dirty="0">
                <a:latin typeface="+mj-ea"/>
                <a:ea typeface="+mj-ea"/>
              </a:rPr>
              <a:t>減產幅度使原油受供給面因素有下檔支撐</a:t>
            </a:r>
            <a:endParaRPr lang="en-US" altLang="zh-TW" sz="1150" b="1" dirty="0">
              <a:latin typeface="+mj-ea"/>
              <a:ea typeface="+mj-ea"/>
            </a:endParaRPr>
          </a:p>
          <a:p>
            <a:pPr marL="285750" indent="-285750">
              <a:lnSpc>
                <a:spcPts val="1400"/>
              </a:lnSpc>
              <a:buFont typeface="Arial" panose="020B0604020202020204" pitchFamily="34" charset="0"/>
              <a:buChar char="•"/>
            </a:pPr>
            <a:r>
              <a:rPr lang="en-US" altLang="zh-TW" sz="1150" b="1" u="sng" dirty="0">
                <a:latin typeface="+mj-ea"/>
                <a:ea typeface="+mj-ea"/>
              </a:rPr>
              <a:t>OPEC</a:t>
            </a:r>
            <a:r>
              <a:rPr lang="zh-TW" altLang="en-US" sz="1150" dirty="0">
                <a:latin typeface="+mj-ea"/>
                <a:ea typeface="+mj-ea"/>
              </a:rPr>
              <a:t>：沙烏地阿拉伯近期與中國斡旋，並與其他中東國家恢復邦交</a:t>
            </a:r>
            <a:r>
              <a:rPr lang="zh-TW" altLang="en-US" sz="1150" b="1" dirty="0">
                <a:latin typeface="+mj-ea"/>
                <a:ea typeface="+mj-ea"/>
              </a:rPr>
              <a:t>，</a:t>
            </a:r>
            <a:r>
              <a:rPr lang="zh-TW" altLang="en-US" sz="1150" dirty="0">
                <a:latin typeface="+mj-ea"/>
                <a:ea typeface="+mj-ea"/>
              </a:rPr>
              <a:t>與美關係或惡化，能源供給趨緊</a:t>
            </a:r>
            <a:endParaRPr lang="en-US" altLang="zh-TW" sz="1150" dirty="0">
              <a:latin typeface="+mj-ea"/>
              <a:ea typeface="+mj-ea"/>
            </a:endParaRPr>
          </a:p>
          <a:p>
            <a:pPr marL="285750" indent="-285750">
              <a:lnSpc>
                <a:spcPts val="1400"/>
              </a:lnSpc>
              <a:buFont typeface="Arial" panose="020B0604020202020204" pitchFamily="34" charset="0"/>
              <a:buChar char="•"/>
            </a:pPr>
            <a:r>
              <a:rPr lang="en-US" altLang="zh-TW" sz="1150" b="1" u="sng" dirty="0">
                <a:latin typeface="+mj-ea"/>
                <a:ea typeface="+mj-ea"/>
              </a:rPr>
              <a:t>Non-OPEC</a:t>
            </a:r>
            <a:r>
              <a:rPr lang="zh-TW" altLang="en-US" sz="1150" dirty="0">
                <a:latin typeface="+mj-ea"/>
                <a:ea typeface="+mj-ea"/>
              </a:rPr>
              <a:t>：俄羅斯今年</a:t>
            </a:r>
            <a:r>
              <a:rPr lang="en-US" altLang="zh-TW" sz="1150" dirty="0">
                <a:latin typeface="+mj-ea"/>
                <a:ea typeface="+mj-ea"/>
              </a:rPr>
              <a:t>2</a:t>
            </a:r>
            <a:r>
              <a:rPr lang="zh-TW" altLang="en-US" sz="1150" dirty="0">
                <a:latin typeface="+mj-ea"/>
                <a:ea typeface="+mj-ea"/>
              </a:rPr>
              <a:t>月宣布自主減產，配合</a:t>
            </a:r>
            <a:r>
              <a:rPr lang="en-US" altLang="zh-TW" sz="1150" dirty="0">
                <a:latin typeface="+mj-ea"/>
                <a:ea typeface="+mj-ea"/>
              </a:rPr>
              <a:t>OPEC+</a:t>
            </a:r>
            <a:r>
              <a:rPr lang="zh-TW" altLang="en-US" sz="1150" dirty="0">
                <a:latin typeface="+mj-ea"/>
                <a:ea typeface="+mj-ea"/>
              </a:rPr>
              <a:t>減產協議，原油產量或持續下降</a:t>
            </a:r>
          </a:p>
        </p:txBody>
      </p:sp>
      <p:sp>
        <p:nvSpPr>
          <p:cNvPr id="2" name="文字版面配置區 1"/>
          <p:cNvSpPr>
            <a:spLocks noGrp="1"/>
          </p:cNvSpPr>
          <p:nvPr>
            <p:ph type="body" sz="quarter" idx="18"/>
          </p:nvPr>
        </p:nvSpPr>
        <p:spPr>
          <a:xfrm>
            <a:off x="342020" y="1397064"/>
            <a:ext cx="4197882" cy="396902"/>
          </a:xfrm>
        </p:spPr>
        <p:txBody>
          <a:bodyPr/>
          <a:lstStyle/>
          <a:p>
            <a:r>
              <a:rPr lang="en-US" altLang="zh-TW" sz="1600" dirty="0"/>
              <a:t>OPEC</a:t>
            </a:r>
            <a:r>
              <a:rPr lang="en-US" altLang="zh-TW" sz="1000" dirty="0"/>
              <a:t>(LHS)</a:t>
            </a:r>
            <a:r>
              <a:rPr lang="zh-TW" altLang="en-US" sz="1600" dirty="0"/>
              <a:t>和</a:t>
            </a:r>
            <a:r>
              <a:rPr lang="en-US" altLang="zh-TW" sz="1600" dirty="0"/>
              <a:t>Non-OPEC</a:t>
            </a:r>
            <a:r>
              <a:rPr lang="en-US" altLang="zh-TW" sz="1000" dirty="0"/>
              <a:t>(RHS)</a:t>
            </a:r>
            <a:r>
              <a:rPr lang="zh-TW" altLang="en-US" sz="1600" dirty="0"/>
              <a:t>原油產量</a:t>
            </a:r>
          </a:p>
        </p:txBody>
      </p:sp>
      <p:sp>
        <p:nvSpPr>
          <p:cNvPr id="21" name="文字版面配置區 1"/>
          <p:cNvSpPr>
            <a:spLocks noGrp="1"/>
          </p:cNvSpPr>
          <p:nvPr>
            <p:ph type="body" sz="quarter" idx="18"/>
          </p:nvPr>
        </p:nvSpPr>
        <p:spPr>
          <a:xfrm>
            <a:off x="4621554" y="1397064"/>
            <a:ext cx="3646983" cy="396902"/>
          </a:xfrm>
        </p:spPr>
        <p:txBody>
          <a:bodyPr/>
          <a:lstStyle/>
          <a:p>
            <a:r>
              <a:rPr lang="zh-TW" altLang="en-US" sz="1600" dirty="0"/>
              <a:t>油價展望</a:t>
            </a:r>
          </a:p>
        </p:txBody>
      </p:sp>
      <p:graphicFrame>
        <p:nvGraphicFramePr>
          <p:cNvPr id="6" name="表格 5"/>
          <p:cNvGraphicFramePr>
            <a:graphicFrameLocks noGrp="1"/>
          </p:cNvGraphicFramePr>
          <p:nvPr>
            <p:extLst/>
          </p:nvPr>
        </p:nvGraphicFramePr>
        <p:xfrm>
          <a:off x="4590814" y="1975643"/>
          <a:ext cx="4183781" cy="3870960"/>
        </p:xfrm>
        <a:graphic>
          <a:graphicData uri="http://schemas.openxmlformats.org/drawingml/2006/table">
            <a:tbl>
              <a:tblPr firstRow="1" bandRow="1">
                <a:tableStyleId>{5C22544A-7EE6-4342-B048-85BDC9FD1C3A}</a:tableStyleId>
              </a:tblPr>
              <a:tblGrid>
                <a:gridCol w="1204346">
                  <a:extLst>
                    <a:ext uri="{9D8B030D-6E8A-4147-A177-3AD203B41FA5}">
                      <a16:colId xmlns:a16="http://schemas.microsoft.com/office/drawing/2014/main" xmlns="" val="3014542315"/>
                    </a:ext>
                  </a:extLst>
                </a:gridCol>
                <a:gridCol w="2170925">
                  <a:extLst>
                    <a:ext uri="{9D8B030D-6E8A-4147-A177-3AD203B41FA5}">
                      <a16:colId xmlns:a16="http://schemas.microsoft.com/office/drawing/2014/main" xmlns="" val="4042943393"/>
                    </a:ext>
                  </a:extLst>
                </a:gridCol>
                <a:gridCol w="808510">
                  <a:extLst>
                    <a:ext uri="{9D8B030D-6E8A-4147-A177-3AD203B41FA5}">
                      <a16:colId xmlns:a16="http://schemas.microsoft.com/office/drawing/2014/main" xmlns="" val="948453281"/>
                    </a:ext>
                  </a:extLst>
                </a:gridCol>
              </a:tblGrid>
              <a:tr h="265691">
                <a:tc>
                  <a:txBody>
                    <a:bodyPr/>
                    <a:lstStyle/>
                    <a:p>
                      <a:pPr algn="ctr"/>
                      <a:r>
                        <a:rPr lang="zh-TW" altLang="en-US" sz="1200" dirty="0"/>
                        <a:t>影響因子</a:t>
                      </a:r>
                    </a:p>
                  </a:txBody>
                  <a:tcPr>
                    <a:lnL w="9525" cap="flat" cmpd="sng" algn="ctr">
                      <a:solidFill>
                        <a:schemeClr val="tx1"/>
                      </a:solidFill>
                      <a:prstDash val="solid"/>
                      <a:round/>
                      <a:headEnd type="none" w="med" len="med"/>
                      <a:tailEnd type="none" w="med" len="med"/>
                    </a:lnL>
                    <a:solidFill>
                      <a:srgbClr val="A43E3E"/>
                    </a:solidFill>
                  </a:tcPr>
                </a:tc>
                <a:tc>
                  <a:txBody>
                    <a:bodyPr/>
                    <a:lstStyle/>
                    <a:p>
                      <a:pPr algn="ctr"/>
                      <a:r>
                        <a:rPr lang="zh-TW" altLang="en-US" sz="1200" dirty="0"/>
                        <a:t>內容</a:t>
                      </a:r>
                    </a:p>
                  </a:txBody>
                  <a:tcPr>
                    <a:solidFill>
                      <a:srgbClr val="A43E3E"/>
                    </a:solidFill>
                  </a:tcPr>
                </a:tc>
                <a:tc>
                  <a:txBody>
                    <a:bodyPr/>
                    <a:lstStyle/>
                    <a:p>
                      <a:pPr algn="ctr"/>
                      <a:r>
                        <a:rPr lang="zh-TW" altLang="en-US" sz="1200" dirty="0"/>
                        <a:t>油價影響</a:t>
                      </a:r>
                    </a:p>
                  </a:txBody>
                  <a:tcPr>
                    <a:lnR w="9525" cap="flat" cmpd="sng" algn="ctr">
                      <a:solidFill>
                        <a:schemeClr val="tx1"/>
                      </a:solidFill>
                      <a:prstDash val="solid"/>
                      <a:round/>
                      <a:headEnd type="none" w="med" len="med"/>
                      <a:tailEnd type="none" w="med" len="med"/>
                    </a:lnR>
                    <a:solidFill>
                      <a:srgbClr val="A43E3E"/>
                    </a:solidFill>
                  </a:tcPr>
                </a:tc>
                <a:extLst>
                  <a:ext uri="{0D108BD9-81ED-4DB2-BD59-A6C34878D82A}">
                    <a16:rowId xmlns:a16="http://schemas.microsoft.com/office/drawing/2014/main" xmlns="" val="828456568"/>
                  </a:ext>
                </a:extLst>
              </a:tr>
              <a:tr h="281487">
                <a:tc rowSpan="2">
                  <a:txBody>
                    <a:bodyPr/>
                    <a:lstStyle/>
                    <a:p>
                      <a:pPr algn="ctr">
                        <a:lnSpc>
                          <a:spcPts val="1500"/>
                        </a:lnSpc>
                      </a:pPr>
                      <a:endParaRPr lang="en-US" altLang="zh-TW" sz="1150" b="1" dirty="0"/>
                    </a:p>
                    <a:p>
                      <a:pPr algn="ctr">
                        <a:lnSpc>
                          <a:spcPts val="1500"/>
                        </a:lnSpc>
                      </a:pPr>
                      <a:r>
                        <a:rPr lang="zh-TW" altLang="en-US" sz="1150" b="1" dirty="0"/>
                        <a:t>供給面</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B w="9525" cap="flat" cmpd="sng" algn="ctr">
                      <a:solidFill>
                        <a:schemeClr val="tx1"/>
                      </a:solidFill>
                      <a:prstDash val="solid"/>
                      <a:round/>
                      <a:headEnd type="none" w="med" len="med"/>
                      <a:tailEnd type="none" w="med" len="med"/>
                    </a:lnB>
                    <a:solidFill>
                      <a:schemeClr val="bg1"/>
                    </a:solidFill>
                  </a:tcPr>
                </a:tc>
                <a:tc>
                  <a:txBody>
                    <a:bodyPr/>
                    <a:lstStyle/>
                    <a:p>
                      <a:pPr marL="0" indent="0">
                        <a:lnSpc>
                          <a:spcPts val="1500"/>
                        </a:lnSpc>
                        <a:buFont typeface="Arial" panose="020B0604020202020204" pitchFamily="34" charset="0"/>
                        <a:buNone/>
                      </a:pPr>
                      <a:r>
                        <a:rPr lang="zh-TW" altLang="en-US" sz="1150" dirty="0"/>
                        <a:t>油商</a:t>
                      </a:r>
                      <a:r>
                        <a:rPr lang="zh-TW" altLang="en-US" sz="1150" b="0" u="none" dirty="0"/>
                        <a:t>探勘活動下降</a:t>
                      </a:r>
                    </a:p>
                  </a:txBody>
                  <a:tcPr>
                    <a:lnL w="9525" cap="flat" cmpd="sng" algn="ctr">
                      <a:solidFill>
                        <a:schemeClr val="tx1"/>
                      </a:solidFill>
                      <a:prstDash val="solid"/>
                      <a:round/>
                      <a:headEnd type="none" w="med" len="med"/>
                      <a:tailEnd type="none" w="med" len="med"/>
                    </a:lnL>
                    <a:lnB w="952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ctr"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lang="zh-TW" altLang="zh-TW" sz="1400" b="1" dirty="0">
                          <a:latin typeface="+mn-ea"/>
                          <a:ea typeface="+mn-ea"/>
                          <a:cs typeface="Arial" charset="0"/>
                          <a:sym typeface="Symbol" pitchFamily="18" charset="2"/>
                        </a:rPr>
                        <a:t>○</a:t>
                      </a:r>
                      <a:endParaRPr lang="en-US" altLang="zh-TW" sz="1400" b="1" i="0" u="none" strike="noStrike" kern="1200" dirty="0">
                        <a:solidFill>
                          <a:srgbClr val="FF0000"/>
                        </a:solidFill>
                        <a:effectLst/>
                        <a:latin typeface="+mj-ea"/>
                        <a:ea typeface="+mn-ea"/>
                        <a:cs typeface="+mn-cs"/>
                      </a:endParaRPr>
                    </a:p>
                  </a:txBody>
                  <a:tcPr>
                    <a:lnR w="9525" cap="flat" cmpd="sng" algn="ctr">
                      <a:solidFill>
                        <a:schemeClr val="tx1"/>
                      </a:solidFill>
                      <a:prstDash val="solid"/>
                      <a:round/>
                      <a:headEnd type="none" w="med" len="med"/>
                      <a:tailEnd type="none" w="med" len="med"/>
                    </a:lnR>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3294621356"/>
                  </a:ext>
                </a:extLst>
              </a:tr>
              <a:tr h="457579">
                <a:tc vMerge="1">
                  <a:txBody>
                    <a:bodyPr/>
                    <a:lstStyle/>
                    <a:p>
                      <a:pPr algn="ctr">
                        <a:lnSpc>
                          <a:spcPts val="1500"/>
                        </a:lnSpc>
                      </a:pPr>
                      <a:endParaRPr lang="zh-TW" altLang="en-US" sz="1150" b="1"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lang="en-US" altLang="zh-TW" sz="1150" dirty="0"/>
                        <a:t>OPEC+</a:t>
                      </a:r>
                      <a:r>
                        <a:rPr lang="zh-TW" altLang="en-US" sz="1150" b="1" dirty="0">
                          <a:solidFill>
                            <a:srgbClr val="C00000"/>
                          </a:solidFill>
                        </a:rPr>
                        <a:t>擴大減產力道</a:t>
                      </a:r>
                      <a:r>
                        <a:rPr lang="zh-TW" altLang="en-US" sz="1150" dirty="0"/>
                        <a:t>至少至</a:t>
                      </a:r>
                      <a:r>
                        <a:rPr lang="en-US" altLang="zh-TW" sz="1150" dirty="0"/>
                        <a:t>2023</a:t>
                      </a:r>
                      <a:r>
                        <a:rPr lang="zh-TW" altLang="en-US" sz="1150" dirty="0"/>
                        <a:t>年底</a:t>
                      </a:r>
                    </a:p>
                  </a:txBody>
                  <a:tcPr>
                    <a:lnL w="9525" cap="flat" cmpd="sng" algn="ctr">
                      <a:solidFill>
                        <a:schemeClr val="tx1"/>
                      </a:solid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ctr" defTabSz="914400" rtl="0" eaLnBrk="1" fontAlgn="auto" latinLnBrk="0" hangingPunct="1">
                        <a:lnSpc>
                          <a:spcPts val="2500"/>
                        </a:lnSpc>
                        <a:spcBef>
                          <a:spcPts val="0"/>
                        </a:spcBef>
                        <a:spcAft>
                          <a:spcPts val="0"/>
                        </a:spcAft>
                        <a:buClrTx/>
                        <a:buSzTx/>
                        <a:buFont typeface="Arial" panose="020B0604020202020204" pitchFamily="34" charset="0"/>
                        <a:buNone/>
                        <a:tabLst/>
                        <a:defRPr/>
                      </a:pPr>
                      <a:r>
                        <a:rPr lang="zh-TW" altLang="zh-TW" sz="1400" b="1" dirty="0">
                          <a:latin typeface="+mn-ea"/>
                          <a:ea typeface="+mn-ea"/>
                          <a:cs typeface="Arial" charset="0"/>
                          <a:sym typeface="Symbol" pitchFamily="18" charset="2"/>
                        </a:rPr>
                        <a:t>○</a:t>
                      </a:r>
                      <a:endParaRPr lang="en-US" altLang="zh-TW" sz="1400" b="1" i="0" u="none" strike="noStrike" kern="1200" dirty="0">
                        <a:solidFill>
                          <a:srgbClr val="FF0000"/>
                        </a:solidFill>
                        <a:effectLst/>
                        <a:latin typeface="+mj-ea"/>
                        <a:ea typeface="+mn-ea"/>
                        <a:cs typeface="+mn-cs"/>
                      </a:endParaRPr>
                    </a:p>
                  </a:txBody>
                  <a:tcPr>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284045657"/>
                  </a:ext>
                </a:extLst>
              </a:tr>
              <a:tr h="273072">
                <a:tc rowSpan="2">
                  <a:txBody>
                    <a:bodyPr/>
                    <a:lstStyle/>
                    <a:p>
                      <a:pPr algn="ctr">
                        <a:lnSpc>
                          <a:spcPts val="1500"/>
                        </a:lnSpc>
                      </a:pPr>
                      <a:endParaRPr lang="en-US" altLang="zh-TW" sz="1150" b="1" dirty="0"/>
                    </a:p>
                    <a:p>
                      <a:pPr algn="ctr">
                        <a:lnSpc>
                          <a:spcPts val="1500"/>
                        </a:lnSpc>
                      </a:pPr>
                      <a:r>
                        <a:rPr lang="zh-TW" altLang="en-US" sz="1150" b="1" dirty="0"/>
                        <a:t>需求面</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marL="0" indent="0">
                        <a:lnSpc>
                          <a:spcPts val="1500"/>
                        </a:lnSpc>
                        <a:buFont typeface="Arial" panose="020B0604020202020204" pitchFamily="34" charset="0"/>
                        <a:buNone/>
                      </a:pPr>
                      <a:r>
                        <a:rPr lang="zh-TW" altLang="en-US" sz="1150" dirty="0"/>
                        <a:t>夏季用油</a:t>
                      </a:r>
                      <a:r>
                        <a:rPr lang="zh-TW" altLang="en-US" sz="1150" b="1" u="none" dirty="0">
                          <a:solidFill>
                            <a:srgbClr val="C00000"/>
                          </a:solidFill>
                          <a:effectLst/>
                        </a:rPr>
                        <a:t>旺季將至</a:t>
                      </a:r>
                    </a:p>
                  </a:txBody>
                  <a:tcPr>
                    <a:lnL w="9525" cap="flat" cmpd="sng" algn="ctr">
                      <a:solidFill>
                        <a:schemeClr val="tx1"/>
                      </a:solid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ctr" defTabSz="914400" rtl="0" eaLnBrk="1" fontAlgn="auto" latinLnBrk="0" hangingPunct="1">
                        <a:lnSpc>
                          <a:spcPts val="1500"/>
                        </a:lnSpc>
                        <a:spcBef>
                          <a:spcPts val="0"/>
                        </a:spcBef>
                        <a:spcAft>
                          <a:spcPts val="0"/>
                        </a:spcAft>
                        <a:buClrTx/>
                        <a:buSzTx/>
                        <a:buFontTx/>
                        <a:buNone/>
                        <a:tabLst/>
                        <a:defRPr/>
                      </a:pPr>
                      <a:r>
                        <a:rPr lang="zh-TW" altLang="zh-TW" sz="1400" b="1" dirty="0">
                          <a:latin typeface="+mn-ea"/>
                          <a:ea typeface="+mn-ea"/>
                          <a:cs typeface="Arial" charset="0"/>
                          <a:sym typeface="Symbol" pitchFamily="18" charset="2"/>
                        </a:rPr>
                        <a:t>○</a:t>
                      </a:r>
                      <a:endParaRPr lang="en-US" altLang="zh-TW" sz="1400" b="1" i="0" u="none" strike="noStrike" kern="1200" dirty="0">
                        <a:solidFill>
                          <a:srgbClr val="FF0000"/>
                        </a:solidFill>
                        <a:effectLst/>
                        <a:latin typeface="+mj-ea"/>
                        <a:ea typeface="+mn-ea"/>
                        <a:cs typeface="+mn-cs"/>
                      </a:endParaRPr>
                    </a:p>
                  </a:txBody>
                  <a:tcPr>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4192052228"/>
                  </a:ext>
                </a:extLst>
              </a:tr>
              <a:tr h="273072">
                <a:tc vMerge="1">
                  <a:txBody>
                    <a:bodyPr/>
                    <a:lstStyle/>
                    <a:p>
                      <a:pPr algn="ctr">
                        <a:lnSpc>
                          <a:spcPts val="1500"/>
                        </a:lnSpc>
                      </a:pPr>
                      <a:endParaRPr lang="zh-TW" altLang="en-US" sz="1150" b="1" dirty="0"/>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ts val="1500"/>
                        </a:lnSpc>
                        <a:spcBef>
                          <a:spcPts val="0"/>
                        </a:spcBef>
                        <a:spcAft>
                          <a:spcPts val="0"/>
                        </a:spcAft>
                        <a:buClrTx/>
                        <a:buSzTx/>
                        <a:buFont typeface="Arial" panose="020B0604020202020204" pitchFamily="34" charset="0"/>
                        <a:buNone/>
                        <a:tabLst/>
                        <a:defRPr/>
                      </a:pPr>
                      <a:r>
                        <a:rPr lang="zh-TW" altLang="en-US" sz="1150" dirty="0"/>
                        <a:t>中國需求不確定性</a:t>
                      </a:r>
                    </a:p>
                  </a:txBody>
                  <a:tcPr>
                    <a:lnL w="9525" cap="flat" cmpd="sng" algn="ctr">
                      <a:solidFill>
                        <a:schemeClr val="tx1"/>
                      </a:solid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ctr" defTabSz="914400" rtl="0" eaLnBrk="1" fontAlgn="auto" latinLnBrk="0" hangingPunct="1">
                        <a:lnSpc>
                          <a:spcPts val="1500"/>
                        </a:lnSpc>
                        <a:spcBef>
                          <a:spcPts val="0"/>
                        </a:spcBef>
                        <a:spcAft>
                          <a:spcPts val="0"/>
                        </a:spcAft>
                        <a:buClrTx/>
                        <a:buSzTx/>
                        <a:buFontTx/>
                        <a:buNone/>
                        <a:tabLst/>
                        <a:defRPr/>
                      </a:pPr>
                      <a:r>
                        <a:rPr lang="en-US" altLang="zh-TW" sz="1400" b="1" dirty="0">
                          <a:ea typeface="標楷體" pitchFamily="65" charset="-120"/>
                        </a:rPr>
                        <a:t>△</a:t>
                      </a:r>
                      <a:endParaRPr lang="en-US" altLang="zh-TW" sz="1400" b="1" i="0" u="none" strike="noStrike" kern="1200" dirty="0">
                        <a:solidFill>
                          <a:srgbClr val="FF0000"/>
                        </a:solidFill>
                        <a:effectLst/>
                        <a:latin typeface="+mj-ea"/>
                        <a:ea typeface="+mn-ea"/>
                        <a:cs typeface="+mn-cs"/>
                      </a:endParaRPr>
                    </a:p>
                  </a:txBody>
                  <a:tcPr>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2752160119"/>
                  </a:ext>
                </a:extLst>
              </a:tr>
              <a:tr h="1195610">
                <a:tc>
                  <a:txBody>
                    <a:bodyPr/>
                    <a:lstStyle/>
                    <a:p>
                      <a:pPr algn="l">
                        <a:lnSpc>
                          <a:spcPts val="1500"/>
                        </a:lnSpc>
                      </a:pPr>
                      <a:endParaRPr lang="en-US" altLang="zh-TW" sz="1150" b="1" dirty="0"/>
                    </a:p>
                    <a:p>
                      <a:pPr algn="l">
                        <a:lnSpc>
                          <a:spcPts val="1500"/>
                        </a:lnSpc>
                      </a:pPr>
                      <a:endParaRPr lang="en-US" altLang="zh-TW" sz="1150" b="1" dirty="0"/>
                    </a:p>
                    <a:p>
                      <a:pPr algn="ctr">
                        <a:lnSpc>
                          <a:spcPts val="1500"/>
                        </a:lnSpc>
                      </a:pPr>
                      <a:r>
                        <a:rPr lang="zh-TW" altLang="en-US" sz="1150" b="1" dirty="0"/>
                        <a:t>美國持續釋放</a:t>
                      </a:r>
                      <a:endParaRPr lang="en-US" altLang="zh-TW" sz="1150" b="1" dirty="0"/>
                    </a:p>
                    <a:p>
                      <a:pPr algn="ctr">
                        <a:lnSpc>
                          <a:spcPts val="1500"/>
                        </a:lnSpc>
                      </a:pPr>
                      <a:r>
                        <a:rPr lang="zh-TW" altLang="en-US" sz="1150" b="1" dirty="0"/>
                        <a:t>戰略原油儲備</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a:lnSpc>
                          <a:spcPts val="1500"/>
                        </a:lnSpc>
                      </a:pPr>
                      <a:r>
                        <a:rPr lang="zh-TW" altLang="en-US" sz="1150" dirty="0"/>
                        <a:t>美能源部長</a:t>
                      </a:r>
                      <a:r>
                        <a:rPr lang="en-US" altLang="zh-TW" sz="1150" dirty="0"/>
                        <a:t>Granholm</a:t>
                      </a:r>
                      <a:r>
                        <a:rPr lang="zh-TW" altLang="en-US" sz="1150" dirty="0"/>
                        <a:t>提及未來將回購戰略原油儲備</a:t>
                      </a:r>
                      <a:r>
                        <a:rPr lang="en-US" altLang="zh-TW" sz="1150" dirty="0"/>
                        <a:t>(SPR)</a:t>
                      </a:r>
                      <a:r>
                        <a:rPr lang="zh-TW" altLang="en-US" sz="1150" dirty="0"/>
                        <a:t>，惟目前美國仍持續釋放，</a:t>
                      </a:r>
                      <a:r>
                        <a:rPr lang="en-US" altLang="zh-TW" sz="1150" dirty="0"/>
                        <a:t>SPR</a:t>
                      </a:r>
                      <a:r>
                        <a:rPr lang="zh-TW" altLang="en-US" sz="1150" dirty="0"/>
                        <a:t>庫存仍為長期低點，且</a:t>
                      </a:r>
                      <a:r>
                        <a:rPr lang="en-US" altLang="zh-TW" sz="1150" dirty="0"/>
                        <a:t>Granholm</a:t>
                      </a:r>
                      <a:r>
                        <a:rPr lang="zh-TW" altLang="en-US" sz="1150" dirty="0"/>
                        <a:t>提及</a:t>
                      </a:r>
                      <a:r>
                        <a:rPr lang="zh-TW" altLang="en-US" sz="1150" b="1" u="none" dirty="0">
                          <a:solidFill>
                            <a:srgbClr val="C00000"/>
                          </a:solidFill>
                        </a:rPr>
                        <a:t>原油儲備的釋放與購買不會同時進行</a:t>
                      </a:r>
                      <a:endParaRPr lang="en-US" altLang="zh-TW" sz="1150" b="1" u="none" dirty="0">
                        <a:solidFill>
                          <a:srgbClr val="C00000"/>
                        </a:solidFill>
                      </a:endParaRPr>
                    </a:p>
                  </a:txBody>
                  <a:tcPr>
                    <a:lnL w="9525" cap="flat" cmpd="sng" algn="ctr">
                      <a:solidFill>
                        <a:schemeClr val="tx1"/>
                      </a:solid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ctr" defTabSz="914400" rtl="0" eaLnBrk="1" fontAlgn="auto" latinLnBrk="0" hangingPunct="1">
                        <a:lnSpc>
                          <a:spcPts val="1500"/>
                        </a:lnSpc>
                        <a:spcBef>
                          <a:spcPts val="0"/>
                        </a:spcBef>
                        <a:spcAft>
                          <a:spcPts val="0"/>
                        </a:spcAft>
                        <a:buClrTx/>
                        <a:buSzTx/>
                        <a:buFontTx/>
                        <a:buNone/>
                        <a:tabLst/>
                        <a:defRPr/>
                      </a:pPr>
                      <a:endParaRPr lang="en-US" altLang="zh-TW" sz="1400" b="1" dirty="0">
                        <a:ea typeface="標楷體" pitchFamily="65" charset="-120"/>
                      </a:endParaRPr>
                    </a:p>
                    <a:p>
                      <a:pPr marL="0" marR="0" indent="0" algn="ctr" defTabSz="914400" rtl="0" eaLnBrk="1" fontAlgn="auto" latinLnBrk="0" hangingPunct="1">
                        <a:lnSpc>
                          <a:spcPts val="1500"/>
                        </a:lnSpc>
                        <a:spcBef>
                          <a:spcPts val="0"/>
                        </a:spcBef>
                        <a:spcAft>
                          <a:spcPts val="0"/>
                        </a:spcAft>
                        <a:buClrTx/>
                        <a:buSzTx/>
                        <a:buFontTx/>
                        <a:buNone/>
                        <a:tabLst/>
                        <a:defRPr/>
                      </a:pPr>
                      <a:endParaRPr lang="en-US" altLang="zh-TW" sz="1400" b="1" dirty="0">
                        <a:ea typeface="標楷體" pitchFamily="65" charset="-120"/>
                      </a:endParaRPr>
                    </a:p>
                    <a:p>
                      <a:pPr marL="0" marR="0" indent="0" algn="ctr" defTabSz="914400" rtl="0" eaLnBrk="1" fontAlgn="auto" latinLnBrk="0" hangingPunct="1">
                        <a:lnSpc>
                          <a:spcPts val="1500"/>
                        </a:lnSpc>
                        <a:spcBef>
                          <a:spcPts val="0"/>
                        </a:spcBef>
                        <a:spcAft>
                          <a:spcPts val="0"/>
                        </a:spcAft>
                        <a:buClrTx/>
                        <a:buSzTx/>
                        <a:buFontTx/>
                        <a:buNone/>
                        <a:tabLst/>
                        <a:defRPr/>
                      </a:pPr>
                      <a:r>
                        <a:rPr lang="en-US" altLang="zh-TW" sz="1400" b="1" dirty="0">
                          <a:ea typeface="標楷體" pitchFamily="65" charset="-120"/>
                        </a:rPr>
                        <a:t>△</a:t>
                      </a:r>
                      <a:endParaRPr lang="en-US" altLang="zh-TW" sz="1400" b="1" i="0" u="none" strike="noStrike" kern="1200" dirty="0">
                        <a:solidFill>
                          <a:srgbClr val="FF0000"/>
                        </a:solidFill>
                        <a:effectLst/>
                        <a:latin typeface="+mj-ea"/>
                        <a:ea typeface="+mn-ea"/>
                        <a:cs typeface="+mn-cs"/>
                      </a:endParaRPr>
                    </a:p>
                  </a:txBody>
                  <a:tcPr>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153528403"/>
                  </a:ext>
                </a:extLst>
              </a:tr>
              <a:tr h="1011103">
                <a:tc>
                  <a:txBody>
                    <a:bodyPr/>
                    <a:lstStyle/>
                    <a:p>
                      <a:pPr algn="ctr">
                        <a:lnSpc>
                          <a:spcPts val="1500"/>
                        </a:lnSpc>
                      </a:pPr>
                      <a:endParaRPr lang="en-US" altLang="zh-TW" sz="1150" b="1" dirty="0"/>
                    </a:p>
                    <a:p>
                      <a:pPr algn="ctr">
                        <a:lnSpc>
                          <a:spcPts val="1500"/>
                        </a:lnSpc>
                      </a:pPr>
                      <a:endParaRPr lang="en-US" altLang="zh-TW" sz="1150" b="1" dirty="0"/>
                    </a:p>
                    <a:p>
                      <a:pPr algn="ctr">
                        <a:lnSpc>
                          <a:spcPts val="1500"/>
                        </a:lnSpc>
                      </a:pPr>
                      <a:r>
                        <a:rPr lang="zh-TW" altLang="en-US" sz="1150" b="1" dirty="0"/>
                        <a:t>景氣疑慮</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tc>
                  <a:txBody>
                    <a:bodyPr/>
                    <a:lstStyle/>
                    <a:p>
                      <a:pPr marL="171450" marR="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a:pPr>
                      <a:r>
                        <a:rPr lang="zh-TW" altLang="en-US" sz="1150" dirty="0"/>
                        <a:t>美原油庫存上升；</a:t>
                      </a:r>
                      <a:endParaRPr lang="en-US" altLang="zh-TW" sz="1150" dirty="0"/>
                    </a:p>
                    <a:p>
                      <a:pPr marL="171450" marR="0" indent="-171450" algn="l" defTabSz="914400" rtl="0" eaLnBrk="1" fontAlgn="auto" latinLnBrk="0" hangingPunct="1">
                        <a:lnSpc>
                          <a:spcPts val="1500"/>
                        </a:lnSpc>
                        <a:spcBef>
                          <a:spcPts val="0"/>
                        </a:spcBef>
                        <a:spcAft>
                          <a:spcPts val="0"/>
                        </a:spcAft>
                        <a:buClrTx/>
                        <a:buSzTx/>
                        <a:buFont typeface="Arial" panose="020B0604020202020204" pitchFamily="34" charset="0"/>
                        <a:buChar char="•"/>
                        <a:tabLst/>
                        <a:defRPr/>
                      </a:pPr>
                      <a:r>
                        <a:rPr lang="en-US" altLang="zh-TW" sz="1150" dirty="0"/>
                        <a:t>IMF</a:t>
                      </a:r>
                      <a:r>
                        <a:rPr lang="zh-TW" altLang="en-US" sz="1150" dirty="0"/>
                        <a:t>發布經濟展望，下修今年全球經濟成長率至</a:t>
                      </a:r>
                      <a:r>
                        <a:rPr lang="en-US" altLang="zh-TW" sz="1150" dirty="0"/>
                        <a:t>2.8%</a:t>
                      </a:r>
                      <a:r>
                        <a:rPr lang="zh-TW" altLang="en-US" sz="1150" dirty="0"/>
                        <a:t>；未來</a:t>
                      </a:r>
                      <a:r>
                        <a:rPr lang="en-US" altLang="zh-TW" sz="1150" dirty="0"/>
                        <a:t>5</a:t>
                      </a:r>
                      <a:r>
                        <a:rPr lang="zh-TW" altLang="en-US" sz="1150" dirty="0"/>
                        <a:t>年保持在</a:t>
                      </a:r>
                      <a:r>
                        <a:rPr lang="en-US" altLang="zh-TW" sz="1150" dirty="0"/>
                        <a:t>3%</a:t>
                      </a:r>
                      <a:r>
                        <a:rPr lang="zh-TW" altLang="en-US" sz="1150" dirty="0"/>
                        <a:t>左右，為</a:t>
                      </a:r>
                      <a:r>
                        <a:rPr lang="en-US" altLang="zh-TW" sz="1150" dirty="0"/>
                        <a:t>1990</a:t>
                      </a:r>
                      <a:r>
                        <a:rPr lang="zh-TW" altLang="en-US" sz="1150" dirty="0"/>
                        <a:t>年以來最低中期預測</a:t>
                      </a:r>
                    </a:p>
                  </a:txBody>
                  <a:tcPr>
                    <a:lnL w="9525" cap="flat" cmpd="sng" algn="ctr">
                      <a:solidFill>
                        <a:schemeClr val="tx1"/>
                      </a:solidFill>
                      <a:prstDash val="solid"/>
                      <a:round/>
                      <a:headEnd type="none" w="med" len="med"/>
                      <a:tailEnd type="none" w="med" len="med"/>
                    </a:lnL>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pPr marL="0" marR="0" indent="0" algn="ctr" defTabSz="914400" rtl="0" eaLnBrk="1" fontAlgn="auto" latinLnBrk="0" hangingPunct="1">
                        <a:lnSpc>
                          <a:spcPts val="1500"/>
                        </a:lnSpc>
                        <a:spcBef>
                          <a:spcPts val="0"/>
                        </a:spcBef>
                        <a:spcAft>
                          <a:spcPts val="0"/>
                        </a:spcAft>
                        <a:buClrTx/>
                        <a:buSzTx/>
                        <a:buFontTx/>
                        <a:buNone/>
                        <a:tabLst/>
                        <a:defRPr/>
                      </a:pPr>
                      <a:endParaRPr lang="en-US" altLang="zh-TW" sz="1400" b="1" dirty="0">
                        <a:ea typeface="標楷體" pitchFamily="65" charset="-120"/>
                      </a:endParaRPr>
                    </a:p>
                    <a:p>
                      <a:pPr marL="0" marR="0" indent="0" algn="ctr" defTabSz="914400" rtl="0" eaLnBrk="1" fontAlgn="auto" latinLnBrk="0" hangingPunct="1">
                        <a:lnSpc>
                          <a:spcPts val="1500"/>
                        </a:lnSpc>
                        <a:spcBef>
                          <a:spcPts val="0"/>
                        </a:spcBef>
                        <a:spcAft>
                          <a:spcPts val="0"/>
                        </a:spcAft>
                        <a:buClrTx/>
                        <a:buSzTx/>
                        <a:buFontTx/>
                        <a:buNone/>
                        <a:tabLst/>
                        <a:defRPr/>
                      </a:pPr>
                      <a:endParaRPr lang="en-US" altLang="zh-TW" sz="1400" b="1" dirty="0">
                        <a:ea typeface="標楷體" pitchFamily="65" charset="-120"/>
                      </a:endParaRPr>
                    </a:p>
                    <a:p>
                      <a:pPr marL="0" marR="0" indent="0" algn="ctr" defTabSz="914400" rtl="0" eaLnBrk="1" fontAlgn="auto" latinLnBrk="0" hangingPunct="1">
                        <a:lnSpc>
                          <a:spcPts val="1500"/>
                        </a:lnSpc>
                        <a:spcBef>
                          <a:spcPts val="0"/>
                        </a:spcBef>
                        <a:spcAft>
                          <a:spcPts val="0"/>
                        </a:spcAft>
                        <a:buClrTx/>
                        <a:buSzTx/>
                        <a:buFontTx/>
                        <a:buNone/>
                        <a:tabLst/>
                        <a:defRPr/>
                      </a:pPr>
                      <a:r>
                        <a:rPr lang="en-US" altLang="zh-TW" sz="1400" b="1" dirty="0">
                          <a:ea typeface="標楷體" pitchFamily="65" charset="-120"/>
                        </a:rPr>
                        <a:t>△</a:t>
                      </a:r>
                      <a:endParaRPr lang="en-US" altLang="zh-TW" sz="1400" b="1" i="0" u="none" strike="noStrike" kern="1200" dirty="0">
                        <a:solidFill>
                          <a:srgbClr val="FF0000"/>
                        </a:solidFill>
                        <a:effectLst/>
                        <a:latin typeface="+mj-ea"/>
                        <a:ea typeface="+mn-ea"/>
                        <a:cs typeface="+mn-cs"/>
                      </a:endParaRPr>
                    </a:p>
                  </a:txBody>
                  <a:tcPr>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73167737"/>
                  </a:ext>
                </a:extLst>
              </a:tr>
            </a:tbl>
          </a:graphicData>
        </a:graphic>
      </p:graphicFrame>
      <p:sp>
        <p:nvSpPr>
          <p:cNvPr id="27" name="標題 1"/>
          <p:cNvSpPr>
            <a:spLocks noGrp="1"/>
          </p:cNvSpPr>
          <p:nvPr>
            <p:ph type="title"/>
          </p:nvPr>
        </p:nvSpPr>
        <p:spPr>
          <a:xfrm>
            <a:off x="342019" y="690883"/>
            <a:ext cx="8752661" cy="504056"/>
          </a:xfrm>
        </p:spPr>
        <p:txBody>
          <a:bodyPr/>
          <a:lstStyle/>
          <a:p>
            <a:r>
              <a:rPr lang="en-US" altLang="zh-TW" b="1" dirty="0">
                <a:latin typeface="+mj-ea"/>
              </a:rPr>
              <a:t>OPEC+</a:t>
            </a:r>
            <a:r>
              <a:rPr lang="zh-TW" altLang="en-US" b="1" dirty="0">
                <a:latin typeface="+mj-ea"/>
              </a:rPr>
              <a:t>擴大減產</a:t>
            </a:r>
            <a:r>
              <a:rPr lang="zh-TW" altLang="en-US" sz="2500" b="1" dirty="0">
                <a:latin typeface="+mj-ea"/>
              </a:rPr>
              <a:t>，</a:t>
            </a:r>
            <a:r>
              <a:rPr lang="zh-TW" altLang="en-US" b="1" dirty="0">
                <a:latin typeface="+mj-ea"/>
              </a:rPr>
              <a:t>惟景氣干擾令油價不致大幅上漲</a:t>
            </a:r>
            <a:endParaRPr lang="zh-TW" altLang="en-US" dirty="0"/>
          </a:p>
        </p:txBody>
      </p:sp>
    </p:spTree>
    <p:extLst>
      <p:ext uri="{BB962C8B-B14F-4D97-AF65-F5344CB8AC3E}">
        <p14:creationId xmlns:p14="http://schemas.microsoft.com/office/powerpoint/2010/main" val="12380431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4488" y="690883"/>
            <a:ext cx="8950193" cy="504056"/>
          </a:xfrm>
        </p:spPr>
        <p:txBody>
          <a:bodyPr/>
          <a:lstStyle/>
          <a:p>
            <a:r>
              <a:rPr lang="zh-TW" altLang="en-US" b="1" dirty="0" smtClean="0">
                <a:latin typeface="+mn-ea"/>
              </a:rPr>
              <a:t>油國雖減產，景氣軟著陸機率偏高，料油價</a:t>
            </a:r>
            <a:r>
              <a:rPr lang="zh-TW" altLang="en-US" b="1" dirty="0">
                <a:latin typeface="+mn-ea"/>
              </a:rPr>
              <a:t>高檔震盪</a:t>
            </a:r>
            <a:endParaRPr lang="zh-TW" altLang="en-US" b="1" dirty="0"/>
          </a:p>
        </p:txBody>
      </p:sp>
      <p:sp>
        <p:nvSpPr>
          <p:cNvPr id="17" name="文字版面配置區 2"/>
          <p:cNvSpPr>
            <a:spLocks noGrp="1"/>
          </p:cNvSpPr>
          <p:nvPr>
            <p:ph type="body" sz="quarter" idx="18"/>
          </p:nvPr>
        </p:nvSpPr>
        <p:spPr>
          <a:xfrm>
            <a:off x="612009" y="1295605"/>
            <a:ext cx="5344550" cy="337904"/>
          </a:xfrm>
        </p:spPr>
        <p:txBody>
          <a:bodyPr/>
          <a:lstStyle/>
          <a:p>
            <a:pPr>
              <a:defRPr/>
            </a:pPr>
            <a:r>
              <a:rPr lang="zh-TW" altLang="en-US" dirty="0">
                <a:latin typeface="+mn-ea"/>
                <a:ea typeface="+mn-ea"/>
              </a:rPr>
              <a:t>布蘭特原油價格預估 </a:t>
            </a:r>
            <a:r>
              <a:rPr lang="en-US" altLang="zh-TW" sz="1200" dirty="0">
                <a:latin typeface="+mn-ea"/>
                <a:ea typeface="+mn-ea"/>
              </a:rPr>
              <a:t>(</a:t>
            </a:r>
            <a:r>
              <a:rPr lang="zh-TW" altLang="en-US" sz="1200" dirty="0">
                <a:latin typeface="+mn-ea"/>
                <a:ea typeface="+mn-ea"/>
              </a:rPr>
              <a:t>各季平均，美元</a:t>
            </a:r>
            <a:r>
              <a:rPr lang="en-US" altLang="zh-TW" sz="1200" dirty="0">
                <a:latin typeface="+mn-ea"/>
                <a:ea typeface="+mn-ea"/>
              </a:rPr>
              <a:t>/</a:t>
            </a:r>
            <a:r>
              <a:rPr lang="zh-TW" altLang="en-US" sz="1200" dirty="0">
                <a:latin typeface="+mn-ea"/>
                <a:ea typeface="+mn-ea"/>
              </a:rPr>
              <a:t>桶</a:t>
            </a:r>
            <a:r>
              <a:rPr lang="en-US" altLang="zh-TW" sz="1200" dirty="0">
                <a:latin typeface="+mn-ea"/>
                <a:ea typeface="+mn-ea"/>
              </a:rPr>
              <a:t>)</a:t>
            </a:r>
          </a:p>
        </p:txBody>
      </p:sp>
      <p:sp>
        <p:nvSpPr>
          <p:cNvPr id="36" name="文字版面配置區 11">
            <a:extLst>
              <a:ext uri="{FF2B5EF4-FFF2-40B4-BE49-F238E27FC236}">
                <a16:creationId xmlns:a16="http://schemas.microsoft.com/office/drawing/2014/main" xmlns="" id="{F36578A1-6AB7-2347-860C-7F5F4B5466D8}"/>
              </a:ext>
            </a:extLst>
          </p:cNvPr>
          <p:cNvSpPr>
            <a:spLocks noGrp="1"/>
          </p:cNvSpPr>
          <p:nvPr>
            <p:ph type="body" sz="quarter" idx="4294967295"/>
          </p:nvPr>
        </p:nvSpPr>
        <p:spPr>
          <a:xfrm>
            <a:off x="457200" y="6582660"/>
            <a:ext cx="8208912" cy="288032"/>
          </a:xfrm>
          <a:prstGeom prst="rect">
            <a:avLst/>
          </a:prstGeom>
        </p:spPr>
        <p:txBody>
          <a:bodyPr>
            <a:normAutofit/>
          </a:bodyPr>
          <a:lstStyle/>
          <a:p>
            <a:pPr marL="0" indent="0">
              <a:buFontTx/>
              <a:buNone/>
            </a:pPr>
            <a:r>
              <a:rPr lang="zh-TW" altLang="en-US" sz="1200" dirty="0">
                <a:latin typeface="微軟正黑體" pitchFamily="34" charset="-120"/>
                <a:ea typeface="微軟正黑體" pitchFamily="34" charset="-120"/>
              </a:rPr>
              <a:t>資料來源：台新投顧整理，截至</a:t>
            </a:r>
            <a:r>
              <a:rPr lang="en-US" altLang="zh-TW" sz="1200" dirty="0">
                <a:latin typeface="微軟正黑體" pitchFamily="34" charset="-120"/>
                <a:ea typeface="微軟正黑體" pitchFamily="34" charset="-120"/>
              </a:rPr>
              <a:t>2023/4</a:t>
            </a:r>
            <a:endParaRPr lang="zh-TW" altLang="en-US" sz="1200" dirty="0">
              <a:latin typeface="微軟正黑體" pitchFamily="34" charset="-120"/>
              <a:ea typeface="微軟正黑體" pitchFamily="34" charset="-120"/>
            </a:endParaRPr>
          </a:p>
        </p:txBody>
      </p:sp>
      <p:sp>
        <p:nvSpPr>
          <p:cNvPr id="3" name="投影片編號版面配置區 2"/>
          <p:cNvSpPr>
            <a:spLocks noGrp="1"/>
          </p:cNvSpPr>
          <p:nvPr>
            <p:ph type="sldNum" sz="quarter" idx="22"/>
          </p:nvPr>
        </p:nvSpPr>
        <p:spPr/>
        <p:txBody>
          <a:bodyPr/>
          <a:lstStyle/>
          <a:p>
            <a:fld id="{415482FC-CF5F-466A-B8B6-BC3733E92023}" type="slidenum">
              <a:rPr lang="zh-TW" altLang="en-US" smtClean="0"/>
              <a:pPr/>
              <a:t>18</a:t>
            </a:fld>
            <a:endParaRPr lang="zh-TW" altLang="en-US" dirty="0"/>
          </a:p>
        </p:txBody>
      </p:sp>
      <p:graphicFrame>
        <p:nvGraphicFramePr>
          <p:cNvPr id="34" name="內容版面配置區 4"/>
          <p:cNvGraphicFramePr>
            <a:graphicFrameLocks noGrp="1"/>
          </p:cNvGraphicFramePr>
          <p:nvPr>
            <p:ph sz="half" idx="4294967295"/>
            <p:extLst/>
          </p:nvPr>
        </p:nvGraphicFramePr>
        <p:xfrm>
          <a:off x="598834" y="1705263"/>
          <a:ext cx="7890571" cy="1825972"/>
        </p:xfrm>
        <a:graphic>
          <a:graphicData uri="http://schemas.openxmlformats.org/drawingml/2006/table">
            <a:tbl>
              <a:tblPr/>
              <a:tblGrid>
                <a:gridCol w="1167668">
                  <a:extLst>
                    <a:ext uri="{9D8B030D-6E8A-4147-A177-3AD203B41FA5}">
                      <a16:colId xmlns:a16="http://schemas.microsoft.com/office/drawing/2014/main" xmlns="" val="20009"/>
                    </a:ext>
                  </a:extLst>
                </a:gridCol>
                <a:gridCol w="501243">
                  <a:extLst>
                    <a:ext uri="{9D8B030D-6E8A-4147-A177-3AD203B41FA5}">
                      <a16:colId xmlns:a16="http://schemas.microsoft.com/office/drawing/2014/main" xmlns="" val="20000"/>
                    </a:ext>
                  </a:extLst>
                </a:gridCol>
                <a:gridCol w="668777">
                  <a:extLst>
                    <a:ext uri="{9D8B030D-6E8A-4147-A177-3AD203B41FA5}">
                      <a16:colId xmlns:a16="http://schemas.microsoft.com/office/drawing/2014/main" xmlns="" val="20001"/>
                    </a:ext>
                  </a:extLst>
                </a:gridCol>
                <a:gridCol w="793269">
                  <a:extLst>
                    <a:ext uri="{9D8B030D-6E8A-4147-A177-3AD203B41FA5}">
                      <a16:colId xmlns:a16="http://schemas.microsoft.com/office/drawing/2014/main" xmlns="" val="20002"/>
                    </a:ext>
                  </a:extLst>
                </a:gridCol>
                <a:gridCol w="793269">
                  <a:extLst>
                    <a:ext uri="{9D8B030D-6E8A-4147-A177-3AD203B41FA5}">
                      <a16:colId xmlns:a16="http://schemas.microsoft.com/office/drawing/2014/main" xmlns="" val="20003"/>
                    </a:ext>
                  </a:extLst>
                </a:gridCol>
                <a:gridCol w="793269">
                  <a:extLst>
                    <a:ext uri="{9D8B030D-6E8A-4147-A177-3AD203B41FA5}">
                      <a16:colId xmlns:a16="http://schemas.microsoft.com/office/drawing/2014/main" xmlns="" val="20004"/>
                    </a:ext>
                  </a:extLst>
                </a:gridCol>
                <a:gridCol w="793269">
                  <a:extLst>
                    <a:ext uri="{9D8B030D-6E8A-4147-A177-3AD203B41FA5}">
                      <a16:colId xmlns:a16="http://schemas.microsoft.com/office/drawing/2014/main" xmlns="" val="20005"/>
                    </a:ext>
                  </a:extLst>
                </a:gridCol>
                <a:gridCol w="793269">
                  <a:extLst>
                    <a:ext uri="{9D8B030D-6E8A-4147-A177-3AD203B41FA5}">
                      <a16:colId xmlns:a16="http://schemas.microsoft.com/office/drawing/2014/main" xmlns="" val="20006"/>
                    </a:ext>
                  </a:extLst>
                </a:gridCol>
                <a:gridCol w="793269">
                  <a:extLst>
                    <a:ext uri="{9D8B030D-6E8A-4147-A177-3AD203B41FA5}">
                      <a16:colId xmlns:a16="http://schemas.microsoft.com/office/drawing/2014/main" xmlns="" val="20007"/>
                    </a:ext>
                  </a:extLst>
                </a:gridCol>
                <a:gridCol w="793269">
                  <a:extLst>
                    <a:ext uri="{9D8B030D-6E8A-4147-A177-3AD203B41FA5}">
                      <a16:colId xmlns:a16="http://schemas.microsoft.com/office/drawing/2014/main" xmlns="" val="20008"/>
                    </a:ext>
                  </a:extLst>
                </a:gridCol>
              </a:tblGrid>
              <a:tr h="376234">
                <a:tc gridSpan="2">
                  <a:txBody>
                    <a:bodyPr/>
                    <a:lstStyle/>
                    <a:p>
                      <a:pPr algn="ctr" fontAlgn="ctr"/>
                      <a:r>
                        <a:rPr lang="zh-TW" altLang="en-US" sz="1000" b="0" i="0" u="none" strike="noStrike" dirty="0">
                          <a:solidFill>
                            <a:schemeClr val="tx1"/>
                          </a:solidFill>
                          <a:effectLst/>
                          <a:latin typeface="微軟正黑體" panose="020B0604030504040204" pitchFamily="34" charset="-120"/>
                          <a:ea typeface="微軟正黑體" panose="020B0604030504040204" pitchFamily="34" charset="-120"/>
                        </a:rPr>
                        <a:t>　</a:t>
                      </a:r>
                    </a:p>
                  </a:txBody>
                  <a:tcPr marL="4353" marR="4353" marT="4353" marB="0" anchor="ctr">
                    <a:lnL w="19050" cap="flat" cmpd="sng" algn="ctr">
                      <a:solidFill>
                        <a:schemeClr val="tx1"/>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solidFill>
                      <a:schemeClr val="accent1">
                        <a:lumMod val="40000"/>
                        <a:lumOff val="60000"/>
                      </a:schemeClr>
                    </a:solidFill>
                  </a:tcPr>
                </a:tc>
                <a:tc hMerge="1">
                  <a:txBody>
                    <a:bodyPr/>
                    <a:lstStyle/>
                    <a:p>
                      <a:pPr algn="ctr" fontAlgn="ct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53" marR="4353" marT="435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a:noFill/>
                    </a:lnT>
                    <a:lnB>
                      <a:noFill/>
                    </a:lnB>
                    <a:solidFill>
                      <a:srgbClr val="5B9BD5"/>
                    </a:solidFill>
                  </a:tcPr>
                </a:tc>
                <a:tc>
                  <a:txBody>
                    <a:bodyPr/>
                    <a:lstStyle/>
                    <a:p>
                      <a:pPr algn="ctr" fontAlgn="ctr"/>
                      <a:r>
                        <a:rPr lang="en-US" altLang="zh-TW" sz="1300" b="1" i="0" u="none" strike="noStrike" dirty="0">
                          <a:solidFill>
                            <a:schemeClr val="tx1"/>
                          </a:solidFill>
                          <a:effectLst/>
                          <a:latin typeface="微軟正黑體" panose="020B0604030504040204" pitchFamily="34" charset="-120"/>
                          <a:ea typeface="微軟正黑體" panose="020B0604030504040204" pitchFamily="34" charset="-120"/>
                        </a:rPr>
                        <a:t>1Q22</a:t>
                      </a:r>
                    </a:p>
                  </a:txBody>
                  <a:tcPr marL="4353" marR="4353" marT="435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algn="ctr" fontAlgn="ctr"/>
                      <a:r>
                        <a:rPr lang="en-US" altLang="zh-TW" sz="1300" b="1" i="0" u="none" strike="noStrike" dirty="0">
                          <a:solidFill>
                            <a:schemeClr val="tx1"/>
                          </a:solidFill>
                          <a:effectLst/>
                          <a:latin typeface="微軟正黑體" panose="020B0604030504040204" pitchFamily="34" charset="-120"/>
                          <a:ea typeface="微軟正黑體" panose="020B0604030504040204" pitchFamily="34" charset="-120"/>
                        </a:rPr>
                        <a:t>2Q22</a:t>
                      </a:r>
                    </a:p>
                  </a:txBody>
                  <a:tcPr marL="4353" marR="4353" marT="435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algn="ctr" fontAlgn="ctr"/>
                      <a:r>
                        <a:rPr lang="en-US" altLang="zh-TW" sz="1300" b="1" i="0" u="none" strike="noStrike" dirty="0">
                          <a:solidFill>
                            <a:schemeClr val="tx1"/>
                          </a:solidFill>
                          <a:effectLst/>
                          <a:latin typeface="微軟正黑體" panose="020B0604030504040204" pitchFamily="34" charset="-120"/>
                          <a:ea typeface="微軟正黑體" panose="020B0604030504040204" pitchFamily="34" charset="-120"/>
                        </a:rPr>
                        <a:t>3Q22</a:t>
                      </a:r>
                    </a:p>
                  </a:txBody>
                  <a:tcPr marL="4353" marR="4353" marT="435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algn="ctr" fontAlgn="ctr"/>
                      <a:r>
                        <a:rPr lang="en-US" altLang="zh-TW" sz="130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4Q22</a:t>
                      </a:r>
                    </a:p>
                  </a:txBody>
                  <a:tcPr marL="4353" marR="4353" marT="435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solidFill>
                      <a:schemeClr val="accent1">
                        <a:lumMod val="40000"/>
                        <a:lumOff val="60000"/>
                      </a:schemeClr>
                    </a:solidFill>
                  </a:tcPr>
                </a:tc>
                <a:tc>
                  <a:txBody>
                    <a:bodyPr/>
                    <a:lstStyle/>
                    <a:p>
                      <a:pPr algn="ctr" fontAlgn="ctr"/>
                      <a:r>
                        <a:rPr lang="en-US" altLang="zh-TW" sz="1300" b="1" i="0" u="none" strike="noStrike" kern="1200" dirty="0">
                          <a:solidFill>
                            <a:schemeClr val="tx1"/>
                          </a:solidFill>
                          <a:effectLst/>
                          <a:latin typeface="微軟正黑體" panose="020B0604030504040204" pitchFamily="34" charset="-120"/>
                          <a:ea typeface="微軟正黑體" panose="020B0604030504040204" pitchFamily="34" charset="-120"/>
                          <a:cs typeface="+mn-cs"/>
                        </a:rPr>
                        <a:t>1Q23</a:t>
                      </a:r>
                    </a:p>
                  </a:txBody>
                  <a:tcPr marL="4353" marR="4353" marT="435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algn="ctr" fontAlgn="ctr"/>
                      <a:r>
                        <a:rPr lang="en-US" altLang="zh-TW" sz="1300" b="1" i="0" u="none" strike="noStrike" kern="1200" dirty="0">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mn-cs"/>
                        </a:rPr>
                        <a:t>2Q23(f)</a:t>
                      </a:r>
                    </a:p>
                  </a:txBody>
                  <a:tcPr marL="4353" marR="4353" marT="435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1">
                        <a:lumMod val="75000"/>
                      </a:schemeClr>
                    </a:solidFill>
                  </a:tcPr>
                </a:tc>
                <a:tc>
                  <a:txBody>
                    <a:bodyPr/>
                    <a:lstStyle/>
                    <a:p>
                      <a:pPr algn="ctr" fontAlgn="ctr"/>
                      <a:r>
                        <a:rPr lang="en-US" altLang="zh-TW" sz="1300" b="1" i="0" u="none" strike="noStrike" kern="1200" dirty="0">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mn-cs"/>
                        </a:rPr>
                        <a:t>3Q23(f)</a:t>
                      </a:r>
                    </a:p>
                  </a:txBody>
                  <a:tcPr marL="4353" marR="4353" marT="4353"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1">
                        <a:lumMod val="75000"/>
                      </a:schemeClr>
                    </a:solidFill>
                  </a:tcPr>
                </a:tc>
                <a:tc>
                  <a:txBody>
                    <a:bodyPr/>
                    <a:lstStyle/>
                    <a:p>
                      <a:pPr algn="ctr" fontAlgn="ctr"/>
                      <a:r>
                        <a:rPr lang="en-US" altLang="zh-TW" sz="1300" b="1" i="0" u="none" strike="noStrike" kern="1200" dirty="0">
                          <a:solidFill>
                            <a:srgbClr val="FFFFFF"/>
                          </a:solidFill>
                          <a:effectLst>
                            <a:outerShdw blurRad="38100" dist="38100" dir="2700000" algn="tl">
                              <a:srgbClr val="000000">
                                <a:alpha val="43137"/>
                              </a:srgbClr>
                            </a:outerShdw>
                          </a:effectLst>
                          <a:latin typeface="微軟正黑體" panose="020B0604030504040204" pitchFamily="34" charset="-120"/>
                          <a:ea typeface="微軟正黑體" panose="020B0604030504040204" pitchFamily="34" charset="-120"/>
                          <a:cs typeface="+mn-cs"/>
                        </a:rPr>
                        <a:t>4Q23(f)</a:t>
                      </a:r>
                    </a:p>
                  </a:txBody>
                  <a:tcPr marL="4353" marR="4353" marT="4353" marB="0" anchor="ctr">
                    <a:lnL w="6350" cap="flat" cmpd="sng" algn="ctr">
                      <a:solidFill>
                        <a:srgbClr val="FFFFFF"/>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xmlns="" val="10001"/>
                  </a:ext>
                </a:extLst>
              </a:tr>
              <a:tr h="483246">
                <a:tc rowSpan="3">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布蘭特原油期貨</a:t>
                      </a:r>
                      <a:endPar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endParaRPr>
                    </a:p>
                    <a:p>
                      <a:pPr marL="0" marR="0" indent="0" algn="ctr" defTabSz="914400" rtl="0" eaLnBrk="1" fontAlgn="ctr" latinLnBrk="0" hangingPunct="1">
                        <a:lnSpc>
                          <a:spcPct val="100000"/>
                        </a:lnSpc>
                        <a:spcBef>
                          <a:spcPts val="0"/>
                        </a:spcBef>
                        <a:spcAft>
                          <a:spcPts val="0"/>
                        </a:spcAft>
                        <a:buClrTx/>
                        <a:buSzTx/>
                        <a:buFontTx/>
                        <a:buNone/>
                        <a:tabLst/>
                        <a:defRPr/>
                      </a:pP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美元</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r>
                        <a:rPr lang="zh-TW" altLang="en-US" sz="1200" b="1" i="0" u="none" strike="noStrike" dirty="0">
                          <a:solidFill>
                            <a:srgbClr val="000000"/>
                          </a:solidFill>
                          <a:effectLst/>
                          <a:latin typeface="微軟正黑體" panose="020B0604030504040204" pitchFamily="34" charset="-120"/>
                          <a:ea typeface="微軟正黑體" panose="020B0604030504040204" pitchFamily="34" charset="-120"/>
                        </a:rPr>
                        <a:t>桶</a:t>
                      </a:r>
                      <a:r>
                        <a:rPr lang="en-US" altLang="zh-TW" sz="1200" b="1" i="0" u="none" strike="noStrike" dirty="0">
                          <a:solidFill>
                            <a:srgbClr val="000000"/>
                          </a:solidFill>
                          <a:effectLst/>
                          <a:latin typeface="微軟正黑體" panose="020B0604030504040204" pitchFamily="34" charset="-120"/>
                          <a:ea typeface="微軟正黑體" panose="020B0604030504040204" pitchFamily="34" charset="-120"/>
                        </a:rPr>
                        <a:t>)</a:t>
                      </a:r>
                    </a:p>
                  </a:txBody>
                  <a:tcPr marL="4353" marR="4353" marT="4353" marB="0" anchor="ctr">
                    <a:lnL w="1905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l" fontAlgn="ctr"/>
                      <a:r>
                        <a:rPr lang="en-US" altLang="zh-TW" sz="1300" b="1" i="0" u="none" strike="noStrike" dirty="0">
                          <a:solidFill>
                            <a:srgbClr val="000000"/>
                          </a:solidFill>
                          <a:effectLst/>
                          <a:latin typeface="微軟正黑體" panose="020B0604030504040204" pitchFamily="34" charset="-120"/>
                          <a:ea typeface="微軟正黑體" panose="020B0604030504040204" pitchFamily="34" charset="-120"/>
                        </a:rPr>
                        <a:t>Bull</a:t>
                      </a:r>
                      <a:endParaRPr lang="en-US" sz="13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53" marR="4353" marT="435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rowSpan="3">
                  <a:txBody>
                    <a:bodyPr/>
                    <a:lstStyle/>
                    <a:p>
                      <a:pPr algn="ctr" rtl="0"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98</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rowSpan="3">
                  <a:txBody>
                    <a:bodyPr/>
                    <a:lstStyle/>
                    <a:p>
                      <a:pPr algn="ctr" rtl="0"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112</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rowSpan="3">
                  <a:txBody>
                    <a:bodyPr/>
                    <a:lstStyle/>
                    <a:p>
                      <a:pPr algn="ctr" rtl="0"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100</a:t>
                      </a:r>
                    </a:p>
                  </a:txBody>
                  <a:tcPr marL="4763" marR="4763" marT="4763" marB="0" anchor="ctr">
                    <a:lnL w="12700" cap="flat" cmpd="sng" algn="ctr">
                      <a:solidFill>
                        <a:srgbClr val="FFFFFF"/>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rowSpan="3">
                  <a:txBody>
                    <a:bodyPr/>
                    <a:lstStyle/>
                    <a:p>
                      <a:pPr algn="ctr" rtl="0"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89</a:t>
                      </a:r>
                    </a:p>
                  </a:txBody>
                  <a:tcPr marL="4763" marR="4763" marT="4763"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rowSpan="3">
                  <a:txBody>
                    <a:bodyPr/>
                    <a:lstStyle/>
                    <a:p>
                      <a:pPr algn="ctr" rtl="0" fontAlgn="ctr"/>
                      <a:r>
                        <a:rPr lang="en-US" altLang="zh-TW" sz="1400" b="0" i="0" u="none" strike="noStrike" dirty="0">
                          <a:solidFill>
                            <a:srgbClr val="000000"/>
                          </a:solidFill>
                          <a:effectLst/>
                          <a:latin typeface="微軟正黑體" panose="020B0604030504040204" pitchFamily="34" charset="-120"/>
                          <a:ea typeface="微軟正黑體" panose="020B0604030504040204" pitchFamily="34" charset="-120"/>
                        </a:rPr>
                        <a:t>82</a:t>
                      </a:r>
                    </a:p>
                  </a:txBody>
                  <a:tcPr marL="4763" marR="4763" marT="4763" marB="0" anchor="ctr">
                    <a:lnL w="12700" cap="flat" cmpd="sng" algn="ctr">
                      <a:no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120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130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135</a:t>
                      </a:r>
                    </a:p>
                  </a:txBody>
                  <a:tcPr marL="4763" marR="4763" marT="4763" marB="0" anchor="ctr">
                    <a:lnL w="12700" cap="flat" cmpd="sng" algn="ctr">
                      <a:solidFill>
                        <a:srgbClr val="FFFFFF"/>
                      </a:solidFill>
                      <a:prstDash val="solid"/>
                      <a:round/>
                      <a:headEnd type="none" w="med" len="med"/>
                      <a:tailEnd type="none" w="med" len="med"/>
                    </a:lnL>
                    <a:lnR w="19050" cap="flat" cmpd="sng" algn="ctr">
                      <a:solidFill>
                        <a:schemeClr val="tx1"/>
                      </a:solidFill>
                      <a:prstDash val="solid"/>
                      <a:round/>
                      <a:headEnd type="none" w="med" len="med"/>
                      <a:tailEnd type="none" w="med" len="med"/>
                    </a:lnR>
                    <a:lnT w="63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4"/>
                  </a:ext>
                </a:extLst>
              </a:tr>
              <a:tr h="483246">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53" marR="4353" marT="4353"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300" b="1" i="0" u="none" strike="noStrike" dirty="0">
                          <a:solidFill>
                            <a:schemeClr val="tx1"/>
                          </a:solidFill>
                          <a:effectLst/>
                          <a:latin typeface="微軟正黑體" panose="020B0604030504040204" pitchFamily="34" charset="-120"/>
                          <a:ea typeface="微軟正黑體" panose="020B0604030504040204" pitchFamily="34" charset="-120"/>
                        </a:rPr>
                        <a:t>Base</a:t>
                      </a:r>
                    </a:p>
                  </a:txBody>
                  <a:tcPr marL="4353" marR="4353" marT="435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pPr algn="ctr" rtl="0" fontAlgn="ct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pPr algn="ctr" rtl="0" fontAlgn="ct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pPr algn="ctr" rtl="0" fontAlgn="ct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pPr algn="ctr" rtl="0" fontAlgn="ctr"/>
                      <a:endPar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tc vMerge="1">
                  <a:txBody>
                    <a:bodyPr/>
                    <a:lstStyle/>
                    <a:p>
                      <a:pPr algn="ctr" rtl="0" fontAlgn="ctr"/>
                      <a:endPar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80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85</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400" b="1" i="0" u="none" strike="noStrike" dirty="0">
                          <a:solidFill>
                            <a:srgbClr val="000000"/>
                          </a:solidFill>
                          <a:effectLst/>
                          <a:latin typeface="微軟正黑體" panose="020B0604030504040204" pitchFamily="34" charset="-120"/>
                          <a:ea typeface="微軟正黑體" panose="020B0604030504040204" pitchFamily="34" charset="-120"/>
                        </a:rPr>
                        <a:t>90</a:t>
                      </a:r>
                    </a:p>
                  </a:txBody>
                  <a:tcPr marL="4763" marR="4763" marT="4763" marB="0" anchor="ctr">
                    <a:lnL w="12700" cap="flat" cmpd="sng" algn="ctr">
                      <a:solidFill>
                        <a:srgbClr val="FFFFFF"/>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2"/>
                  </a:ext>
                </a:extLst>
              </a:tr>
              <a:tr h="483246">
                <a:tc vMerge="1">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353" marR="4353" marT="4353"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TW" sz="1300" b="1" i="0" u="none" strike="noStrike" dirty="0">
                          <a:solidFill>
                            <a:srgbClr val="000000"/>
                          </a:solidFill>
                          <a:effectLst/>
                          <a:latin typeface="微軟正黑體" panose="020B0604030504040204" pitchFamily="34" charset="-120"/>
                          <a:ea typeface="微軟正黑體" panose="020B0604030504040204" pitchFamily="34" charset="-120"/>
                        </a:rPr>
                        <a:t>Bear</a:t>
                      </a:r>
                    </a:p>
                  </a:txBody>
                  <a:tcPr marL="4353" marR="4353" marT="435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vMerge="1">
                  <a:txBody>
                    <a:bodyPr/>
                    <a:lstStyle/>
                    <a:p>
                      <a:pPr algn="ctr" rtl="0" fontAlgn="ct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pPr algn="ctr" rtl="0" fontAlgn="ct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pPr algn="ctr" rtl="0" fontAlgn="ctr"/>
                      <a:endParaRPr lang="en-US" altLang="zh-TW" sz="11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vMerge="1">
                  <a:txBody>
                    <a:bodyPr/>
                    <a:lstStyle/>
                    <a:p>
                      <a:pPr algn="ctr" rtl="0" fontAlgn="ct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vMerge="1">
                  <a:txBody>
                    <a:bodyPr/>
                    <a:lstStyle/>
                    <a:p>
                      <a:pPr algn="ctr" rtl="0" fontAlgn="ctr"/>
                      <a:endPar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60</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55</a:t>
                      </a:r>
                    </a:p>
                  </a:txBody>
                  <a:tcPr marL="4763" marR="4763" marT="4763"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rtl="0" fontAlgn="ctr"/>
                      <a:r>
                        <a:rPr lang="en-US" altLang="zh-TW" sz="1200" b="0" i="0" u="none" strike="noStrike" dirty="0">
                          <a:solidFill>
                            <a:srgbClr val="000000"/>
                          </a:solidFill>
                          <a:effectLst/>
                          <a:latin typeface="微軟正黑體" panose="020B0604030504040204" pitchFamily="34" charset="-120"/>
                          <a:ea typeface="微軟正黑體" panose="020B0604030504040204" pitchFamily="34" charset="-120"/>
                        </a:rPr>
                        <a:t>50</a:t>
                      </a:r>
                    </a:p>
                  </a:txBody>
                  <a:tcPr marL="4763" marR="4763" marT="4763" marB="0" anchor="ctr">
                    <a:lnL w="12700" cap="flat" cmpd="sng" algn="ctr">
                      <a:solidFill>
                        <a:srgbClr val="FFFFFF"/>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xmlns="" val="10003"/>
                  </a:ext>
                </a:extLst>
              </a:tr>
            </a:tbl>
          </a:graphicData>
        </a:graphic>
      </p:graphicFrame>
      <p:sp>
        <p:nvSpPr>
          <p:cNvPr id="38" name="矩形 37">
            <a:extLst>
              <a:ext uri="{FF2B5EF4-FFF2-40B4-BE49-F238E27FC236}">
                <a16:creationId xmlns:a16="http://schemas.microsoft.com/office/drawing/2014/main" xmlns="" id="{09162A01-B4AC-7646-B275-0923E9DE03D2}"/>
              </a:ext>
            </a:extLst>
          </p:cNvPr>
          <p:cNvSpPr/>
          <p:nvPr/>
        </p:nvSpPr>
        <p:spPr>
          <a:xfrm>
            <a:off x="598834" y="3957227"/>
            <a:ext cx="3752206" cy="2208297"/>
          </a:xfrm>
          <a:prstGeom prst="rect">
            <a:avLst/>
          </a:prstGeom>
          <a:solidFill>
            <a:schemeClr val="accent6">
              <a:lumMod val="40000"/>
              <a:lumOff val="60000"/>
            </a:schemeClr>
          </a:solidFill>
        </p:spPr>
        <p:txBody>
          <a:bodyPr wrap="square">
            <a:spAutoFit/>
          </a:bodyPr>
          <a:lstStyle/>
          <a:p>
            <a:pPr marL="285750" indent="-285750">
              <a:lnSpc>
                <a:spcPts val="1500"/>
              </a:lnSpc>
              <a:buFont typeface="Wingdings" panose="05000000000000000000" pitchFamily="2" charset="2"/>
              <a:buChar char="n"/>
            </a:pPr>
            <a:r>
              <a:rPr lang="zh-TW" altLang="en-US" sz="1500" b="1" u="sng" dirty="0">
                <a:latin typeface="+mn-ea"/>
              </a:rPr>
              <a:t>情境假設 </a:t>
            </a:r>
            <a:endParaRPr lang="en-US" altLang="zh-TW" sz="1500" b="1" u="sng" dirty="0">
              <a:latin typeface="+mn-ea"/>
            </a:endParaRPr>
          </a:p>
          <a:p>
            <a:pPr>
              <a:lnSpc>
                <a:spcPts val="1500"/>
              </a:lnSpc>
            </a:pPr>
            <a:endParaRPr lang="en-US" altLang="zh-TW" sz="1500" b="1" u="sng" dirty="0">
              <a:latin typeface="+mn-ea"/>
            </a:endParaRPr>
          </a:p>
          <a:p>
            <a:pPr marL="171450" indent="-171450">
              <a:lnSpc>
                <a:spcPts val="1500"/>
              </a:lnSpc>
              <a:buFont typeface="Wingdings" panose="05000000000000000000" pitchFamily="2" charset="2"/>
              <a:buChar char="ü"/>
            </a:pPr>
            <a:r>
              <a:rPr lang="en-US" altLang="zh-TW" sz="1300" dirty="0">
                <a:latin typeface="+mn-ea"/>
              </a:rPr>
              <a:t>Bull </a:t>
            </a:r>
            <a:r>
              <a:rPr lang="zh-TW" altLang="en-US" sz="1300" dirty="0">
                <a:latin typeface="+mn-ea"/>
              </a:rPr>
              <a:t>：地緣政治風險持續，俄羅斯供應石油大減，</a:t>
            </a:r>
            <a:r>
              <a:rPr lang="en-US" altLang="zh-TW" sz="1300" dirty="0">
                <a:latin typeface="+mn-ea"/>
              </a:rPr>
              <a:t>2Q23</a:t>
            </a:r>
            <a:r>
              <a:rPr lang="zh-TW" altLang="en-US" sz="1300" dirty="0">
                <a:latin typeface="+mn-ea"/>
              </a:rPr>
              <a:t>後全球景氣反彈</a:t>
            </a:r>
            <a:endParaRPr lang="en-US" altLang="zh-TW" sz="1300" dirty="0">
              <a:latin typeface="+mn-ea"/>
            </a:endParaRPr>
          </a:p>
          <a:p>
            <a:pPr marL="171450" indent="-171450">
              <a:lnSpc>
                <a:spcPts val="1500"/>
              </a:lnSpc>
              <a:buFont typeface="Wingdings" panose="05000000000000000000" pitchFamily="2" charset="2"/>
              <a:buChar char="ü"/>
            </a:pPr>
            <a:endParaRPr lang="en-US" altLang="zh-TW" sz="1300" dirty="0">
              <a:latin typeface="+mn-ea"/>
            </a:endParaRPr>
          </a:p>
          <a:p>
            <a:pPr marL="171450" indent="-171450">
              <a:lnSpc>
                <a:spcPts val="1500"/>
              </a:lnSpc>
              <a:buFont typeface="Wingdings" panose="05000000000000000000" pitchFamily="2" charset="2"/>
              <a:buChar char="ü"/>
            </a:pPr>
            <a:r>
              <a:rPr lang="en-US" altLang="zh-TW" sz="1300" b="1" dirty="0">
                <a:latin typeface="+mn-ea"/>
              </a:rPr>
              <a:t>Base</a:t>
            </a:r>
            <a:r>
              <a:rPr lang="zh-TW" altLang="en-US" sz="1300" b="1" dirty="0">
                <a:latin typeface="+mn-ea"/>
              </a:rPr>
              <a:t>：</a:t>
            </a:r>
            <a:r>
              <a:rPr lang="en-US" altLang="zh-TW" sz="1300" b="1" dirty="0">
                <a:latin typeface="+mn-ea"/>
              </a:rPr>
              <a:t>2Q23</a:t>
            </a:r>
            <a:r>
              <a:rPr lang="zh-TW" altLang="en-US" sz="1300" b="1" dirty="0">
                <a:latin typeface="+mn-ea"/>
              </a:rPr>
              <a:t>前全球景氣放緩，</a:t>
            </a:r>
            <a:r>
              <a:rPr lang="en-US" altLang="zh-TW" sz="1300" b="1" dirty="0">
                <a:latin typeface="+mn-ea"/>
              </a:rPr>
              <a:t>Fed</a:t>
            </a:r>
            <a:r>
              <a:rPr lang="zh-TW" altLang="en-US" sz="1300" b="1" dirty="0">
                <a:latin typeface="+mn-ea"/>
              </a:rPr>
              <a:t>維持鷹派步調，</a:t>
            </a:r>
            <a:r>
              <a:rPr lang="en-US" altLang="zh-TW" sz="1300" b="1" dirty="0">
                <a:latin typeface="+mn-ea"/>
              </a:rPr>
              <a:t>1H23</a:t>
            </a:r>
            <a:r>
              <a:rPr lang="zh-TW" altLang="en-US" sz="1300" b="1" dirty="0">
                <a:latin typeface="+mn-ea"/>
              </a:rPr>
              <a:t>油價上方承壓，惟</a:t>
            </a:r>
            <a:r>
              <a:rPr lang="en-US" altLang="zh-TW" sz="1300" b="1" dirty="0">
                <a:latin typeface="+mn-ea"/>
              </a:rPr>
              <a:t>OPEC+</a:t>
            </a:r>
            <a:r>
              <a:rPr lang="zh-TW" altLang="en-US" sz="1300" b="1" dirty="0">
                <a:latin typeface="+mn-ea"/>
              </a:rPr>
              <a:t>擴大減產，油價下方有撐</a:t>
            </a:r>
            <a:endParaRPr lang="en-US" altLang="zh-TW" sz="1300" b="1" dirty="0">
              <a:latin typeface="+mn-ea"/>
            </a:endParaRPr>
          </a:p>
          <a:p>
            <a:pPr marL="171450" indent="-171450">
              <a:lnSpc>
                <a:spcPts val="1500"/>
              </a:lnSpc>
              <a:buFont typeface="Wingdings" panose="05000000000000000000" pitchFamily="2" charset="2"/>
              <a:buChar char="ü"/>
            </a:pPr>
            <a:endParaRPr lang="en-US" altLang="zh-TW" sz="1300" b="1" dirty="0">
              <a:latin typeface="+mn-ea"/>
            </a:endParaRPr>
          </a:p>
          <a:p>
            <a:pPr marL="171450" indent="-171450">
              <a:lnSpc>
                <a:spcPts val="1500"/>
              </a:lnSpc>
              <a:buFont typeface="Wingdings" panose="05000000000000000000" pitchFamily="2" charset="2"/>
              <a:buChar char="ü"/>
            </a:pPr>
            <a:r>
              <a:rPr lang="en-US" altLang="zh-TW" sz="1300" dirty="0">
                <a:latin typeface="+mn-ea"/>
              </a:rPr>
              <a:t>Bear</a:t>
            </a:r>
            <a:r>
              <a:rPr lang="zh-TW" altLang="en-US" sz="1300" dirty="0">
                <a:latin typeface="+mn-ea"/>
              </a:rPr>
              <a:t>：中國需求與全球景氣大幅放緩、</a:t>
            </a:r>
            <a:r>
              <a:rPr lang="en-US" altLang="zh-TW" sz="1300" dirty="0">
                <a:latin typeface="+mn-ea"/>
              </a:rPr>
              <a:t>OPEC+</a:t>
            </a:r>
            <a:r>
              <a:rPr lang="zh-TW" altLang="en-US" sz="1300" dirty="0">
                <a:latin typeface="+mn-ea"/>
              </a:rPr>
              <a:t>關係惡化，原油產量大幅增加</a:t>
            </a:r>
            <a:endParaRPr lang="en-US" altLang="zh-TW" sz="1300" dirty="0">
              <a:latin typeface="+mn-ea"/>
            </a:endParaRPr>
          </a:p>
        </p:txBody>
      </p:sp>
      <p:graphicFrame>
        <p:nvGraphicFramePr>
          <p:cNvPr id="10" name="表格 9"/>
          <p:cNvGraphicFramePr>
            <a:graphicFrameLocks noGrp="1"/>
          </p:cNvGraphicFramePr>
          <p:nvPr>
            <p:extLst/>
          </p:nvPr>
        </p:nvGraphicFramePr>
        <p:xfrm>
          <a:off x="4716015" y="3965194"/>
          <a:ext cx="3773390" cy="2200330"/>
        </p:xfrm>
        <a:graphic>
          <a:graphicData uri="http://schemas.openxmlformats.org/drawingml/2006/table">
            <a:tbl>
              <a:tblPr>
                <a:tableStyleId>{BDBED569-4797-4DF1-A0F4-6AAB3CD982D8}</a:tableStyleId>
              </a:tblPr>
              <a:tblGrid>
                <a:gridCol w="1856882">
                  <a:extLst>
                    <a:ext uri="{9D8B030D-6E8A-4147-A177-3AD203B41FA5}">
                      <a16:colId xmlns:a16="http://schemas.microsoft.com/office/drawing/2014/main" xmlns="" val="20000"/>
                    </a:ext>
                  </a:extLst>
                </a:gridCol>
                <a:gridCol w="1916508">
                  <a:extLst>
                    <a:ext uri="{9D8B030D-6E8A-4147-A177-3AD203B41FA5}">
                      <a16:colId xmlns:a16="http://schemas.microsoft.com/office/drawing/2014/main" xmlns="" val="20001"/>
                    </a:ext>
                  </a:extLst>
                </a:gridCol>
              </a:tblGrid>
              <a:tr h="423487">
                <a:tc>
                  <a:txBody>
                    <a:bodyPr/>
                    <a:lstStyle/>
                    <a:p>
                      <a:pPr algn="ctr" fontAlgn="ctr"/>
                      <a:r>
                        <a:rPr lang="zh-TW" altLang="en-US" sz="1400" b="1" i="0" u="none" strike="noStrike" dirty="0">
                          <a:solidFill>
                            <a:schemeClr val="tx1"/>
                          </a:solidFill>
                          <a:effectLst/>
                          <a:latin typeface="微軟正黑體"/>
                        </a:rPr>
                        <a:t>各家預估</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zh-TW" altLang="en-US" sz="1200" b="1" u="none" strike="noStrike" dirty="0">
                          <a:solidFill>
                            <a:schemeClr val="tx1"/>
                          </a:solidFill>
                          <a:effectLst/>
                        </a:rPr>
                        <a:t>布蘭特原油預估均價</a:t>
                      </a:r>
                      <a:br>
                        <a:rPr lang="zh-TW" altLang="en-US" sz="1200" b="1" u="none" strike="noStrike" dirty="0">
                          <a:solidFill>
                            <a:schemeClr val="tx1"/>
                          </a:solidFill>
                          <a:effectLst/>
                        </a:rPr>
                      </a:br>
                      <a:r>
                        <a:rPr lang="en-US" altLang="zh-TW" sz="1100" b="1" u="none" strike="noStrike" dirty="0">
                          <a:solidFill>
                            <a:schemeClr val="tx1"/>
                          </a:solidFill>
                          <a:effectLst/>
                        </a:rPr>
                        <a:t>($/</a:t>
                      </a:r>
                      <a:r>
                        <a:rPr lang="zh-TW" altLang="en-US" sz="1100" b="1" u="none" strike="noStrike" dirty="0">
                          <a:solidFill>
                            <a:schemeClr val="tx1"/>
                          </a:solidFill>
                          <a:effectLst/>
                        </a:rPr>
                        <a:t>桶</a:t>
                      </a:r>
                      <a:r>
                        <a:rPr lang="en-US" altLang="zh-TW" sz="1100" b="1" u="none" strike="noStrike" dirty="0">
                          <a:solidFill>
                            <a:schemeClr val="tx1"/>
                          </a:solidFill>
                          <a:effectLst/>
                        </a:rPr>
                        <a:t>, 2023</a:t>
                      </a:r>
                      <a:r>
                        <a:rPr lang="zh-TW" altLang="en-US" sz="1100" b="1" u="none" strike="noStrike" dirty="0">
                          <a:solidFill>
                            <a:schemeClr val="tx1"/>
                          </a:solidFill>
                          <a:effectLst/>
                        </a:rPr>
                        <a:t>年</a:t>
                      </a:r>
                      <a:r>
                        <a:rPr lang="en-US" altLang="zh-TW" sz="1100" b="1" u="none" strike="noStrike" dirty="0">
                          <a:solidFill>
                            <a:schemeClr val="tx1"/>
                          </a:solidFill>
                          <a:effectLst/>
                        </a:rPr>
                        <a:t>)</a:t>
                      </a:r>
                      <a:endParaRPr lang="en-US" altLang="zh-TW" sz="1100" b="1" i="0" u="none" strike="noStrike" dirty="0">
                        <a:solidFill>
                          <a:schemeClr val="tx1"/>
                        </a:solidFill>
                        <a:effectLst/>
                        <a:latin typeface="微軟正黑體"/>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r h="197427">
                <a:tc>
                  <a:txBody>
                    <a:bodyPr/>
                    <a:lstStyle/>
                    <a:p>
                      <a:pPr algn="ctr" fontAlgn="ctr">
                        <a:lnSpc>
                          <a:spcPts val="1200"/>
                        </a:lnSpc>
                      </a:pPr>
                      <a:r>
                        <a:rPr lang="zh-TW" altLang="en-US" sz="1200" b="0" i="0" u="none" strike="noStrike" dirty="0">
                          <a:solidFill>
                            <a:srgbClr val="000000"/>
                          </a:solidFill>
                          <a:effectLst/>
                          <a:latin typeface="微軟正黑體"/>
                        </a:rPr>
                        <a:t>高盛</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lnSpc>
                          <a:spcPts val="1200"/>
                        </a:lnSpc>
                      </a:pPr>
                      <a:r>
                        <a:rPr lang="en-US" altLang="zh-TW" sz="1200" b="0" i="0" u="none" strike="noStrike" dirty="0">
                          <a:solidFill>
                            <a:srgbClr val="000000"/>
                          </a:solidFill>
                          <a:effectLst/>
                          <a:latin typeface="微軟正黑體"/>
                        </a:rPr>
                        <a:t>100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xmlns="" val="487399087"/>
                  </a:ext>
                </a:extLst>
              </a:tr>
              <a:tr h="197427">
                <a:tc>
                  <a:txBody>
                    <a:bodyPr/>
                    <a:lstStyle/>
                    <a:p>
                      <a:pPr algn="ctr" fontAlgn="ctr">
                        <a:lnSpc>
                          <a:spcPts val="1200"/>
                        </a:lnSpc>
                      </a:pPr>
                      <a:r>
                        <a:rPr lang="en-US" sz="1200" b="0" i="0" u="none" strike="noStrike" dirty="0">
                          <a:solidFill>
                            <a:srgbClr val="000000"/>
                          </a:solidFill>
                          <a:effectLst/>
                          <a:latin typeface="微軟正黑體"/>
                        </a:rPr>
                        <a:t>IHS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lnSpc>
                          <a:spcPts val="1200"/>
                        </a:lnSpc>
                      </a:pPr>
                      <a:r>
                        <a:rPr lang="en-US" altLang="zh-TW" sz="1200" b="0" i="0" u="none" strike="noStrike" dirty="0">
                          <a:solidFill>
                            <a:srgbClr val="000000"/>
                          </a:solidFill>
                          <a:effectLst/>
                          <a:latin typeface="微軟正黑體"/>
                        </a:rPr>
                        <a:t>99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xmlns="" val="779050039"/>
                  </a:ext>
                </a:extLst>
              </a:tr>
              <a:tr h="197427">
                <a:tc>
                  <a:txBody>
                    <a:bodyPr/>
                    <a:lstStyle/>
                    <a:p>
                      <a:pPr algn="ctr" fontAlgn="ctr">
                        <a:lnSpc>
                          <a:spcPts val="1200"/>
                        </a:lnSpc>
                      </a:pPr>
                      <a:r>
                        <a:rPr lang="en-US" altLang="zh-TW" sz="1200" b="0" i="0" u="none" strike="noStrike" dirty="0">
                          <a:solidFill>
                            <a:srgbClr val="000000"/>
                          </a:solidFill>
                          <a:effectLst/>
                          <a:latin typeface="微軟正黑體"/>
                        </a:rPr>
                        <a:t>Morgan</a:t>
                      </a:r>
                      <a:r>
                        <a:rPr lang="en-US" altLang="zh-TW" sz="1200" b="0" i="0" u="none" strike="noStrike" baseline="0" dirty="0">
                          <a:solidFill>
                            <a:srgbClr val="000000"/>
                          </a:solidFill>
                          <a:effectLst/>
                          <a:latin typeface="微軟正黑體"/>
                        </a:rPr>
                        <a:t> Stanley</a:t>
                      </a:r>
                      <a:endParaRPr lang="zh-TW" altLang="en-US" sz="1200" b="0" i="0" u="none" strike="noStrike" dirty="0">
                        <a:solidFill>
                          <a:srgbClr val="000000"/>
                        </a:solidFill>
                        <a:effectLst/>
                        <a:latin typeface="微軟正黑體"/>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lnSpc>
                          <a:spcPts val="1200"/>
                        </a:lnSpc>
                      </a:pPr>
                      <a:r>
                        <a:rPr lang="en-US" altLang="zh-TW" sz="1200" b="0" i="0" u="none" strike="noStrike" dirty="0">
                          <a:solidFill>
                            <a:srgbClr val="000000"/>
                          </a:solidFill>
                          <a:effectLst/>
                          <a:latin typeface="微軟正黑體"/>
                        </a:rPr>
                        <a:t>97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xmlns="" val="932013473"/>
                  </a:ext>
                </a:extLst>
              </a:tr>
              <a:tr h="197427">
                <a:tc>
                  <a:txBody>
                    <a:bodyPr/>
                    <a:lstStyle/>
                    <a:p>
                      <a:pPr algn="ctr" fontAlgn="ctr">
                        <a:lnSpc>
                          <a:spcPts val="1200"/>
                        </a:lnSpc>
                      </a:pPr>
                      <a:r>
                        <a:rPr lang="en-US" sz="1200" b="0" i="0" u="none" strike="noStrike" dirty="0">
                          <a:solidFill>
                            <a:srgbClr val="000000"/>
                          </a:solidFill>
                          <a:effectLst/>
                          <a:latin typeface="微軟正黑體"/>
                        </a:rPr>
                        <a:t>Barclays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lnSpc>
                          <a:spcPts val="1200"/>
                        </a:lnSpc>
                      </a:pPr>
                      <a:r>
                        <a:rPr lang="en-US" altLang="zh-TW" sz="1200" b="0" i="0" u="none" strike="noStrike" dirty="0">
                          <a:solidFill>
                            <a:srgbClr val="000000"/>
                          </a:solidFill>
                          <a:effectLst/>
                          <a:latin typeface="微軟正黑體"/>
                        </a:rPr>
                        <a:t>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xmlns="" val="1494461155"/>
                  </a:ext>
                </a:extLst>
              </a:tr>
              <a:tr h="197427">
                <a:tc>
                  <a:txBody>
                    <a:bodyPr/>
                    <a:lstStyle/>
                    <a:p>
                      <a:pPr algn="ctr" fontAlgn="ctr">
                        <a:lnSpc>
                          <a:spcPts val="1200"/>
                        </a:lnSpc>
                      </a:pPr>
                      <a:r>
                        <a:rPr lang="en-US" altLang="zh-TW" sz="1200" b="0" i="0" u="none" strike="noStrike" dirty="0">
                          <a:solidFill>
                            <a:srgbClr val="000000"/>
                          </a:solidFill>
                          <a:effectLst/>
                          <a:latin typeface="微軟正黑體"/>
                        </a:rPr>
                        <a:t>JP</a:t>
                      </a:r>
                      <a:r>
                        <a:rPr lang="en-US" altLang="zh-TW" sz="1200" b="0" i="0" u="none" strike="noStrike" baseline="0" dirty="0">
                          <a:solidFill>
                            <a:srgbClr val="000000"/>
                          </a:solidFill>
                          <a:effectLst/>
                          <a:latin typeface="微軟正黑體"/>
                        </a:rPr>
                        <a:t> Morgan</a:t>
                      </a:r>
                      <a:endParaRPr lang="zh-TW" altLang="en-US" sz="1200" b="0" i="0" u="none" strike="noStrike" dirty="0">
                        <a:solidFill>
                          <a:srgbClr val="000000"/>
                        </a:solidFill>
                        <a:effectLst/>
                        <a:latin typeface="微軟正黑體"/>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lnSpc>
                          <a:spcPts val="1200"/>
                        </a:lnSpc>
                      </a:pPr>
                      <a:r>
                        <a:rPr lang="en-US" altLang="zh-TW" sz="1200" b="0" i="0" u="none" strike="noStrike" dirty="0">
                          <a:solidFill>
                            <a:srgbClr val="000000"/>
                          </a:solidFill>
                          <a:effectLst/>
                          <a:latin typeface="微軟正黑體"/>
                        </a:rPr>
                        <a:t>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xmlns="" val="1203420593"/>
                  </a:ext>
                </a:extLst>
              </a:tr>
              <a:tr h="197427">
                <a:tc>
                  <a:txBody>
                    <a:bodyPr/>
                    <a:lstStyle/>
                    <a:p>
                      <a:pPr algn="ctr" fontAlgn="ctr">
                        <a:lnSpc>
                          <a:spcPts val="1200"/>
                        </a:lnSpc>
                      </a:pPr>
                      <a:r>
                        <a:rPr lang="zh-TW" altLang="en-US" sz="1200" b="0" i="0" u="none" strike="noStrike" dirty="0">
                          <a:solidFill>
                            <a:srgbClr val="000000"/>
                          </a:solidFill>
                          <a:effectLst/>
                          <a:latin typeface="微軟正黑體"/>
                        </a:rPr>
                        <a:t>美國銀行</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lnSpc>
                          <a:spcPts val="1200"/>
                        </a:lnSpc>
                      </a:pPr>
                      <a:r>
                        <a:rPr lang="en-US" altLang="zh-TW" sz="1200" b="0" i="0" u="none" strike="noStrike" dirty="0">
                          <a:solidFill>
                            <a:srgbClr val="000000"/>
                          </a:solidFill>
                          <a:effectLst/>
                          <a:latin typeface="微軟正黑體"/>
                        </a:rPr>
                        <a:t>88</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xmlns="" val="313122596"/>
                  </a:ext>
                </a:extLst>
              </a:tr>
              <a:tr h="197427">
                <a:tc>
                  <a:txBody>
                    <a:bodyPr/>
                    <a:lstStyle/>
                    <a:p>
                      <a:pPr algn="ctr" fontAlgn="ctr">
                        <a:lnSpc>
                          <a:spcPts val="1200"/>
                        </a:lnSpc>
                      </a:pPr>
                      <a:r>
                        <a:rPr lang="zh-TW" altLang="en-US" sz="1200" b="1" i="0" u="none" strike="noStrike" dirty="0">
                          <a:solidFill>
                            <a:srgbClr val="C00000"/>
                          </a:solidFill>
                          <a:effectLst/>
                          <a:latin typeface="微軟正黑體"/>
                        </a:rPr>
                        <a:t>投顧</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lnSpc>
                          <a:spcPts val="1200"/>
                        </a:lnSpc>
                      </a:pPr>
                      <a:r>
                        <a:rPr lang="en-US" altLang="zh-TW" sz="1200" b="1" i="0" u="none" strike="noStrike" dirty="0">
                          <a:solidFill>
                            <a:srgbClr val="C00000"/>
                          </a:solidFill>
                          <a:effectLst/>
                          <a:latin typeface="微軟正黑體"/>
                        </a:rPr>
                        <a:t>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xmlns="" val="10007"/>
                  </a:ext>
                </a:extLst>
              </a:tr>
              <a:tr h="197427">
                <a:tc>
                  <a:txBody>
                    <a:bodyPr/>
                    <a:lstStyle/>
                    <a:p>
                      <a:pPr algn="ctr" fontAlgn="ctr">
                        <a:lnSpc>
                          <a:spcPts val="1200"/>
                        </a:lnSpc>
                      </a:pPr>
                      <a:r>
                        <a:rPr lang="en-US" sz="1200" b="0" i="0" u="none" strike="noStrike" dirty="0">
                          <a:solidFill>
                            <a:srgbClr val="000000"/>
                          </a:solidFill>
                          <a:effectLst/>
                          <a:latin typeface="微軟正黑體"/>
                        </a:rPr>
                        <a:t>EIA</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fontAlgn="ctr">
                        <a:lnSpc>
                          <a:spcPts val="1200"/>
                        </a:lnSpc>
                      </a:pPr>
                      <a:r>
                        <a:rPr lang="en-US" altLang="zh-TW" sz="1200" b="0" i="0" u="none" strike="noStrike" dirty="0">
                          <a:solidFill>
                            <a:srgbClr val="000000"/>
                          </a:solidFill>
                          <a:effectLst/>
                          <a:latin typeface="微軟正黑體"/>
                        </a:rPr>
                        <a:t>83</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xmlns="" val="1248724118"/>
                  </a:ext>
                </a:extLst>
              </a:tr>
              <a:tr h="197427">
                <a:tc>
                  <a:txBody>
                    <a:bodyPr/>
                    <a:lstStyle/>
                    <a:p>
                      <a:pPr algn="ctr" fontAlgn="ctr">
                        <a:lnSpc>
                          <a:spcPts val="1200"/>
                        </a:lnSpc>
                      </a:pPr>
                      <a:r>
                        <a:rPr lang="zh-TW" altLang="en-US" sz="1200" b="0" i="0" u="none" strike="noStrike" dirty="0">
                          <a:solidFill>
                            <a:srgbClr val="000000"/>
                          </a:solidFill>
                          <a:effectLst/>
                          <a:latin typeface="微軟正黑體"/>
                        </a:rPr>
                        <a:t>花旗</a:t>
                      </a:r>
                      <a:endParaRPr lang="en-US" sz="1200" b="0" i="0" u="none" strike="noStrike" dirty="0">
                        <a:solidFill>
                          <a:srgbClr val="000000"/>
                        </a:solidFill>
                        <a:effectLst/>
                        <a:latin typeface="微軟正黑體"/>
                      </a:endParaRP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fontAlgn="ctr">
                        <a:lnSpc>
                          <a:spcPts val="1200"/>
                        </a:lnSpc>
                      </a:pPr>
                      <a:r>
                        <a:rPr lang="en-US" altLang="zh-TW" sz="1200" b="0" i="0" u="none" strike="noStrike" dirty="0">
                          <a:solidFill>
                            <a:srgbClr val="000000"/>
                          </a:solidFill>
                          <a:effectLst/>
                          <a:latin typeface="微軟正黑體"/>
                        </a:rPr>
                        <a:t>80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xmlns="" val="2796885247"/>
                  </a:ext>
                </a:extLst>
              </a:tr>
            </a:tbl>
          </a:graphicData>
        </a:graphic>
      </p:graphicFrame>
    </p:spTree>
    <p:extLst>
      <p:ext uri="{BB962C8B-B14F-4D97-AF65-F5344CB8AC3E}">
        <p14:creationId xmlns:p14="http://schemas.microsoft.com/office/powerpoint/2010/main" val="6830012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群組 11">
            <a:extLst>
              <a:ext uri="{FF2B5EF4-FFF2-40B4-BE49-F238E27FC236}">
                <a16:creationId xmlns:a16="http://schemas.microsoft.com/office/drawing/2014/main" xmlns="" id="{AA5136EC-B41E-44DD-A061-E2F2E2F12494}"/>
              </a:ext>
            </a:extLst>
          </p:cNvPr>
          <p:cNvGrpSpPr/>
          <p:nvPr/>
        </p:nvGrpSpPr>
        <p:grpSpPr>
          <a:xfrm>
            <a:off x="460542" y="1777523"/>
            <a:ext cx="7838689" cy="2976378"/>
            <a:chOff x="460542" y="1777523"/>
            <a:chExt cx="7838689" cy="3614064"/>
          </a:xfrm>
        </p:grpSpPr>
        <p:grpSp>
          <p:nvGrpSpPr>
            <p:cNvPr id="32" name="群組 31"/>
            <p:cNvGrpSpPr/>
            <p:nvPr/>
          </p:nvGrpSpPr>
          <p:grpSpPr>
            <a:xfrm>
              <a:off x="558403" y="1777523"/>
              <a:ext cx="7740828" cy="3614064"/>
              <a:chOff x="560847" y="2335216"/>
              <a:chExt cx="7740828" cy="3921621"/>
            </a:xfrm>
          </p:grpSpPr>
          <p:grpSp>
            <p:nvGrpSpPr>
              <p:cNvPr id="28" name="群組 27"/>
              <p:cNvGrpSpPr/>
              <p:nvPr/>
            </p:nvGrpSpPr>
            <p:grpSpPr>
              <a:xfrm>
                <a:off x="560847" y="2335216"/>
                <a:ext cx="7740828" cy="3921621"/>
                <a:chOff x="326936" y="1782786"/>
                <a:chExt cx="7920880" cy="4427960"/>
              </a:xfrm>
            </p:grpSpPr>
            <p:graphicFrame>
              <p:nvGraphicFramePr>
                <p:cNvPr id="20" name="圖表 19"/>
                <p:cNvGraphicFramePr>
                  <a:graphicFrameLocks/>
                </p:cNvGraphicFramePr>
                <p:nvPr>
                  <p:extLst/>
                </p:nvPr>
              </p:nvGraphicFramePr>
              <p:xfrm>
                <a:off x="326936" y="1782786"/>
                <a:ext cx="7920880" cy="44279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9" name="圖表 18"/>
                <p:cNvGraphicFramePr>
                  <a:graphicFrameLocks/>
                </p:cNvGraphicFramePr>
                <p:nvPr>
                  <p:extLst/>
                </p:nvPr>
              </p:nvGraphicFramePr>
              <p:xfrm>
                <a:off x="2725225" y="2389273"/>
                <a:ext cx="3412326" cy="1818207"/>
              </p:xfrm>
              <a:graphic>
                <a:graphicData uri="http://schemas.openxmlformats.org/drawingml/2006/chart">
                  <c:chart xmlns:c="http://schemas.openxmlformats.org/drawingml/2006/chart" xmlns:r="http://schemas.openxmlformats.org/officeDocument/2006/relationships" r:id="rId3"/>
                </a:graphicData>
              </a:graphic>
            </p:graphicFrame>
            <p:cxnSp>
              <p:nvCxnSpPr>
                <p:cNvPr id="18" name="直線接點 17"/>
                <p:cNvCxnSpPr>
                  <a:cxnSpLocks/>
                  <a:endCxn id="24" idx="6"/>
                </p:cNvCxnSpPr>
                <p:nvPr/>
              </p:nvCxnSpPr>
              <p:spPr>
                <a:xfrm flipH="1" flipV="1">
                  <a:off x="5979212" y="2912186"/>
                  <a:ext cx="2111364" cy="98902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橢圓 23"/>
                <p:cNvSpPr/>
                <p:nvPr/>
              </p:nvSpPr>
              <p:spPr>
                <a:xfrm>
                  <a:off x="5600680" y="2509428"/>
                  <a:ext cx="378532" cy="80551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31" name="文字方塊 30"/>
              <p:cNvSpPr txBox="1"/>
              <p:nvPr/>
            </p:nvSpPr>
            <p:spPr>
              <a:xfrm>
                <a:off x="901188" y="2415019"/>
                <a:ext cx="360040" cy="276999"/>
              </a:xfrm>
              <a:prstGeom prst="rect">
                <a:avLst/>
              </a:prstGeom>
              <a:noFill/>
            </p:spPr>
            <p:txBody>
              <a:bodyPr wrap="square" rtlCol="0">
                <a:spAutoFit/>
              </a:bodyPr>
              <a:lstStyle/>
              <a:p>
                <a:r>
                  <a:rPr lang="en-US" altLang="zh-TW" sz="1200" dirty="0"/>
                  <a:t>%</a:t>
                </a:r>
                <a:endParaRPr lang="zh-TW" altLang="en-US" sz="1200" dirty="0"/>
              </a:p>
            </p:txBody>
          </p:sp>
        </p:grpSp>
        <p:grpSp>
          <p:nvGrpSpPr>
            <p:cNvPr id="11" name="群組 10">
              <a:extLst>
                <a:ext uri="{FF2B5EF4-FFF2-40B4-BE49-F238E27FC236}">
                  <a16:creationId xmlns:a16="http://schemas.microsoft.com/office/drawing/2014/main" xmlns="" id="{0870C759-79BB-44F6-ADDE-21C940D7F4B2}"/>
                </a:ext>
              </a:extLst>
            </p:cNvPr>
            <p:cNvGrpSpPr/>
            <p:nvPr/>
          </p:nvGrpSpPr>
          <p:grpSpPr>
            <a:xfrm>
              <a:off x="460542" y="3445371"/>
              <a:ext cx="562244" cy="1709680"/>
              <a:chOff x="408050" y="3681907"/>
              <a:chExt cx="562244" cy="1709680"/>
            </a:xfrm>
          </p:grpSpPr>
          <p:sp>
            <p:nvSpPr>
              <p:cNvPr id="35" name="向下箭號 34"/>
              <p:cNvSpPr/>
              <p:nvPr/>
            </p:nvSpPr>
            <p:spPr>
              <a:xfrm flipV="1">
                <a:off x="558403" y="4053382"/>
                <a:ext cx="228132" cy="446039"/>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8" name="群組 7">
                <a:extLst>
                  <a:ext uri="{FF2B5EF4-FFF2-40B4-BE49-F238E27FC236}">
                    <a16:creationId xmlns:a16="http://schemas.microsoft.com/office/drawing/2014/main" xmlns="" id="{FD0FBF47-C2CE-4012-A52B-503257825024}"/>
                  </a:ext>
                </a:extLst>
              </p:cNvPr>
              <p:cNvGrpSpPr/>
              <p:nvPr/>
            </p:nvGrpSpPr>
            <p:grpSpPr>
              <a:xfrm>
                <a:off x="408050" y="3681907"/>
                <a:ext cx="562244" cy="1709680"/>
                <a:chOff x="408050" y="3681907"/>
                <a:chExt cx="562244" cy="1709680"/>
              </a:xfrm>
            </p:grpSpPr>
            <p:sp>
              <p:nvSpPr>
                <p:cNvPr id="33" name="向下箭號 32"/>
                <p:cNvSpPr/>
                <p:nvPr/>
              </p:nvSpPr>
              <p:spPr>
                <a:xfrm>
                  <a:off x="560847" y="4659834"/>
                  <a:ext cx="228132" cy="432048"/>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文字方塊 35"/>
                <p:cNvSpPr txBox="1"/>
                <p:nvPr/>
              </p:nvSpPr>
              <p:spPr>
                <a:xfrm>
                  <a:off x="408050" y="3681907"/>
                  <a:ext cx="528837" cy="276999"/>
                </a:xfrm>
                <a:prstGeom prst="rect">
                  <a:avLst/>
                </a:prstGeom>
                <a:noFill/>
              </p:spPr>
              <p:txBody>
                <a:bodyPr wrap="square" rtlCol="0">
                  <a:spAutoFit/>
                </a:bodyPr>
                <a:lstStyle/>
                <a:p>
                  <a:r>
                    <a:rPr lang="zh-TW" altLang="en-US" sz="1200" b="1" dirty="0"/>
                    <a:t>緊縮</a:t>
                  </a:r>
                </a:p>
              </p:txBody>
            </p:sp>
            <p:sp>
              <p:nvSpPr>
                <p:cNvPr id="37" name="文字方塊 36"/>
                <p:cNvSpPr txBox="1"/>
                <p:nvPr/>
              </p:nvSpPr>
              <p:spPr>
                <a:xfrm>
                  <a:off x="423469" y="5114588"/>
                  <a:ext cx="546825" cy="276999"/>
                </a:xfrm>
                <a:prstGeom prst="rect">
                  <a:avLst/>
                </a:prstGeom>
                <a:noFill/>
              </p:spPr>
              <p:txBody>
                <a:bodyPr wrap="square" rtlCol="0">
                  <a:spAutoFit/>
                </a:bodyPr>
                <a:lstStyle/>
                <a:p>
                  <a:r>
                    <a:rPr lang="zh-TW" altLang="en-US" sz="1200" b="1" dirty="0"/>
                    <a:t>寬鬆</a:t>
                  </a:r>
                </a:p>
              </p:txBody>
            </p:sp>
          </p:grpSp>
        </p:grpSp>
      </p:grpSp>
      <p:sp>
        <p:nvSpPr>
          <p:cNvPr id="10" name="投影片編號版面配置區 9"/>
          <p:cNvSpPr>
            <a:spLocks noGrp="1"/>
          </p:cNvSpPr>
          <p:nvPr>
            <p:ph type="sldNum" sz="quarter" idx="22"/>
          </p:nvPr>
        </p:nvSpPr>
        <p:spPr/>
        <p:txBody>
          <a:bodyPr/>
          <a:lstStyle/>
          <a:p>
            <a:fld id="{415482FC-CF5F-466A-B8B6-BC3733E92023}" type="slidenum">
              <a:rPr lang="zh-TW" altLang="en-US" smtClean="0"/>
              <a:pPr/>
              <a:t>19</a:t>
            </a:fld>
            <a:endParaRPr lang="zh-TW" altLang="en-US" dirty="0"/>
          </a:p>
        </p:txBody>
      </p:sp>
      <p:sp>
        <p:nvSpPr>
          <p:cNvPr id="2" name="標題 1"/>
          <p:cNvSpPr>
            <a:spLocks noGrp="1"/>
          </p:cNvSpPr>
          <p:nvPr>
            <p:ph type="title"/>
          </p:nvPr>
        </p:nvSpPr>
        <p:spPr>
          <a:xfrm>
            <a:off x="144488" y="692696"/>
            <a:ext cx="8820000" cy="504056"/>
          </a:xfrm>
        </p:spPr>
        <p:txBody>
          <a:bodyPr/>
          <a:lstStyle/>
          <a:p>
            <a:r>
              <a:rPr lang="zh-TW" altLang="en-US" b="1" dirty="0"/>
              <a:t>待</a:t>
            </a:r>
            <a:r>
              <a:rPr lang="en-US" altLang="zh-TW" b="1" dirty="0"/>
              <a:t>Fed</a:t>
            </a:r>
            <a:r>
              <a:rPr lang="zh-TW" altLang="en-US" b="1" dirty="0"/>
              <a:t>停止升息、信貸條件改善，資金可望流入投等債</a:t>
            </a:r>
            <a:endParaRPr lang="zh-TW" altLang="en-US" b="1" dirty="0">
              <a:solidFill>
                <a:srgbClr val="0000FF"/>
              </a:solidFill>
            </a:endParaRPr>
          </a:p>
        </p:txBody>
      </p:sp>
      <p:sp>
        <p:nvSpPr>
          <p:cNvPr id="9" name="文字版面配置區 7"/>
          <p:cNvSpPr txBox="1">
            <a:spLocks/>
          </p:cNvSpPr>
          <p:nvPr/>
        </p:nvSpPr>
        <p:spPr>
          <a:xfrm>
            <a:off x="395536" y="6569968"/>
            <a:ext cx="8208912" cy="28803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1200" dirty="0">
                <a:latin typeface="+mn-ea"/>
              </a:rPr>
              <a:t>資料來源：</a:t>
            </a:r>
            <a:r>
              <a:rPr lang="en-US" altLang="zh-TW" sz="1200" dirty="0">
                <a:latin typeface="+mn-ea"/>
              </a:rPr>
              <a:t>Bloomberg</a:t>
            </a:r>
            <a:r>
              <a:rPr lang="zh-TW" altLang="en-US" sz="1200" dirty="0">
                <a:latin typeface="+mn-ea"/>
              </a:rPr>
              <a:t>、</a:t>
            </a:r>
            <a:r>
              <a:rPr lang="en-US" altLang="zh-TW" sz="1200" dirty="0">
                <a:latin typeface="+mn-ea"/>
              </a:rPr>
              <a:t>FDIC</a:t>
            </a:r>
            <a:r>
              <a:rPr lang="zh-TW" altLang="en-US" sz="1200" dirty="0">
                <a:latin typeface="+mn-ea"/>
              </a:rPr>
              <a:t>、美銀美林、</a:t>
            </a:r>
            <a:r>
              <a:rPr lang="en-US" altLang="zh-TW" sz="1200" dirty="0">
                <a:latin typeface="+mn-ea"/>
              </a:rPr>
              <a:t>ICI(</a:t>
            </a:r>
            <a:r>
              <a:rPr lang="zh-TW" altLang="en-US" sz="1200" dirty="0">
                <a:latin typeface="+mn-ea"/>
              </a:rPr>
              <a:t>美國投資公司協會</a:t>
            </a:r>
            <a:r>
              <a:rPr lang="en-US" altLang="zh-TW" sz="1200" dirty="0">
                <a:latin typeface="+mn-ea"/>
              </a:rPr>
              <a:t>)</a:t>
            </a:r>
            <a:r>
              <a:rPr lang="zh-TW" altLang="en-US" sz="1200" dirty="0">
                <a:latin typeface="+mn-ea"/>
              </a:rPr>
              <a:t>，台新投顧整理，截至</a:t>
            </a:r>
            <a:r>
              <a:rPr lang="en-US" altLang="zh-TW" sz="1200" dirty="0">
                <a:latin typeface="+mn-ea"/>
              </a:rPr>
              <a:t>2023/4</a:t>
            </a:r>
            <a:endParaRPr lang="en-US" altLang="zh-TW" sz="1200" dirty="0"/>
          </a:p>
        </p:txBody>
      </p:sp>
      <p:sp>
        <p:nvSpPr>
          <p:cNvPr id="21" name="文字版面配置區 5"/>
          <p:cNvSpPr txBox="1">
            <a:spLocks/>
          </p:cNvSpPr>
          <p:nvPr/>
        </p:nvSpPr>
        <p:spPr>
          <a:xfrm>
            <a:off x="423469" y="1327576"/>
            <a:ext cx="4752528" cy="385708"/>
          </a:xfrm>
          <a:prstGeom prst="rect">
            <a:avLst/>
          </a:prstGeom>
        </p:spPr>
        <p:txBody>
          <a:bodyPr>
            <a:noAutofit/>
          </a:bodyPr>
          <a:lstStyle>
            <a:defPPr>
              <a:defRPr lang="zh-TW"/>
            </a:defPPr>
            <a:lvl1pPr marL="285750" indent="-285750" defTabSz="914400" eaLnBrk="1" latinLnBrk="0" hangingPunct="1">
              <a:spcBef>
                <a:spcPct val="20000"/>
              </a:spcBef>
              <a:buFont typeface="Arial" pitchFamily="34" charset="0"/>
              <a:buChar char="•"/>
              <a:defRPr sz="1350">
                <a:solidFill>
                  <a:srgbClr val="C00000"/>
                </a:solidFill>
                <a:latin typeface="微軟正黑體" pitchFamily="34" charset="-120"/>
                <a:ea typeface="微軟正黑體" pitchFamily="34" charset="-120"/>
              </a:defRPr>
            </a:lvl1pPr>
            <a:lvl2pPr marL="742950" indent="-285750" defTabSz="914400" eaLnBrk="1" latinLnBrk="0" hangingPunct="1">
              <a:spcBef>
                <a:spcPct val="20000"/>
              </a:spcBef>
              <a:buFont typeface="Arial" pitchFamily="34" charset="0"/>
              <a:buChar char="–"/>
              <a:defRPr sz="2800">
                <a:latin typeface="+mn-lt"/>
                <a:ea typeface="+mn-ea"/>
              </a:defRPr>
            </a:lvl2pPr>
            <a:lvl3pPr marL="1143000" indent="-228600" defTabSz="914400" eaLnBrk="1" latinLnBrk="0" hangingPunct="1">
              <a:spcBef>
                <a:spcPct val="20000"/>
              </a:spcBef>
              <a:buFont typeface="Arial" pitchFamily="34" charset="0"/>
              <a:buChar char="•"/>
              <a:defRPr sz="2400">
                <a:latin typeface="+mn-lt"/>
                <a:ea typeface="+mn-ea"/>
              </a:defRPr>
            </a:lvl3pPr>
            <a:lvl4pPr marL="1600200" indent="-228600" defTabSz="914400" eaLnBrk="1" latinLnBrk="0" hangingPunct="1">
              <a:spcBef>
                <a:spcPct val="20000"/>
              </a:spcBef>
              <a:buFont typeface="Arial" pitchFamily="34" charset="0"/>
              <a:buChar char="–"/>
              <a:defRPr sz="2000">
                <a:latin typeface="+mn-lt"/>
                <a:ea typeface="+mn-ea"/>
              </a:defRPr>
            </a:lvl4pPr>
            <a:lvl5pPr marL="2057400" indent="-228600" defTabSz="914400" eaLnBrk="1" latinLnBrk="0" hangingPunct="1">
              <a:spcBef>
                <a:spcPct val="20000"/>
              </a:spcBef>
              <a:buFont typeface="Arial" pitchFamily="34" charset="0"/>
              <a:buChar char="»"/>
              <a:defRPr sz="2000">
                <a:latin typeface="+mn-lt"/>
                <a:ea typeface="+mn-ea"/>
              </a:defRPr>
            </a:lvl5pPr>
            <a:lvl6pPr marL="2514600" indent="-228600" defTabSz="914400">
              <a:spcBef>
                <a:spcPct val="20000"/>
              </a:spcBef>
              <a:buFont typeface="Arial" pitchFamily="34" charset="0"/>
              <a:buChar char="•"/>
              <a:defRPr sz="2000">
                <a:latin typeface="+mn-lt"/>
                <a:ea typeface="+mn-ea"/>
              </a:defRPr>
            </a:lvl6pPr>
            <a:lvl7pPr marL="2971800" indent="-228600" defTabSz="914400">
              <a:spcBef>
                <a:spcPct val="20000"/>
              </a:spcBef>
              <a:buFont typeface="Arial" pitchFamily="34" charset="0"/>
              <a:buChar char="•"/>
              <a:defRPr sz="2000">
                <a:latin typeface="+mn-lt"/>
                <a:ea typeface="+mn-ea"/>
              </a:defRPr>
            </a:lvl7pPr>
            <a:lvl8pPr marL="3429000" indent="-228600" defTabSz="914400">
              <a:spcBef>
                <a:spcPct val="20000"/>
              </a:spcBef>
              <a:buFont typeface="Arial" pitchFamily="34" charset="0"/>
              <a:buChar char="•"/>
              <a:defRPr sz="2000">
                <a:latin typeface="+mn-lt"/>
                <a:ea typeface="+mn-ea"/>
              </a:defRPr>
            </a:lvl8pPr>
            <a:lvl9pPr marL="3886200" indent="-228600" defTabSz="914400">
              <a:spcBef>
                <a:spcPct val="20000"/>
              </a:spcBef>
              <a:buFont typeface="Arial" pitchFamily="34" charset="0"/>
              <a:buChar char="•"/>
              <a:defRPr sz="2000">
                <a:latin typeface="+mn-lt"/>
                <a:ea typeface="+mn-ea"/>
              </a:defRPr>
            </a:lvl9pPr>
          </a:lstStyle>
          <a:p>
            <a:r>
              <a:rPr lang="zh-TW" altLang="en-US" sz="1600" dirty="0"/>
              <a:t>美國銀行業緊縮企業貸款條件與信用債表現</a:t>
            </a:r>
          </a:p>
        </p:txBody>
      </p:sp>
      <p:graphicFrame>
        <p:nvGraphicFramePr>
          <p:cNvPr id="22" name="表格 21"/>
          <p:cNvGraphicFramePr>
            <a:graphicFrameLocks noGrp="1"/>
          </p:cNvGraphicFramePr>
          <p:nvPr>
            <p:extLst/>
          </p:nvPr>
        </p:nvGraphicFramePr>
        <p:xfrm>
          <a:off x="752543" y="4970062"/>
          <a:ext cx="3580548" cy="1076960"/>
        </p:xfrm>
        <a:graphic>
          <a:graphicData uri="http://schemas.openxmlformats.org/drawingml/2006/table">
            <a:tbl>
              <a:tblPr firstRow="1" bandRow="1">
                <a:tableStyleId>{5C22544A-7EE6-4342-B048-85BDC9FD1C3A}</a:tableStyleId>
              </a:tblPr>
              <a:tblGrid>
                <a:gridCol w="1724420">
                  <a:extLst>
                    <a:ext uri="{9D8B030D-6E8A-4147-A177-3AD203B41FA5}">
                      <a16:colId xmlns:a16="http://schemas.microsoft.com/office/drawing/2014/main" xmlns="" val="584194372"/>
                    </a:ext>
                  </a:extLst>
                </a:gridCol>
                <a:gridCol w="896632">
                  <a:extLst>
                    <a:ext uri="{9D8B030D-6E8A-4147-A177-3AD203B41FA5}">
                      <a16:colId xmlns:a16="http://schemas.microsoft.com/office/drawing/2014/main" xmlns="" val="1618221984"/>
                    </a:ext>
                  </a:extLst>
                </a:gridCol>
                <a:gridCol w="959496">
                  <a:extLst>
                    <a:ext uri="{9D8B030D-6E8A-4147-A177-3AD203B41FA5}">
                      <a16:colId xmlns:a16="http://schemas.microsoft.com/office/drawing/2014/main" xmlns="" val="2371862731"/>
                    </a:ext>
                  </a:extLst>
                </a:gridCol>
              </a:tblGrid>
              <a:tr h="245460">
                <a:tc>
                  <a:txBody>
                    <a:bodyPr/>
                    <a:lstStyle/>
                    <a:p>
                      <a:pPr algn="ctr">
                        <a:lnSpc>
                          <a:spcPts val="2000"/>
                        </a:lnSpc>
                      </a:pPr>
                      <a:r>
                        <a:rPr lang="en-US" altLang="zh-TW" sz="1200" dirty="0">
                          <a:solidFill>
                            <a:schemeClr val="bg1"/>
                          </a:solidFill>
                          <a:effectLst>
                            <a:outerShdw blurRad="38100" dist="38100" dir="2700000" algn="tl">
                              <a:srgbClr val="000000">
                                <a:alpha val="43137"/>
                              </a:srgbClr>
                            </a:outerShdw>
                          </a:effectLst>
                        </a:rPr>
                        <a:t>Fed</a:t>
                      </a:r>
                      <a:r>
                        <a:rPr lang="zh-TW" altLang="en-US" sz="1200" dirty="0">
                          <a:solidFill>
                            <a:schemeClr val="bg1"/>
                          </a:solidFill>
                          <a:effectLst>
                            <a:outerShdw blurRad="38100" dist="38100" dir="2700000" algn="tl">
                              <a:srgbClr val="000000">
                                <a:alpha val="43137"/>
                              </a:srgbClr>
                            </a:outerShdw>
                          </a:effectLst>
                        </a:rPr>
                        <a:t>升息循環期間</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marL="0" algn="ctr" defTabSz="914400" rtl="0" eaLnBrk="1" latinLnBrk="0" hangingPunct="1">
                        <a:lnSpc>
                          <a:spcPts val="2000"/>
                        </a:lnSpc>
                      </a:pPr>
                      <a:r>
                        <a:rPr lang="zh-TW" altLang="en-US" sz="1200" b="1" kern="1200" dirty="0">
                          <a:solidFill>
                            <a:schemeClr val="bg1"/>
                          </a:solidFill>
                          <a:effectLst>
                            <a:outerShdw blurRad="38100" dist="38100" dir="2700000" algn="tl">
                              <a:srgbClr val="000000">
                                <a:alpha val="43137"/>
                              </a:srgbClr>
                            </a:outerShdw>
                          </a:effectLst>
                          <a:latin typeface="+mn-lt"/>
                          <a:ea typeface="+mn-ea"/>
                          <a:cs typeface="+mn-cs"/>
                        </a:rPr>
                        <a:t>美</a:t>
                      </a:r>
                      <a:r>
                        <a:rPr lang="en-US" altLang="zh-TW" sz="1200" b="1" kern="1200" dirty="0">
                          <a:solidFill>
                            <a:schemeClr val="bg1"/>
                          </a:solidFill>
                          <a:effectLst>
                            <a:outerShdw blurRad="38100" dist="38100" dir="2700000" algn="tl">
                              <a:srgbClr val="000000">
                                <a:alpha val="43137"/>
                              </a:srgbClr>
                            </a:outerShdw>
                          </a:effectLst>
                          <a:latin typeface="+mn-lt"/>
                          <a:ea typeface="+mn-ea"/>
                          <a:cs typeface="+mn-cs"/>
                        </a:rPr>
                        <a:t>IG</a:t>
                      </a:r>
                      <a:endParaRPr lang="zh-TW" altLang="en-US" sz="1200" b="1" kern="1200" dirty="0">
                        <a:solidFill>
                          <a:schemeClr val="bg1"/>
                        </a:solidFill>
                        <a:effectLst>
                          <a:outerShdw blurRad="38100" dist="38100" dir="2700000" algn="tl">
                            <a:srgbClr val="000000">
                              <a:alpha val="43137"/>
                            </a:srgbClr>
                          </a:outerShdw>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marL="0" algn="ctr" defTabSz="914400" rtl="0" eaLnBrk="1" latinLnBrk="0" hangingPunct="1">
                        <a:lnSpc>
                          <a:spcPts val="2000"/>
                        </a:lnSpc>
                      </a:pPr>
                      <a:r>
                        <a:rPr lang="zh-TW" altLang="en-US" sz="1200" b="1" kern="1200" dirty="0">
                          <a:solidFill>
                            <a:schemeClr val="bg1"/>
                          </a:solidFill>
                          <a:effectLst>
                            <a:outerShdw blurRad="38100" dist="38100" dir="2700000" algn="tl">
                              <a:srgbClr val="000000">
                                <a:alpha val="43137"/>
                              </a:srgbClr>
                            </a:outerShdw>
                          </a:effectLst>
                          <a:latin typeface="+mn-lt"/>
                          <a:ea typeface="+mn-ea"/>
                          <a:cs typeface="+mn-cs"/>
                        </a:rPr>
                        <a:t>美</a:t>
                      </a:r>
                      <a:r>
                        <a:rPr lang="en-US" altLang="zh-TW" sz="1200" b="1" kern="1200" dirty="0">
                          <a:solidFill>
                            <a:schemeClr val="bg1"/>
                          </a:solidFill>
                          <a:effectLst>
                            <a:outerShdw blurRad="38100" dist="38100" dir="2700000" algn="tl">
                              <a:srgbClr val="000000">
                                <a:alpha val="43137"/>
                              </a:srgbClr>
                            </a:outerShdw>
                          </a:effectLst>
                          <a:latin typeface="+mn-lt"/>
                          <a:ea typeface="+mn-ea"/>
                          <a:cs typeface="+mn-cs"/>
                        </a:rPr>
                        <a:t>HY</a:t>
                      </a:r>
                      <a:endParaRPr lang="zh-TW" altLang="en-US" sz="1200" b="1" kern="1200" dirty="0">
                        <a:solidFill>
                          <a:schemeClr val="bg1"/>
                        </a:solidFill>
                        <a:effectLst>
                          <a:outerShdw blurRad="38100" dist="38100" dir="2700000" algn="tl">
                            <a:srgbClr val="000000">
                              <a:alpha val="43137"/>
                            </a:srgbClr>
                          </a:outerShdw>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xmlns="" val="1127660855"/>
                  </a:ext>
                </a:extLst>
              </a:tr>
              <a:tr h="208575">
                <a:tc>
                  <a:txBody>
                    <a:bodyPr/>
                    <a:lstStyle/>
                    <a:p>
                      <a:pPr marL="0" algn="ctr" defTabSz="914400" rtl="0" eaLnBrk="1" latinLnBrk="0" hangingPunct="1">
                        <a:lnSpc>
                          <a:spcPts val="1200"/>
                        </a:lnSpc>
                      </a:pPr>
                      <a:r>
                        <a:rPr lang="en-US" altLang="zh-TW" sz="1200" b="0" kern="1200" dirty="0">
                          <a:solidFill>
                            <a:schemeClr val="tx1"/>
                          </a:solidFill>
                          <a:latin typeface="+mn-lt"/>
                          <a:ea typeface="+mn-ea"/>
                          <a:cs typeface="+mn-cs"/>
                        </a:rPr>
                        <a:t>2004/6 – 2006/6</a:t>
                      </a:r>
                      <a:endParaRPr lang="zh-TW" altLang="en-US" sz="12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lnSpc>
                          <a:spcPts val="1200"/>
                        </a:lnSpc>
                      </a:pPr>
                      <a:r>
                        <a:rPr lang="en-US" altLang="zh-TW" sz="1200" b="0" kern="1200" dirty="0">
                          <a:solidFill>
                            <a:schemeClr val="tx1"/>
                          </a:solidFill>
                          <a:latin typeface="+mn-lt"/>
                          <a:ea typeface="+mn-ea"/>
                          <a:cs typeface="+mn-cs"/>
                        </a:rPr>
                        <a:t>6.8%</a:t>
                      </a:r>
                      <a:endParaRPr lang="zh-TW" altLang="en-US" sz="12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lnSpc>
                          <a:spcPts val="1200"/>
                        </a:lnSpc>
                      </a:pPr>
                      <a:r>
                        <a:rPr lang="en-US" altLang="zh-TW" sz="1200" b="0" kern="1200" dirty="0">
                          <a:solidFill>
                            <a:schemeClr val="tx1"/>
                          </a:solidFill>
                          <a:latin typeface="+mn-lt"/>
                          <a:ea typeface="+mn-ea"/>
                          <a:cs typeface="+mn-cs"/>
                        </a:rPr>
                        <a:t>11.1%</a:t>
                      </a:r>
                      <a:endParaRPr lang="zh-TW" altLang="en-US" sz="12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xmlns="" val="3270436426"/>
                  </a:ext>
                </a:extLst>
              </a:tr>
              <a:tr h="208575">
                <a:tc>
                  <a:txBody>
                    <a:bodyPr/>
                    <a:lstStyle/>
                    <a:p>
                      <a:pPr marL="0" algn="ctr" defTabSz="914400" rtl="0" eaLnBrk="1" latinLnBrk="0" hangingPunct="1">
                        <a:lnSpc>
                          <a:spcPts val="1200"/>
                        </a:lnSpc>
                      </a:pPr>
                      <a:r>
                        <a:rPr lang="en-US" altLang="zh-TW" sz="1200" b="0" kern="1200" dirty="0">
                          <a:solidFill>
                            <a:schemeClr val="tx1"/>
                          </a:solidFill>
                          <a:latin typeface="+mn-lt"/>
                          <a:ea typeface="+mn-ea"/>
                          <a:cs typeface="+mn-cs"/>
                        </a:rPr>
                        <a:t>2015/10 – 2019/1</a:t>
                      </a:r>
                      <a:endParaRPr lang="zh-TW" altLang="en-US" sz="12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ts val="1200"/>
                        </a:lnSpc>
                      </a:pPr>
                      <a:r>
                        <a:rPr lang="en-US" altLang="zh-TW" sz="1200" b="0" dirty="0">
                          <a:solidFill>
                            <a:schemeClr val="tx1"/>
                          </a:solidFill>
                        </a:rPr>
                        <a:t>9.6%</a:t>
                      </a:r>
                      <a:endParaRPr lang="zh-TW" altLang="en-US" sz="12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ts val="1200"/>
                        </a:lnSpc>
                      </a:pPr>
                      <a:r>
                        <a:rPr lang="en-US" altLang="zh-TW" sz="1200" b="0" dirty="0">
                          <a:solidFill>
                            <a:schemeClr val="tx1"/>
                          </a:solidFill>
                        </a:rPr>
                        <a:t>20.9%</a:t>
                      </a:r>
                      <a:endParaRPr lang="zh-TW" altLang="en-US" sz="12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xmlns="" val="1419885101"/>
                  </a:ext>
                </a:extLst>
              </a:tr>
              <a:tr h="208575">
                <a:tc>
                  <a:txBody>
                    <a:bodyPr/>
                    <a:lstStyle/>
                    <a:p>
                      <a:pPr marL="0" algn="ctr" defTabSz="914400" rtl="0" eaLnBrk="1" latinLnBrk="0" hangingPunct="1">
                        <a:lnSpc>
                          <a:spcPts val="1200"/>
                        </a:lnSpc>
                      </a:pPr>
                      <a:r>
                        <a:rPr lang="en-US" altLang="zh-TW" sz="1200" b="0" kern="1200" dirty="0">
                          <a:solidFill>
                            <a:schemeClr val="tx1"/>
                          </a:solidFill>
                          <a:latin typeface="+mn-lt"/>
                          <a:ea typeface="+mn-ea"/>
                          <a:cs typeface="+mn-cs"/>
                        </a:rPr>
                        <a:t>2022/3 -2023/3(</a:t>
                      </a:r>
                      <a:r>
                        <a:rPr lang="zh-TW" altLang="en-US" sz="1200" b="0" kern="1200" dirty="0">
                          <a:solidFill>
                            <a:schemeClr val="tx1"/>
                          </a:solidFill>
                          <a:latin typeface="+mn-lt"/>
                          <a:ea typeface="+mn-ea"/>
                          <a:cs typeface="+mn-cs"/>
                        </a:rPr>
                        <a:t>截至</a:t>
                      </a:r>
                      <a:r>
                        <a:rPr lang="en-US" altLang="zh-TW" sz="1200" b="0" kern="1200" dirty="0">
                          <a:solidFill>
                            <a:schemeClr val="tx1"/>
                          </a:solidFill>
                          <a:latin typeface="+mn-lt"/>
                          <a:ea typeface="+mn-ea"/>
                          <a:cs typeface="+mn-cs"/>
                        </a:rPr>
                        <a:t>)</a:t>
                      </a:r>
                      <a:endParaRPr lang="zh-TW" altLang="en-US" sz="12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ts val="1200"/>
                        </a:lnSpc>
                      </a:pPr>
                      <a:r>
                        <a:rPr lang="en-US" altLang="zh-TW" sz="1200" b="0" dirty="0">
                          <a:solidFill>
                            <a:srgbClr val="FF0000"/>
                          </a:solidFill>
                        </a:rPr>
                        <a:t>-8.3%</a:t>
                      </a:r>
                      <a:endParaRPr lang="zh-TW" altLang="en-US" sz="1200" b="0"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ts val="1200"/>
                        </a:lnSpc>
                      </a:pPr>
                      <a:r>
                        <a:rPr lang="en-US" altLang="zh-TW" sz="1200" b="0" dirty="0">
                          <a:solidFill>
                            <a:srgbClr val="FF0000"/>
                          </a:solidFill>
                        </a:rPr>
                        <a:t>-3.9%</a:t>
                      </a:r>
                      <a:endParaRPr lang="zh-TW" altLang="en-US" sz="1200" b="0" dirty="0">
                        <a:solidFill>
                          <a:srgbClr val="FF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xmlns="" val="3818060805"/>
                  </a:ext>
                </a:extLst>
              </a:tr>
            </a:tbl>
          </a:graphicData>
        </a:graphic>
      </p:graphicFrame>
      <p:graphicFrame>
        <p:nvGraphicFramePr>
          <p:cNvPr id="23" name="表格 22"/>
          <p:cNvGraphicFramePr>
            <a:graphicFrameLocks noGrp="1"/>
          </p:cNvGraphicFramePr>
          <p:nvPr>
            <p:extLst/>
          </p:nvPr>
        </p:nvGraphicFramePr>
        <p:xfrm>
          <a:off x="4885262" y="4974579"/>
          <a:ext cx="3413969" cy="1076960"/>
        </p:xfrm>
        <a:graphic>
          <a:graphicData uri="http://schemas.openxmlformats.org/drawingml/2006/table">
            <a:tbl>
              <a:tblPr firstRow="1" bandRow="1">
                <a:tableStyleId>{5C22544A-7EE6-4342-B048-85BDC9FD1C3A}</a:tableStyleId>
              </a:tblPr>
              <a:tblGrid>
                <a:gridCol w="2014559">
                  <a:extLst>
                    <a:ext uri="{9D8B030D-6E8A-4147-A177-3AD203B41FA5}">
                      <a16:colId xmlns:a16="http://schemas.microsoft.com/office/drawing/2014/main" xmlns="" val="584194372"/>
                    </a:ext>
                  </a:extLst>
                </a:gridCol>
                <a:gridCol w="708658">
                  <a:extLst>
                    <a:ext uri="{9D8B030D-6E8A-4147-A177-3AD203B41FA5}">
                      <a16:colId xmlns:a16="http://schemas.microsoft.com/office/drawing/2014/main" xmlns="" val="1618221984"/>
                    </a:ext>
                  </a:extLst>
                </a:gridCol>
                <a:gridCol w="690752">
                  <a:extLst>
                    <a:ext uri="{9D8B030D-6E8A-4147-A177-3AD203B41FA5}">
                      <a16:colId xmlns:a16="http://schemas.microsoft.com/office/drawing/2014/main" xmlns="" val="2371862731"/>
                    </a:ext>
                  </a:extLst>
                </a:gridCol>
              </a:tblGrid>
              <a:tr h="343312">
                <a:tc>
                  <a:txBody>
                    <a:bodyPr/>
                    <a:lstStyle/>
                    <a:p>
                      <a:pPr algn="ctr">
                        <a:lnSpc>
                          <a:spcPts val="2000"/>
                        </a:lnSpc>
                      </a:pPr>
                      <a:r>
                        <a:rPr lang="zh-TW" altLang="en-US" sz="1200" dirty="0">
                          <a:solidFill>
                            <a:schemeClr val="bg1"/>
                          </a:solidFill>
                          <a:effectLst>
                            <a:outerShdw blurRad="38100" dist="38100" dir="2700000" algn="tl">
                              <a:srgbClr val="000000">
                                <a:alpha val="43137"/>
                              </a:srgbClr>
                            </a:outerShdw>
                          </a:effectLst>
                        </a:rPr>
                        <a:t>最後一次升息至下一次降息</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marL="0" algn="ctr" defTabSz="914400" rtl="0" eaLnBrk="1" latinLnBrk="0" hangingPunct="1">
                        <a:lnSpc>
                          <a:spcPts val="2000"/>
                        </a:lnSpc>
                      </a:pPr>
                      <a:r>
                        <a:rPr lang="zh-TW" altLang="en-US" sz="1200" b="1" kern="1200" dirty="0">
                          <a:solidFill>
                            <a:schemeClr val="bg1"/>
                          </a:solidFill>
                          <a:effectLst>
                            <a:outerShdw blurRad="38100" dist="38100" dir="2700000" algn="tl">
                              <a:srgbClr val="000000">
                                <a:alpha val="43137"/>
                              </a:srgbClr>
                            </a:outerShdw>
                          </a:effectLst>
                          <a:latin typeface="+mn-lt"/>
                          <a:ea typeface="+mn-ea"/>
                          <a:cs typeface="+mn-cs"/>
                        </a:rPr>
                        <a:t>美</a:t>
                      </a:r>
                      <a:r>
                        <a:rPr lang="en-US" altLang="zh-TW" sz="1200" b="1" kern="1200" dirty="0">
                          <a:solidFill>
                            <a:schemeClr val="bg1"/>
                          </a:solidFill>
                          <a:effectLst>
                            <a:outerShdw blurRad="38100" dist="38100" dir="2700000" algn="tl">
                              <a:srgbClr val="000000">
                                <a:alpha val="43137"/>
                              </a:srgbClr>
                            </a:outerShdw>
                          </a:effectLst>
                          <a:latin typeface="+mn-lt"/>
                          <a:ea typeface="+mn-ea"/>
                          <a:cs typeface="+mn-cs"/>
                        </a:rPr>
                        <a:t>IG</a:t>
                      </a:r>
                      <a:endParaRPr lang="zh-TW" altLang="en-US" sz="1200" b="1" kern="1200" dirty="0">
                        <a:solidFill>
                          <a:schemeClr val="bg1"/>
                        </a:solidFill>
                        <a:effectLst>
                          <a:outerShdw blurRad="38100" dist="38100" dir="2700000" algn="tl">
                            <a:srgbClr val="000000">
                              <a:alpha val="43137"/>
                            </a:srgbClr>
                          </a:outerShdw>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tc>
                  <a:txBody>
                    <a:bodyPr/>
                    <a:lstStyle/>
                    <a:p>
                      <a:pPr marL="0" algn="ctr" defTabSz="914400" rtl="0" eaLnBrk="1" latinLnBrk="0" hangingPunct="1">
                        <a:lnSpc>
                          <a:spcPts val="2000"/>
                        </a:lnSpc>
                      </a:pPr>
                      <a:r>
                        <a:rPr lang="zh-TW" altLang="en-US" sz="1200" b="1" kern="1200" dirty="0">
                          <a:solidFill>
                            <a:schemeClr val="bg1"/>
                          </a:solidFill>
                          <a:effectLst>
                            <a:outerShdw blurRad="38100" dist="38100" dir="2700000" algn="tl">
                              <a:srgbClr val="000000">
                                <a:alpha val="43137"/>
                              </a:srgbClr>
                            </a:outerShdw>
                          </a:effectLst>
                          <a:latin typeface="+mn-lt"/>
                          <a:ea typeface="+mn-ea"/>
                          <a:cs typeface="+mn-cs"/>
                        </a:rPr>
                        <a:t>美</a:t>
                      </a:r>
                      <a:r>
                        <a:rPr lang="en-US" altLang="zh-TW" sz="1200" b="1" kern="1200" dirty="0">
                          <a:solidFill>
                            <a:schemeClr val="bg1"/>
                          </a:solidFill>
                          <a:effectLst>
                            <a:outerShdw blurRad="38100" dist="38100" dir="2700000" algn="tl">
                              <a:srgbClr val="000000">
                                <a:alpha val="43137"/>
                              </a:srgbClr>
                            </a:outerShdw>
                          </a:effectLst>
                          <a:latin typeface="+mn-lt"/>
                          <a:ea typeface="+mn-ea"/>
                          <a:cs typeface="+mn-cs"/>
                        </a:rPr>
                        <a:t>HY</a:t>
                      </a:r>
                      <a:endParaRPr lang="zh-TW" altLang="en-US" sz="1200" b="1" kern="1200" dirty="0">
                        <a:solidFill>
                          <a:schemeClr val="bg1"/>
                        </a:solidFill>
                        <a:effectLst>
                          <a:outerShdw blurRad="38100" dist="38100" dir="2700000" algn="tl">
                            <a:srgbClr val="000000">
                              <a:alpha val="43137"/>
                            </a:srgbClr>
                          </a:outerShdw>
                        </a:effectLst>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solidFill>
                  </a:tcPr>
                </a:tc>
                <a:extLst>
                  <a:ext uri="{0D108BD9-81ED-4DB2-BD59-A6C34878D82A}">
                    <a16:rowId xmlns:a16="http://schemas.microsoft.com/office/drawing/2014/main" xmlns="" val="1127660855"/>
                  </a:ext>
                </a:extLst>
              </a:tr>
              <a:tr h="242338">
                <a:tc>
                  <a:txBody>
                    <a:bodyPr/>
                    <a:lstStyle/>
                    <a:p>
                      <a:pPr marL="0" algn="ctr" defTabSz="914400" rtl="0" eaLnBrk="1" latinLnBrk="0" hangingPunct="1">
                        <a:lnSpc>
                          <a:spcPts val="1200"/>
                        </a:lnSpc>
                      </a:pPr>
                      <a:r>
                        <a:rPr lang="en-US" altLang="zh-TW" sz="1200" b="0" kern="1200" dirty="0">
                          <a:solidFill>
                            <a:schemeClr val="tx1"/>
                          </a:solidFill>
                          <a:latin typeface="+mn-lt"/>
                          <a:ea typeface="+mn-ea"/>
                          <a:cs typeface="+mn-cs"/>
                        </a:rPr>
                        <a:t>2000/5 – 2001/1</a:t>
                      </a:r>
                      <a:endParaRPr lang="zh-TW" altLang="en-US" sz="12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marL="0" algn="ctr" defTabSz="914400" rtl="0" eaLnBrk="1" latinLnBrk="0" hangingPunct="1">
                        <a:lnSpc>
                          <a:spcPts val="1200"/>
                        </a:lnSpc>
                      </a:pPr>
                      <a:r>
                        <a:rPr lang="en-US" altLang="zh-TW" sz="1200" b="1" kern="1200" dirty="0">
                          <a:solidFill>
                            <a:schemeClr val="tx1"/>
                          </a:solidFill>
                          <a:latin typeface="+mn-lt"/>
                          <a:ea typeface="+mn-ea"/>
                          <a:cs typeface="+mn-cs"/>
                        </a:rPr>
                        <a:t>11.8%</a:t>
                      </a:r>
                      <a:endParaRPr lang="zh-TW" altLang="en-US" sz="1200" b="1"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C5C5"/>
                    </a:solidFill>
                  </a:tcPr>
                </a:tc>
                <a:tc>
                  <a:txBody>
                    <a:bodyPr/>
                    <a:lstStyle/>
                    <a:p>
                      <a:pPr marL="0" algn="ctr" defTabSz="914400" rtl="0" eaLnBrk="1" latinLnBrk="0" hangingPunct="1">
                        <a:lnSpc>
                          <a:spcPts val="1200"/>
                        </a:lnSpc>
                      </a:pPr>
                      <a:r>
                        <a:rPr lang="en-US" altLang="zh-TW" sz="1200" b="0" kern="1200" dirty="0">
                          <a:solidFill>
                            <a:schemeClr val="tx1"/>
                          </a:solidFill>
                          <a:latin typeface="+mn-lt"/>
                          <a:ea typeface="+mn-ea"/>
                          <a:cs typeface="+mn-cs"/>
                        </a:rPr>
                        <a:t>2.6%</a:t>
                      </a:r>
                      <a:endParaRPr lang="zh-TW" altLang="en-US" sz="12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xmlns="" val="3270436426"/>
                  </a:ext>
                </a:extLst>
              </a:tr>
              <a:tr h="242338">
                <a:tc>
                  <a:txBody>
                    <a:bodyPr/>
                    <a:lstStyle/>
                    <a:p>
                      <a:pPr marL="0" algn="ctr" defTabSz="914400" rtl="0" eaLnBrk="1" latinLnBrk="0" hangingPunct="1">
                        <a:lnSpc>
                          <a:spcPts val="1200"/>
                        </a:lnSpc>
                      </a:pPr>
                      <a:r>
                        <a:rPr lang="en-US" altLang="zh-TW" sz="1200" b="0" kern="1200" dirty="0">
                          <a:solidFill>
                            <a:schemeClr val="tx1"/>
                          </a:solidFill>
                          <a:latin typeface="+mn-lt"/>
                          <a:ea typeface="+mn-ea"/>
                          <a:cs typeface="+mn-cs"/>
                        </a:rPr>
                        <a:t>2006/7 – 2007/9</a:t>
                      </a:r>
                      <a:endParaRPr lang="zh-TW" altLang="en-US" sz="12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ts val="1200"/>
                        </a:lnSpc>
                      </a:pPr>
                      <a:r>
                        <a:rPr lang="en-US" altLang="zh-TW" sz="1200" b="1" dirty="0">
                          <a:solidFill>
                            <a:schemeClr val="tx1"/>
                          </a:solidFill>
                        </a:rPr>
                        <a:t>8.8%</a:t>
                      </a:r>
                      <a:endParaRPr lang="zh-TW" altLang="en-US" sz="12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C5C5"/>
                    </a:solidFill>
                  </a:tcPr>
                </a:tc>
                <a:tc>
                  <a:txBody>
                    <a:bodyPr/>
                    <a:lstStyle/>
                    <a:p>
                      <a:pPr algn="ctr">
                        <a:lnSpc>
                          <a:spcPts val="1200"/>
                        </a:lnSpc>
                      </a:pPr>
                      <a:r>
                        <a:rPr lang="en-US" altLang="zh-TW" sz="1200" b="0" dirty="0">
                          <a:solidFill>
                            <a:schemeClr val="tx1"/>
                          </a:solidFill>
                        </a:rPr>
                        <a:t>9.5%</a:t>
                      </a:r>
                      <a:endParaRPr lang="zh-TW" altLang="en-US" sz="12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xmlns="" val="1419885101"/>
                  </a:ext>
                </a:extLst>
              </a:tr>
              <a:tr h="242338">
                <a:tc>
                  <a:txBody>
                    <a:bodyPr/>
                    <a:lstStyle/>
                    <a:p>
                      <a:pPr marL="0" algn="ctr" defTabSz="914400" rtl="0" eaLnBrk="1" latinLnBrk="0" hangingPunct="1">
                        <a:lnSpc>
                          <a:spcPts val="1200"/>
                        </a:lnSpc>
                      </a:pPr>
                      <a:r>
                        <a:rPr lang="en-US" altLang="zh-TW" sz="1200" b="0" kern="1200" dirty="0">
                          <a:solidFill>
                            <a:schemeClr val="tx1"/>
                          </a:solidFill>
                          <a:latin typeface="+mn-lt"/>
                          <a:ea typeface="+mn-ea"/>
                          <a:cs typeface="+mn-cs"/>
                        </a:rPr>
                        <a:t>2018/12 -2019/7</a:t>
                      </a:r>
                      <a:endParaRPr lang="zh-TW" altLang="en-US" sz="1200" b="0" kern="1200" dirty="0">
                        <a:solidFill>
                          <a:schemeClr val="tx1"/>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tc>
                  <a:txBody>
                    <a:bodyPr/>
                    <a:lstStyle/>
                    <a:p>
                      <a:pPr algn="ctr">
                        <a:lnSpc>
                          <a:spcPts val="1200"/>
                        </a:lnSpc>
                      </a:pPr>
                      <a:r>
                        <a:rPr lang="en-US" altLang="zh-TW" sz="1200" b="1" dirty="0">
                          <a:solidFill>
                            <a:schemeClr val="tx1"/>
                          </a:solidFill>
                        </a:rPr>
                        <a:t>11.9%</a:t>
                      </a:r>
                      <a:endParaRPr lang="zh-TW" altLang="en-US" sz="1200"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E9C5C5"/>
                    </a:solidFill>
                  </a:tcPr>
                </a:tc>
                <a:tc>
                  <a:txBody>
                    <a:bodyPr/>
                    <a:lstStyle/>
                    <a:p>
                      <a:pPr algn="ctr">
                        <a:lnSpc>
                          <a:spcPts val="1200"/>
                        </a:lnSpc>
                      </a:pPr>
                      <a:r>
                        <a:rPr lang="en-US" altLang="zh-TW" sz="1200" b="0" dirty="0">
                          <a:solidFill>
                            <a:schemeClr val="tx1"/>
                          </a:solidFill>
                        </a:rPr>
                        <a:t>8.3%</a:t>
                      </a:r>
                      <a:endParaRPr lang="zh-TW" altLang="en-US" sz="1200" b="0"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noFill/>
                  </a:tcPr>
                </a:tc>
                <a:extLst>
                  <a:ext uri="{0D108BD9-81ED-4DB2-BD59-A6C34878D82A}">
                    <a16:rowId xmlns:a16="http://schemas.microsoft.com/office/drawing/2014/main" xmlns="" val="3818060805"/>
                  </a:ext>
                </a:extLst>
              </a:tr>
            </a:tbl>
          </a:graphicData>
        </a:graphic>
      </p:graphicFrame>
    </p:spTree>
    <p:extLst>
      <p:ext uri="{BB962C8B-B14F-4D97-AF65-F5344CB8AC3E}">
        <p14:creationId xmlns:p14="http://schemas.microsoft.com/office/powerpoint/2010/main" val="4083628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圖表 7">
            <a:extLst>
              <a:ext uri="{FF2B5EF4-FFF2-40B4-BE49-F238E27FC236}">
                <a16:creationId xmlns="" xmlns:a16="http://schemas.microsoft.com/office/drawing/2014/main" id="{6813E0A4-A569-867E-AF6B-2BC06CD2D453}"/>
              </a:ext>
            </a:extLst>
          </p:cNvPr>
          <p:cNvGraphicFramePr>
            <a:graphicFrameLocks/>
          </p:cNvGraphicFramePr>
          <p:nvPr>
            <p:extLst/>
          </p:nvPr>
        </p:nvGraphicFramePr>
        <p:xfrm>
          <a:off x="323528" y="1595326"/>
          <a:ext cx="4248473" cy="499341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圖表 6">
            <a:extLst>
              <a:ext uri="{FF2B5EF4-FFF2-40B4-BE49-F238E27FC236}">
                <a16:creationId xmlns="" xmlns:a16="http://schemas.microsoft.com/office/drawing/2014/main" id="{6595E204-208D-4623-9F8F-203A8A99C9CD}"/>
              </a:ext>
            </a:extLst>
          </p:cNvPr>
          <p:cNvGraphicFramePr>
            <a:graphicFrameLocks/>
          </p:cNvGraphicFramePr>
          <p:nvPr>
            <p:extLst/>
          </p:nvPr>
        </p:nvGraphicFramePr>
        <p:xfrm>
          <a:off x="4572000" y="1661246"/>
          <a:ext cx="4248472" cy="4714850"/>
        </p:xfrm>
        <a:graphic>
          <a:graphicData uri="http://schemas.openxmlformats.org/drawingml/2006/chart">
            <c:chart xmlns:c="http://schemas.openxmlformats.org/drawingml/2006/chart" xmlns:r="http://schemas.openxmlformats.org/officeDocument/2006/relationships" r:id="rId3"/>
          </a:graphicData>
        </a:graphic>
      </p:graphicFrame>
      <p:sp>
        <p:nvSpPr>
          <p:cNvPr id="2" name="標題 1"/>
          <p:cNvSpPr>
            <a:spLocks noGrp="1"/>
          </p:cNvSpPr>
          <p:nvPr>
            <p:ph type="title"/>
          </p:nvPr>
        </p:nvSpPr>
        <p:spPr>
          <a:xfrm>
            <a:off x="0" y="692696"/>
            <a:ext cx="9144000" cy="504056"/>
          </a:xfrm>
        </p:spPr>
        <p:txBody>
          <a:bodyPr/>
          <a:lstStyle/>
          <a:p>
            <a:r>
              <a:rPr lang="en-US" altLang="zh-TW" b="1" dirty="0"/>
              <a:t>SVB</a:t>
            </a:r>
            <a:r>
              <a:rPr lang="zh-TW" altLang="en-US" b="1" dirty="0"/>
              <a:t>破產</a:t>
            </a:r>
            <a:r>
              <a:rPr lang="zh-TW" altLang="en-US" b="1" dirty="0" smtClean="0"/>
              <a:t>後資金</a:t>
            </a:r>
            <a:r>
              <a:rPr lang="zh-TW" altLang="en-US" b="1" dirty="0"/>
              <a:t>流向科技、防禦</a:t>
            </a:r>
            <a:r>
              <a:rPr lang="zh-TW" altLang="en-US" b="1" dirty="0" smtClean="0"/>
              <a:t>類股，公債利率先降後升</a:t>
            </a:r>
            <a:endParaRPr lang="zh-TW" altLang="en-US" b="1" dirty="0">
              <a:solidFill>
                <a:srgbClr val="0000FF"/>
              </a:solidFill>
            </a:endParaRPr>
          </a:p>
        </p:txBody>
      </p:sp>
      <p:sp>
        <p:nvSpPr>
          <p:cNvPr id="4" name="文字方塊 3">
            <a:extLst>
              <a:ext uri="{FF2B5EF4-FFF2-40B4-BE49-F238E27FC236}">
                <a16:creationId xmlns="" xmlns:a16="http://schemas.microsoft.com/office/drawing/2014/main" id="{ED133EEB-5875-4387-A7AD-421AFE79CD71}"/>
              </a:ext>
            </a:extLst>
          </p:cNvPr>
          <p:cNvSpPr txBox="1"/>
          <p:nvPr/>
        </p:nvSpPr>
        <p:spPr>
          <a:xfrm>
            <a:off x="6186133" y="4961733"/>
            <a:ext cx="1728192" cy="307777"/>
          </a:xfrm>
          <a:prstGeom prst="rect">
            <a:avLst/>
          </a:prstGeom>
          <a:noFill/>
        </p:spPr>
        <p:txBody>
          <a:bodyPr wrap="square" rtlCol="0">
            <a:spAutoFit/>
          </a:bodyPr>
          <a:lstStyle/>
          <a:p>
            <a:r>
              <a:rPr lang="zh-TW" altLang="en-US" sz="1400" b="1" dirty="0">
                <a:solidFill>
                  <a:schemeClr val="accent1">
                    <a:lumMod val="60000"/>
                    <a:lumOff val="40000"/>
                  </a:schemeClr>
                </a:solidFill>
              </a:rPr>
              <a:t>通膨預期</a:t>
            </a:r>
          </a:p>
        </p:txBody>
      </p:sp>
      <p:sp>
        <p:nvSpPr>
          <p:cNvPr id="5" name="文字方塊 4">
            <a:extLst>
              <a:ext uri="{FF2B5EF4-FFF2-40B4-BE49-F238E27FC236}">
                <a16:creationId xmlns="" xmlns:a16="http://schemas.microsoft.com/office/drawing/2014/main" id="{34CC504F-400E-4BBD-86A1-06ECE224D94E}"/>
              </a:ext>
            </a:extLst>
          </p:cNvPr>
          <p:cNvSpPr txBox="1"/>
          <p:nvPr/>
        </p:nvSpPr>
        <p:spPr>
          <a:xfrm>
            <a:off x="4968044" y="2476718"/>
            <a:ext cx="1728192" cy="307777"/>
          </a:xfrm>
          <a:prstGeom prst="rect">
            <a:avLst/>
          </a:prstGeom>
          <a:noFill/>
        </p:spPr>
        <p:txBody>
          <a:bodyPr wrap="square" rtlCol="0">
            <a:spAutoFit/>
          </a:bodyPr>
          <a:lstStyle/>
          <a:p>
            <a:r>
              <a:rPr lang="zh-TW" altLang="en-US" sz="1400" b="1" dirty="0">
                <a:solidFill>
                  <a:srgbClr val="C00000"/>
                </a:solidFill>
              </a:rPr>
              <a:t>美</a:t>
            </a:r>
            <a:r>
              <a:rPr lang="en-US" altLang="zh-TW" sz="1400" b="1" dirty="0">
                <a:solidFill>
                  <a:srgbClr val="C00000"/>
                </a:solidFill>
              </a:rPr>
              <a:t>10</a:t>
            </a:r>
            <a:r>
              <a:rPr lang="zh-TW" altLang="en-US" sz="1400" b="1" dirty="0">
                <a:solidFill>
                  <a:srgbClr val="C00000"/>
                </a:solidFill>
              </a:rPr>
              <a:t>年公債利率</a:t>
            </a:r>
          </a:p>
        </p:txBody>
      </p:sp>
      <p:sp>
        <p:nvSpPr>
          <p:cNvPr id="6" name="文字方塊 5">
            <a:extLst>
              <a:ext uri="{FF2B5EF4-FFF2-40B4-BE49-F238E27FC236}">
                <a16:creationId xmlns="" xmlns:a16="http://schemas.microsoft.com/office/drawing/2014/main" id="{45799DBA-329F-4DA4-9A94-B9D2D95980F4}"/>
              </a:ext>
            </a:extLst>
          </p:cNvPr>
          <p:cNvSpPr txBox="1"/>
          <p:nvPr/>
        </p:nvSpPr>
        <p:spPr>
          <a:xfrm>
            <a:off x="5148064" y="5435351"/>
            <a:ext cx="1728192" cy="307777"/>
          </a:xfrm>
          <a:prstGeom prst="rect">
            <a:avLst/>
          </a:prstGeom>
          <a:noFill/>
        </p:spPr>
        <p:txBody>
          <a:bodyPr wrap="square" rtlCol="0">
            <a:spAutoFit/>
          </a:bodyPr>
          <a:lstStyle/>
          <a:p>
            <a:r>
              <a:rPr lang="zh-TW" altLang="en-US" sz="1400" b="1" dirty="0">
                <a:solidFill>
                  <a:srgbClr val="0070C0"/>
                </a:solidFill>
              </a:rPr>
              <a:t>實質利率</a:t>
            </a:r>
            <a:r>
              <a:rPr lang="en-US" altLang="zh-TW" sz="1400" b="1" dirty="0">
                <a:solidFill>
                  <a:srgbClr val="0070C0"/>
                </a:solidFill>
              </a:rPr>
              <a:t>(</a:t>
            </a:r>
            <a:r>
              <a:rPr lang="zh-TW" altLang="en-US" sz="1400" b="1" dirty="0">
                <a:solidFill>
                  <a:srgbClr val="0070C0"/>
                </a:solidFill>
              </a:rPr>
              <a:t>右</a:t>
            </a:r>
            <a:r>
              <a:rPr lang="en-US" altLang="zh-TW" sz="1400" b="1" dirty="0">
                <a:solidFill>
                  <a:srgbClr val="0070C0"/>
                </a:solidFill>
              </a:rPr>
              <a:t>)</a:t>
            </a:r>
            <a:endParaRPr lang="zh-TW" altLang="en-US" sz="1400" b="1" dirty="0">
              <a:solidFill>
                <a:srgbClr val="0070C0"/>
              </a:solidFill>
            </a:endParaRPr>
          </a:p>
        </p:txBody>
      </p:sp>
      <p:sp>
        <p:nvSpPr>
          <p:cNvPr id="17" name="文字版面配置區 14"/>
          <p:cNvSpPr>
            <a:spLocks noGrp="1"/>
          </p:cNvSpPr>
          <p:nvPr>
            <p:ph type="body" sz="quarter" idx="19"/>
          </p:nvPr>
        </p:nvSpPr>
        <p:spPr>
          <a:xfrm>
            <a:off x="4427984" y="1268760"/>
            <a:ext cx="4752454" cy="351432"/>
          </a:xfrm>
        </p:spPr>
        <p:txBody>
          <a:bodyPr>
            <a:noAutofit/>
          </a:bodyPr>
          <a:lstStyle/>
          <a:p>
            <a:pPr marL="285750" indent="-285750"/>
            <a:r>
              <a:rPr lang="zh-TW" altLang="en-US" dirty="0">
                <a:latin typeface="+mn-ea"/>
              </a:rPr>
              <a:t>美</a:t>
            </a:r>
            <a:r>
              <a:rPr lang="en-US" altLang="zh-TW" dirty="0">
                <a:latin typeface="+mn-ea"/>
              </a:rPr>
              <a:t>10</a:t>
            </a:r>
            <a:r>
              <a:rPr lang="zh-TW" altLang="en-US" dirty="0">
                <a:latin typeface="+mn-ea"/>
              </a:rPr>
              <a:t>年公債利率、通膨預期與實質利率</a:t>
            </a:r>
            <a:r>
              <a:rPr lang="en-US" altLang="zh-TW" sz="1400" dirty="0">
                <a:latin typeface="+mn-ea"/>
              </a:rPr>
              <a:t>(%)</a:t>
            </a:r>
          </a:p>
        </p:txBody>
      </p:sp>
      <p:sp>
        <p:nvSpPr>
          <p:cNvPr id="22" name="文字版面配置區 7">
            <a:extLst>
              <a:ext uri="{FF2B5EF4-FFF2-40B4-BE49-F238E27FC236}">
                <a16:creationId xmlns="" xmlns:a16="http://schemas.microsoft.com/office/drawing/2014/main" id="{4875230D-F062-4837-B0EA-FD3CDF4E02D2}"/>
              </a:ext>
            </a:extLst>
          </p:cNvPr>
          <p:cNvSpPr txBox="1">
            <a:spLocks/>
          </p:cNvSpPr>
          <p:nvPr/>
        </p:nvSpPr>
        <p:spPr>
          <a:xfrm>
            <a:off x="467544" y="6597352"/>
            <a:ext cx="8208912" cy="28803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TW" altLang="en-US" sz="1200" dirty="0"/>
              <a:t>資料來源：</a:t>
            </a:r>
            <a:r>
              <a:rPr lang="en-US" altLang="zh-TW" sz="1200" dirty="0"/>
              <a:t>Bloomberg</a:t>
            </a:r>
            <a:r>
              <a:rPr lang="zh-TW" altLang="en-US" sz="1200" dirty="0">
                <a:latin typeface="+mn-ea"/>
              </a:rPr>
              <a:t>；台新投顧整理，截至</a:t>
            </a:r>
            <a:r>
              <a:rPr lang="en-US" altLang="zh-TW" sz="1200" dirty="0">
                <a:latin typeface="+mn-ea"/>
              </a:rPr>
              <a:t>2022/4</a:t>
            </a:r>
            <a:endParaRPr lang="zh-TW" altLang="en-US" sz="1200" dirty="0">
              <a:latin typeface="+mn-ea"/>
            </a:endParaRPr>
          </a:p>
        </p:txBody>
      </p:sp>
      <p:sp>
        <p:nvSpPr>
          <p:cNvPr id="23" name="投影片編號版面配置區 7">
            <a:extLst>
              <a:ext uri="{FF2B5EF4-FFF2-40B4-BE49-F238E27FC236}">
                <a16:creationId xmlns="" xmlns:a16="http://schemas.microsoft.com/office/drawing/2014/main" id="{40B3EF78-B660-F646-8829-4B0F60BD0C44}"/>
              </a:ext>
            </a:extLst>
          </p:cNvPr>
          <p:cNvSpPr txBox="1">
            <a:spLocks/>
          </p:cNvSpPr>
          <p:nvPr/>
        </p:nvSpPr>
        <p:spPr>
          <a:xfrm>
            <a:off x="144488" y="6381328"/>
            <a:ext cx="395064" cy="288032"/>
          </a:xfrm>
          <a:prstGeom prst="rect">
            <a:avLst/>
          </a:prstGeom>
        </p:spPr>
        <p:txBody>
          <a:bodyPr/>
          <a:lstStyle>
            <a:defPPr>
              <a:defRPr lang="zh-TW"/>
            </a:defPPr>
            <a:lvl1pPr>
              <a:defRPr sz="1200">
                <a:solidFill>
                  <a:srgbClr val="000000"/>
                </a:solidFill>
              </a:defRPr>
            </a:lvl1pPr>
          </a:lstStyle>
          <a:p>
            <a:fld id="{415482FC-CF5F-466A-B8B6-BC3733E92023}" type="slidenum">
              <a:rPr lang="zh-TW" altLang="en-US"/>
              <a:pPr/>
              <a:t>2</a:t>
            </a:fld>
            <a:endParaRPr lang="zh-TW" altLang="en-US" dirty="0"/>
          </a:p>
        </p:txBody>
      </p:sp>
      <p:sp>
        <p:nvSpPr>
          <p:cNvPr id="13" name="文字版面配置區 12">
            <a:extLst>
              <a:ext uri="{FF2B5EF4-FFF2-40B4-BE49-F238E27FC236}">
                <a16:creationId xmlns="" xmlns:a16="http://schemas.microsoft.com/office/drawing/2014/main" id="{38FF9A7C-A6E0-05C8-81A8-648E9D613D3B}"/>
              </a:ext>
            </a:extLst>
          </p:cNvPr>
          <p:cNvSpPr>
            <a:spLocks noGrp="1"/>
          </p:cNvSpPr>
          <p:nvPr>
            <p:ph type="body" sz="quarter" idx="18"/>
          </p:nvPr>
        </p:nvSpPr>
        <p:spPr/>
        <p:txBody>
          <a:bodyPr/>
          <a:lstStyle/>
          <a:p>
            <a:r>
              <a:rPr lang="zh-TW" altLang="en-US" dirty="0"/>
              <a:t>標普</a:t>
            </a:r>
            <a:r>
              <a:rPr lang="en-US" altLang="zh-TW" dirty="0"/>
              <a:t>500</a:t>
            </a:r>
            <a:r>
              <a:rPr lang="zh-TW" altLang="en-US" dirty="0"/>
              <a:t>及類股報酬率</a:t>
            </a:r>
            <a:r>
              <a:rPr lang="en-US" altLang="zh-TW" dirty="0"/>
              <a:t>(%)</a:t>
            </a:r>
            <a:endParaRPr lang="zh-TW" altLang="en-US" dirty="0"/>
          </a:p>
        </p:txBody>
      </p:sp>
      <p:sp>
        <p:nvSpPr>
          <p:cNvPr id="26" name="文字方塊 25">
            <a:extLst>
              <a:ext uri="{FF2B5EF4-FFF2-40B4-BE49-F238E27FC236}">
                <a16:creationId xmlns="" xmlns:a16="http://schemas.microsoft.com/office/drawing/2014/main" id="{718B88D3-7909-D607-5B99-40C23BD70A63}"/>
              </a:ext>
            </a:extLst>
          </p:cNvPr>
          <p:cNvSpPr txBox="1"/>
          <p:nvPr/>
        </p:nvSpPr>
        <p:spPr>
          <a:xfrm>
            <a:off x="6698030" y="1921451"/>
            <a:ext cx="1252116" cy="276999"/>
          </a:xfrm>
          <a:prstGeom prst="rect">
            <a:avLst/>
          </a:prstGeom>
          <a:noFill/>
        </p:spPr>
        <p:txBody>
          <a:bodyPr wrap="square" rtlCol="0">
            <a:spAutoFit/>
          </a:bodyPr>
          <a:lstStyle/>
          <a:p>
            <a:r>
              <a:rPr lang="en-US" altLang="zh-TW" sz="1200" dirty="0"/>
              <a:t>3/10 SVB</a:t>
            </a:r>
            <a:r>
              <a:rPr lang="zh-TW" altLang="en-US" sz="1200" dirty="0"/>
              <a:t>破產</a:t>
            </a:r>
          </a:p>
        </p:txBody>
      </p:sp>
      <p:cxnSp>
        <p:nvCxnSpPr>
          <p:cNvPr id="28" name="直線接點 27">
            <a:extLst>
              <a:ext uri="{FF2B5EF4-FFF2-40B4-BE49-F238E27FC236}">
                <a16:creationId xmlns="" xmlns:a16="http://schemas.microsoft.com/office/drawing/2014/main" id="{8A5B66C1-315F-4FEE-6C6E-F73D7D2DE39E}"/>
              </a:ext>
            </a:extLst>
          </p:cNvPr>
          <p:cNvCxnSpPr>
            <a:cxnSpLocks/>
          </p:cNvCxnSpPr>
          <p:nvPr/>
        </p:nvCxnSpPr>
        <p:spPr>
          <a:xfrm>
            <a:off x="7164288" y="2241236"/>
            <a:ext cx="0" cy="378005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1" name="文字方塊 30">
            <a:extLst>
              <a:ext uri="{FF2B5EF4-FFF2-40B4-BE49-F238E27FC236}">
                <a16:creationId xmlns="" xmlns:a16="http://schemas.microsoft.com/office/drawing/2014/main" id="{F1C1555F-F3B2-9088-0E98-4FB003FE4B2C}"/>
              </a:ext>
            </a:extLst>
          </p:cNvPr>
          <p:cNvSpPr txBox="1"/>
          <p:nvPr/>
        </p:nvSpPr>
        <p:spPr>
          <a:xfrm>
            <a:off x="1830550" y="4820155"/>
            <a:ext cx="2507424" cy="461665"/>
          </a:xfrm>
          <a:prstGeom prst="rect">
            <a:avLst/>
          </a:prstGeom>
          <a:noFill/>
        </p:spPr>
        <p:txBody>
          <a:bodyPr wrap="square" rtlCol="0">
            <a:spAutoFit/>
          </a:bodyPr>
          <a:lstStyle/>
          <a:p>
            <a:r>
              <a:rPr lang="en-US" altLang="zh-TW" sz="1200" dirty="0"/>
              <a:t>3/10 SVB</a:t>
            </a:r>
            <a:r>
              <a:rPr lang="zh-TW" altLang="en-US" sz="1200" dirty="0"/>
              <a:t>破產後，資金流向科技、防禦類股</a:t>
            </a:r>
          </a:p>
        </p:txBody>
      </p:sp>
    </p:spTree>
    <p:extLst>
      <p:ext uri="{BB962C8B-B14F-4D97-AF65-F5344CB8AC3E}">
        <p14:creationId xmlns:p14="http://schemas.microsoft.com/office/powerpoint/2010/main" val="2800263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4" name="投影片編號版面配置區 3"/>
          <p:cNvSpPr txBox="1">
            <a:spLocks/>
          </p:cNvSpPr>
          <p:nvPr/>
        </p:nvSpPr>
        <p:spPr>
          <a:xfrm>
            <a:off x="144264" y="6381750"/>
            <a:ext cx="395288" cy="287338"/>
          </a:xfrm>
          <a:prstGeom prst="rect">
            <a:avLst/>
          </a:prstGeom>
        </p:spPr>
        <p:txBody>
          <a:bodyPr/>
          <a:lstStyle>
            <a:defPPr>
              <a:defRPr lang="zh-TW"/>
            </a:defPPr>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15482FC-CF5F-466A-B8B6-BC3733E92023}" type="slidenum">
              <a:rPr lang="zh-TW" altLang="en-US" smtClean="0"/>
              <a:pPr/>
              <a:t>20</a:t>
            </a:fld>
            <a:endParaRPr lang="zh-TW" altLang="en-US" dirty="0"/>
          </a:p>
        </p:txBody>
      </p:sp>
      <p:sp>
        <p:nvSpPr>
          <p:cNvPr id="47" name="標題 1"/>
          <p:cNvSpPr>
            <a:spLocks noGrp="1"/>
          </p:cNvSpPr>
          <p:nvPr>
            <p:ph type="title"/>
          </p:nvPr>
        </p:nvSpPr>
        <p:spPr>
          <a:xfrm>
            <a:off x="179512" y="620688"/>
            <a:ext cx="8616023" cy="504056"/>
          </a:xfrm>
        </p:spPr>
        <p:txBody>
          <a:bodyPr/>
          <a:lstStyle/>
          <a:p>
            <a:r>
              <a:rPr lang="zh-TW" altLang="en-US" b="1" dirty="0"/>
              <a:t>結論</a:t>
            </a:r>
            <a:endParaRPr kumimoji="1" lang="zh-TW" altLang="en-US" b="1" dirty="0">
              <a:solidFill>
                <a:srgbClr val="0000FF"/>
              </a:solidFill>
            </a:endParaRPr>
          </a:p>
        </p:txBody>
      </p:sp>
      <p:sp>
        <p:nvSpPr>
          <p:cNvPr id="6" name="文字方塊 5">
            <a:extLst>
              <a:ext uri="{FF2B5EF4-FFF2-40B4-BE49-F238E27FC236}">
                <a16:creationId xmlns:a16="http://schemas.microsoft.com/office/drawing/2014/main" xmlns="" id="{5A432E1A-8B70-4ABB-A154-9B6F218D6735}"/>
              </a:ext>
            </a:extLst>
          </p:cNvPr>
          <p:cNvSpPr txBox="1"/>
          <p:nvPr/>
        </p:nvSpPr>
        <p:spPr>
          <a:xfrm>
            <a:off x="179735" y="1340768"/>
            <a:ext cx="8760039" cy="4652427"/>
          </a:xfrm>
          <a:prstGeom prst="rect">
            <a:avLst/>
          </a:prstGeom>
          <a:noFill/>
        </p:spPr>
        <p:txBody>
          <a:bodyPr wrap="square" rtlCol="0">
            <a:spAutoFit/>
          </a:bodyPr>
          <a:lstStyle/>
          <a:p>
            <a:pPr marL="285750" indent="-285750">
              <a:lnSpc>
                <a:spcPct val="150000"/>
              </a:lnSpc>
              <a:spcBef>
                <a:spcPts val="600"/>
              </a:spcBef>
              <a:spcAft>
                <a:spcPts val="600"/>
              </a:spcAft>
              <a:buFont typeface="Arial" panose="020B0604020202020204" pitchFamily="34" charset="0"/>
              <a:buChar char="•"/>
            </a:pPr>
            <a:r>
              <a:rPr lang="zh-TW" altLang="en-US" sz="2000" b="1" dirty="0"/>
              <a:t>市場對美景氣看法分歧，關鍵在信貸狀況與勞動市場。信貸狀況在</a:t>
            </a:r>
            <a:r>
              <a:rPr lang="en-US" altLang="zh-TW" sz="2000" b="1" dirty="0"/>
              <a:t>SVB</a:t>
            </a:r>
            <a:r>
              <a:rPr lang="zh-TW" altLang="en-US" sz="2000" b="1" dirty="0"/>
              <a:t>事件後或再趨緊，但隨</a:t>
            </a:r>
            <a:r>
              <a:rPr lang="en-US" altLang="zh-TW" sz="2000" b="1" dirty="0"/>
              <a:t>Fed</a:t>
            </a:r>
            <a:r>
              <a:rPr lang="zh-TW" altLang="en-US" sz="2000" b="1" dirty="0"/>
              <a:t>停止升息將有緩解空間，而目前美就業、消費市場仍具韌性，下半年經濟軟著陸機率較高。</a:t>
            </a:r>
          </a:p>
          <a:p>
            <a:pPr marL="285750" indent="-285750">
              <a:lnSpc>
                <a:spcPct val="150000"/>
              </a:lnSpc>
              <a:spcBef>
                <a:spcPts val="600"/>
              </a:spcBef>
              <a:spcAft>
                <a:spcPts val="600"/>
              </a:spcAft>
              <a:buFont typeface="Arial" panose="020B0604020202020204" pitchFamily="34" charset="0"/>
              <a:buChar char="•"/>
            </a:pPr>
            <a:r>
              <a:rPr lang="zh-TW" altLang="en-US" sz="2000" b="1" dirty="0"/>
              <a:t>短期市場對美國景氣看法分歧，並觀望</a:t>
            </a:r>
            <a:r>
              <a:rPr lang="en-US" altLang="zh-TW" sz="2000" b="1" dirty="0"/>
              <a:t>1Q23</a:t>
            </a:r>
            <a:r>
              <a:rPr lang="zh-TW" altLang="en-US" sz="2000" b="1" dirty="0"/>
              <a:t>財報，股市仍偏震盪，續偏重價值股、高股息股、大型藍籌股。其中美大型銀行體質相對穩健，危機之際浮現長線布局機會，另去年受利率飆升影響甚多的科技股價值仍存。</a:t>
            </a:r>
            <a:endParaRPr lang="en-US" altLang="zh-TW" sz="2000" b="1" dirty="0"/>
          </a:p>
          <a:p>
            <a:pPr marL="285750" indent="-285750">
              <a:lnSpc>
                <a:spcPct val="150000"/>
              </a:lnSpc>
              <a:spcBef>
                <a:spcPts val="600"/>
              </a:spcBef>
              <a:spcAft>
                <a:spcPts val="600"/>
              </a:spcAft>
              <a:buFont typeface="Arial" panose="020B0604020202020204" pitchFamily="34" charset="0"/>
              <a:buChar char="•"/>
            </a:pPr>
            <a:r>
              <a:rPr lang="zh-TW" altLang="en-US" sz="2000" b="1" dirty="0"/>
              <a:t>市場反覆調整</a:t>
            </a:r>
            <a:r>
              <a:rPr lang="en-US" altLang="zh-TW" sz="2000" b="1" dirty="0"/>
              <a:t>Fed</a:t>
            </a:r>
            <a:r>
              <a:rPr lang="zh-TW" altLang="en-US" sz="2000" b="1" dirty="0"/>
              <a:t>升息看法，債市波動仍大，惟隨</a:t>
            </a:r>
            <a:r>
              <a:rPr lang="en-US" altLang="zh-TW" sz="2000" b="1" dirty="0"/>
              <a:t>Fed</a:t>
            </a:r>
            <a:r>
              <a:rPr lang="zh-TW" altLang="en-US" sz="2000" b="1" dirty="0"/>
              <a:t>進入升息循環末端，逢彈伺機布局債市相關標的，公債、投等債可適度著墨較長天期標的，鎖定較高利率。</a:t>
            </a:r>
          </a:p>
        </p:txBody>
      </p:sp>
    </p:spTree>
    <p:extLst>
      <p:ext uri="{BB962C8B-B14F-4D97-AF65-F5344CB8AC3E}">
        <p14:creationId xmlns:p14="http://schemas.microsoft.com/office/powerpoint/2010/main" val="2860605058"/>
      </p:ext>
    </p:extLst>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4"/>
          <p:cNvSpPr>
            <a:spLocks noGrp="1" noChangeArrowheads="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u="sng">
                <a:solidFill>
                  <a:schemeClr val="tx1"/>
                </a:solidFill>
                <a:latin typeface="Arial" charset="0"/>
                <a:ea typeface="新細明體" pitchFamily="18" charset="-120"/>
              </a:defRPr>
            </a:lvl1pPr>
            <a:lvl2pPr marL="742950" indent="-285750" eaLnBrk="0" hangingPunct="0">
              <a:defRPr kumimoji="1" u="sng">
                <a:solidFill>
                  <a:schemeClr val="tx1"/>
                </a:solidFill>
                <a:latin typeface="Arial" charset="0"/>
                <a:ea typeface="新細明體" pitchFamily="18" charset="-120"/>
              </a:defRPr>
            </a:lvl2pPr>
            <a:lvl3pPr marL="1143000" indent="-228600" eaLnBrk="0" hangingPunct="0">
              <a:defRPr kumimoji="1" u="sng">
                <a:solidFill>
                  <a:schemeClr val="tx1"/>
                </a:solidFill>
                <a:latin typeface="Arial" charset="0"/>
                <a:ea typeface="新細明體" pitchFamily="18" charset="-120"/>
              </a:defRPr>
            </a:lvl3pPr>
            <a:lvl4pPr marL="1600200" indent="-228600" eaLnBrk="0" hangingPunct="0">
              <a:defRPr kumimoji="1" u="sng">
                <a:solidFill>
                  <a:schemeClr val="tx1"/>
                </a:solidFill>
                <a:latin typeface="Arial" charset="0"/>
                <a:ea typeface="新細明體" pitchFamily="18" charset="-120"/>
              </a:defRPr>
            </a:lvl4pPr>
            <a:lvl5pPr marL="2057400" indent="-228600" eaLnBrk="0" hangingPunct="0">
              <a:defRPr kumimoji="1" u="sng">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u="sng">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u="sng">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u="sng">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u="sng">
                <a:solidFill>
                  <a:schemeClr val="tx1"/>
                </a:solidFill>
                <a:latin typeface="Arial" charset="0"/>
                <a:ea typeface="新細明體" pitchFamily="18" charset="-120"/>
              </a:defRPr>
            </a:lvl9pPr>
          </a:lstStyle>
          <a:p>
            <a:pPr eaLnBrk="1" hangingPunct="1"/>
            <a:fld id="{8FF6294A-CCA8-4756-929A-691E0779966E}" type="slidenum">
              <a:rPr lang="en-US" altLang="zh-TW" u="none" smtClean="0"/>
              <a:pPr eaLnBrk="1" hangingPunct="1"/>
              <a:t>21</a:t>
            </a:fld>
            <a:endParaRPr lang="en-US" altLang="zh-TW" u="none" dirty="0"/>
          </a:p>
        </p:txBody>
      </p:sp>
      <p:sp>
        <p:nvSpPr>
          <p:cNvPr id="54275" name="Rectangle 2"/>
          <p:cNvSpPr>
            <a:spLocks noGrp="1" noChangeArrowheads="1"/>
          </p:cNvSpPr>
          <p:nvPr>
            <p:ph type="title"/>
          </p:nvPr>
        </p:nvSpPr>
        <p:spPr>
          <a:xfrm>
            <a:off x="179388" y="2997200"/>
            <a:ext cx="8785225" cy="763588"/>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lgn="ctr"/>
            <a:r>
              <a:rPr lang="zh-TW" altLang="en-US" sz="3200" b="1" dirty="0"/>
              <a:t>附件</a:t>
            </a:r>
          </a:p>
        </p:txBody>
      </p:sp>
    </p:spTree>
    <p:extLst>
      <p:ext uri="{BB962C8B-B14F-4D97-AF65-F5344CB8AC3E}">
        <p14:creationId xmlns:p14="http://schemas.microsoft.com/office/powerpoint/2010/main" val="3232767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fld id="{415482FC-CF5F-466A-B8B6-BC3733E92023}" type="slidenum">
              <a:rPr lang="zh-TW" altLang="en-US" smtClean="0"/>
              <a:pPr/>
              <a:t>22</a:t>
            </a:fld>
            <a:endParaRPr lang="zh-TW" altLang="en-US" dirty="0"/>
          </a:p>
        </p:txBody>
      </p:sp>
      <p:graphicFrame>
        <p:nvGraphicFramePr>
          <p:cNvPr id="5" name="表格 4"/>
          <p:cNvGraphicFramePr>
            <a:graphicFrameLocks noGrp="1"/>
          </p:cNvGraphicFramePr>
          <p:nvPr>
            <p:extLst/>
          </p:nvPr>
        </p:nvGraphicFramePr>
        <p:xfrm>
          <a:off x="501970" y="1476129"/>
          <a:ext cx="7920881" cy="3208697"/>
        </p:xfrm>
        <a:graphic>
          <a:graphicData uri="http://schemas.openxmlformats.org/drawingml/2006/table">
            <a:tbl>
              <a:tblPr firstRow="1" firstCol="1" bandRow="1"/>
              <a:tblGrid>
                <a:gridCol w="2087453">
                  <a:extLst>
                    <a:ext uri="{9D8B030D-6E8A-4147-A177-3AD203B41FA5}">
                      <a16:colId xmlns:a16="http://schemas.microsoft.com/office/drawing/2014/main" xmlns="" val="20000"/>
                    </a:ext>
                  </a:extLst>
                </a:gridCol>
                <a:gridCol w="486119">
                  <a:extLst>
                    <a:ext uri="{9D8B030D-6E8A-4147-A177-3AD203B41FA5}">
                      <a16:colId xmlns:a16="http://schemas.microsoft.com/office/drawing/2014/main" xmlns="" val="20001"/>
                    </a:ext>
                  </a:extLst>
                </a:gridCol>
                <a:gridCol w="486119">
                  <a:extLst>
                    <a:ext uri="{9D8B030D-6E8A-4147-A177-3AD203B41FA5}">
                      <a16:colId xmlns:a16="http://schemas.microsoft.com/office/drawing/2014/main" xmlns="" val="20002"/>
                    </a:ext>
                  </a:extLst>
                </a:gridCol>
                <a:gridCol w="486119">
                  <a:extLst>
                    <a:ext uri="{9D8B030D-6E8A-4147-A177-3AD203B41FA5}">
                      <a16:colId xmlns:a16="http://schemas.microsoft.com/office/drawing/2014/main" xmlns="" val="20003"/>
                    </a:ext>
                  </a:extLst>
                </a:gridCol>
                <a:gridCol w="486119">
                  <a:extLst>
                    <a:ext uri="{9D8B030D-6E8A-4147-A177-3AD203B41FA5}">
                      <a16:colId xmlns:a16="http://schemas.microsoft.com/office/drawing/2014/main" xmlns="" val="20004"/>
                    </a:ext>
                  </a:extLst>
                </a:gridCol>
                <a:gridCol w="486119">
                  <a:extLst>
                    <a:ext uri="{9D8B030D-6E8A-4147-A177-3AD203B41FA5}">
                      <a16:colId xmlns:a16="http://schemas.microsoft.com/office/drawing/2014/main" xmlns="" val="20005"/>
                    </a:ext>
                  </a:extLst>
                </a:gridCol>
                <a:gridCol w="486119">
                  <a:extLst>
                    <a:ext uri="{9D8B030D-6E8A-4147-A177-3AD203B41FA5}">
                      <a16:colId xmlns:a16="http://schemas.microsoft.com/office/drawing/2014/main" xmlns="" val="20006"/>
                    </a:ext>
                  </a:extLst>
                </a:gridCol>
                <a:gridCol w="486119">
                  <a:extLst>
                    <a:ext uri="{9D8B030D-6E8A-4147-A177-3AD203B41FA5}">
                      <a16:colId xmlns:a16="http://schemas.microsoft.com/office/drawing/2014/main" xmlns="" val="20007"/>
                    </a:ext>
                  </a:extLst>
                </a:gridCol>
                <a:gridCol w="486119">
                  <a:extLst>
                    <a:ext uri="{9D8B030D-6E8A-4147-A177-3AD203B41FA5}">
                      <a16:colId xmlns:a16="http://schemas.microsoft.com/office/drawing/2014/main" xmlns="" val="20008"/>
                    </a:ext>
                  </a:extLst>
                </a:gridCol>
                <a:gridCol w="486119">
                  <a:extLst>
                    <a:ext uri="{9D8B030D-6E8A-4147-A177-3AD203B41FA5}">
                      <a16:colId xmlns:a16="http://schemas.microsoft.com/office/drawing/2014/main" xmlns="" val="20009"/>
                    </a:ext>
                  </a:extLst>
                </a:gridCol>
                <a:gridCol w="486119">
                  <a:extLst>
                    <a:ext uri="{9D8B030D-6E8A-4147-A177-3AD203B41FA5}">
                      <a16:colId xmlns:a16="http://schemas.microsoft.com/office/drawing/2014/main" xmlns="" val="20010"/>
                    </a:ext>
                  </a:extLst>
                </a:gridCol>
                <a:gridCol w="486119">
                  <a:extLst>
                    <a:ext uri="{9D8B030D-6E8A-4147-A177-3AD203B41FA5}">
                      <a16:colId xmlns:a16="http://schemas.microsoft.com/office/drawing/2014/main" xmlns="" val="20011"/>
                    </a:ext>
                  </a:extLst>
                </a:gridCol>
                <a:gridCol w="486119">
                  <a:extLst>
                    <a:ext uri="{9D8B030D-6E8A-4147-A177-3AD203B41FA5}">
                      <a16:colId xmlns:a16="http://schemas.microsoft.com/office/drawing/2014/main" xmlns="" val="20012"/>
                    </a:ext>
                  </a:extLst>
                </a:gridCol>
              </a:tblGrid>
              <a:tr h="348848">
                <a:tc rowSpan="2">
                  <a:txBody>
                    <a:bodyPr/>
                    <a:lstStyle/>
                    <a:p>
                      <a:pPr algn="ctr">
                        <a:spcAft>
                          <a:spcPts val="0"/>
                        </a:spcAft>
                      </a:pPr>
                      <a:r>
                        <a:rPr lang="zh-TW" sz="1200" dirty="0">
                          <a:solidFill>
                            <a:srgbClr val="000000"/>
                          </a:solidFill>
                          <a:effectLst/>
                          <a:latin typeface="Calibri" panose="020F0502020204030204" pitchFamily="34" charset="0"/>
                          <a:ea typeface="微軟正黑體" panose="020B0604030504040204" pitchFamily="34" charset="-120"/>
                        </a:rPr>
                        <a:t>　</a:t>
                      </a:r>
                      <a:endParaRPr lang="zh-TW" sz="1200" dirty="0">
                        <a:effectLst/>
                        <a:latin typeface="Calibri" panose="020F0502020204030204" pitchFamily="34" charset="0"/>
                        <a:ea typeface="新細明體" panose="02020500000000000000" pitchFamily="18" charset="-120"/>
                      </a:endParaRPr>
                    </a:p>
                  </a:txBody>
                  <a:tcPr marL="11783" marR="11783" marT="0" marB="0" anchor="ctr">
                    <a:lnL>
                      <a:noFill/>
                    </a:lnL>
                    <a:lnR w="12700" cap="flat" cmpd="sng" algn="ctr">
                      <a:solidFill>
                        <a:srgbClr val="FFFFFF"/>
                      </a:solidFill>
                      <a:prstDash val="solid"/>
                      <a:round/>
                      <a:headEnd type="none" w="med" len="med"/>
                      <a:tailEnd type="none" w="med" len="med"/>
                    </a:lnR>
                    <a:lnT>
                      <a:noFill/>
                    </a:lnT>
                    <a:lnB>
                      <a:noFill/>
                    </a:lnB>
                    <a:solidFill>
                      <a:srgbClr val="4F81BD"/>
                    </a:solidFill>
                  </a:tcPr>
                </a:tc>
                <a:tc gridSpan="12">
                  <a:txBody>
                    <a:bodyPr/>
                    <a:lstStyle/>
                    <a:p>
                      <a:pPr algn="ctr">
                        <a:spcAft>
                          <a:spcPts val="0"/>
                        </a:spcAft>
                      </a:pPr>
                      <a:r>
                        <a:rPr lang="en-US" sz="1200" dirty="0">
                          <a:solidFill>
                            <a:srgbClr val="FFFFFF"/>
                          </a:solidFill>
                          <a:effectLst/>
                          <a:latin typeface="微軟正黑體" panose="020B0604030504040204" pitchFamily="34" charset="-120"/>
                          <a:ea typeface="新細明體" panose="02020500000000000000" pitchFamily="18" charset="-120"/>
                        </a:rPr>
                        <a:t>2022 (f)</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4F81B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xmlns="" val="10000"/>
                  </a:ext>
                </a:extLst>
              </a:tr>
              <a:tr h="348848">
                <a:tc vMerge="1">
                  <a:txBody>
                    <a:bodyPr/>
                    <a:lstStyle/>
                    <a:p>
                      <a:endParaRPr lang="zh-TW" altLang="en-US"/>
                    </a:p>
                  </a:txBody>
                  <a:tcPr/>
                </a:tc>
                <a:tc>
                  <a:txBody>
                    <a:bodyPr/>
                    <a:lstStyle/>
                    <a:p>
                      <a:pPr algn="ctr">
                        <a:spcAft>
                          <a:spcPts val="0"/>
                        </a:spcAft>
                      </a:pPr>
                      <a:r>
                        <a:rPr lang="en-US" sz="1200">
                          <a:solidFill>
                            <a:srgbClr val="FFFFFF"/>
                          </a:solidFill>
                          <a:effectLst/>
                          <a:latin typeface="微軟正黑體" panose="020B0604030504040204" pitchFamily="34" charset="-120"/>
                          <a:ea typeface="新細明體" panose="02020500000000000000" pitchFamily="18" charset="-120"/>
                        </a:rPr>
                        <a:t>1</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pPr>
                      <a:r>
                        <a:rPr lang="en-US" sz="1200">
                          <a:solidFill>
                            <a:srgbClr val="FFFFFF"/>
                          </a:solidFill>
                          <a:effectLst/>
                          <a:latin typeface="微軟正黑體" panose="020B0604030504040204" pitchFamily="34" charset="-120"/>
                          <a:ea typeface="新細明體" panose="02020500000000000000" pitchFamily="18" charset="-120"/>
                        </a:rPr>
                        <a:t>2</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pPr>
                      <a:r>
                        <a:rPr lang="en-US" sz="1200" dirty="0">
                          <a:solidFill>
                            <a:srgbClr val="FFFFFF"/>
                          </a:solidFill>
                          <a:effectLst/>
                          <a:latin typeface="微軟正黑體" panose="020B0604030504040204" pitchFamily="34" charset="-120"/>
                          <a:ea typeface="新細明體" panose="02020500000000000000" pitchFamily="18" charset="-120"/>
                        </a:rPr>
                        <a:t>3</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pPr>
                      <a:r>
                        <a:rPr lang="en-US" sz="1200" dirty="0">
                          <a:solidFill>
                            <a:srgbClr val="FFFFFF"/>
                          </a:solidFill>
                          <a:effectLst/>
                          <a:latin typeface="微軟正黑體" panose="020B0604030504040204" pitchFamily="34" charset="-120"/>
                          <a:ea typeface="新細明體" panose="02020500000000000000" pitchFamily="18" charset="-120"/>
                        </a:rPr>
                        <a:t>4</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pPr>
                      <a:r>
                        <a:rPr lang="en-US" sz="1200">
                          <a:solidFill>
                            <a:srgbClr val="FFFFFF"/>
                          </a:solidFill>
                          <a:effectLst/>
                          <a:latin typeface="微軟正黑體" panose="020B0604030504040204" pitchFamily="34" charset="-120"/>
                          <a:ea typeface="新細明體" panose="02020500000000000000" pitchFamily="18" charset="-120"/>
                        </a:rPr>
                        <a:t>5</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pPr>
                      <a:r>
                        <a:rPr lang="en-US" sz="1200">
                          <a:solidFill>
                            <a:srgbClr val="FFFFFF"/>
                          </a:solidFill>
                          <a:effectLst/>
                          <a:latin typeface="微軟正黑體" panose="020B0604030504040204" pitchFamily="34" charset="-120"/>
                          <a:ea typeface="新細明體" panose="02020500000000000000" pitchFamily="18" charset="-120"/>
                        </a:rPr>
                        <a:t>6</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pPr>
                      <a:r>
                        <a:rPr lang="en-US" sz="1200">
                          <a:solidFill>
                            <a:srgbClr val="FFFFFF"/>
                          </a:solidFill>
                          <a:effectLst/>
                          <a:latin typeface="微軟正黑體" panose="020B0604030504040204" pitchFamily="34" charset="-120"/>
                          <a:ea typeface="新細明體" panose="02020500000000000000" pitchFamily="18" charset="-120"/>
                        </a:rPr>
                        <a:t>7</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pPr>
                      <a:r>
                        <a:rPr lang="en-US" sz="1200">
                          <a:solidFill>
                            <a:srgbClr val="FFFFFF"/>
                          </a:solidFill>
                          <a:effectLst/>
                          <a:latin typeface="微軟正黑體" panose="020B0604030504040204" pitchFamily="34" charset="-120"/>
                          <a:ea typeface="新細明體" panose="02020500000000000000" pitchFamily="18" charset="-120"/>
                        </a:rPr>
                        <a:t>8</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pPr>
                      <a:r>
                        <a:rPr lang="en-US" sz="1200">
                          <a:solidFill>
                            <a:srgbClr val="FFFFFF"/>
                          </a:solidFill>
                          <a:effectLst/>
                          <a:latin typeface="微軟正黑體" panose="020B0604030504040204" pitchFamily="34" charset="-120"/>
                          <a:ea typeface="新細明體" panose="02020500000000000000" pitchFamily="18" charset="-120"/>
                        </a:rPr>
                        <a:t>9</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pPr>
                      <a:r>
                        <a:rPr lang="en-US" sz="1200">
                          <a:solidFill>
                            <a:srgbClr val="FFFFFF"/>
                          </a:solidFill>
                          <a:effectLst/>
                          <a:latin typeface="微軟正黑體" panose="020B0604030504040204" pitchFamily="34" charset="-120"/>
                          <a:ea typeface="新細明體" panose="02020500000000000000" pitchFamily="18" charset="-120"/>
                        </a:rPr>
                        <a:t>10</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pPr>
                      <a:r>
                        <a:rPr lang="en-US" sz="1200">
                          <a:solidFill>
                            <a:srgbClr val="FFFFFF"/>
                          </a:solidFill>
                          <a:effectLst/>
                          <a:latin typeface="微軟正黑體" panose="020B0604030504040204" pitchFamily="34" charset="-120"/>
                          <a:ea typeface="新細明體" panose="02020500000000000000" pitchFamily="18" charset="-120"/>
                        </a:rPr>
                        <a:t>11</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a:spcAft>
                          <a:spcPts val="0"/>
                        </a:spcAft>
                      </a:pPr>
                      <a:r>
                        <a:rPr lang="en-US" sz="1200">
                          <a:solidFill>
                            <a:srgbClr val="FFFFFF"/>
                          </a:solidFill>
                          <a:effectLst/>
                          <a:latin typeface="微軟正黑體" panose="020B0604030504040204" pitchFamily="34" charset="-120"/>
                          <a:ea typeface="新細明體" panose="02020500000000000000" pitchFamily="18" charset="-120"/>
                        </a:rPr>
                        <a:t>12</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extLst>
                  <a:ext uri="{0D108BD9-81ED-4DB2-BD59-A6C34878D82A}">
                    <a16:rowId xmlns:a16="http://schemas.microsoft.com/office/drawing/2014/main" xmlns="" val="10001"/>
                  </a:ext>
                </a:extLst>
              </a:tr>
              <a:tr h="450990">
                <a:tc>
                  <a:txBody>
                    <a:bodyPr/>
                    <a:lstStyle/>
                    <a:p>
                      <a:pPr>
                        <a:spcAft>
                          <a:spcPts val="0"/>
                        </a:spcAft>
                      </a:pPr>
                      <a:r>
                        <a:rPr lang="en-US" sz="1200" dirty="0">
                          <a:solidFill>
                            <a:srgbClr val="000000"/>
                          </a:solidFill>
                          <a:effectLst/>
                          <a:latin typeface="微軟正黑體" panose="020B0604030504040204" pitchFamily="34" charset="-120"/>
                          <a:ea typeface="新細明體" panose="02020500000000000000" pitchFamily="18" charset="-120"/>
                        </a:rPr>
                        <a:t>US Fed Fund Rate</a:t>
                      </a:r>
                      <a:endParaRPr lang="zh-TW" sz="1200" dirty="0">
                        <a:effectLst/>
                        <a:latin typeface="Calibri" panose="020F0502020204030204" pitchFamily="34" charset="0"/>
                        <a:ea typeface="新細明體" panose="02020500000000000000" pitchFamily="18" charset="-120"/>
                      </a:endParaRPr>
                    </a:p>
                  </a:txBody>
                  <a:tcPr marL="11783" marR="11783"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sz="1200">
                          <a:solidFill>
                            <a:srgbClr val="000000"/>
                          </a:solidFill>
                          <a:effectLst/>
                          <a:latin typeface="微軟正黑體" panose="020B0604030504040204" pitchFamily="34" charset="-120"/>
                          <a:ea typeface="新細明體" panose="02020500000000000000" pitchFamily="18" charset="-120"/>
                        </a:rPr>
                        <a:t>0.25 </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sz="1200" dirty="0">
                          <a:solidFill>
                            <a:srgbClr val="000000"/>
                          </a:solidFill>
                          <a:effectLst/>
                          <a:latin typeface="微軟正黑體" panose="020B0604030504040204" pitchFamily="34" charset="-120"/>
                          <a:ea typeface="新細明體" panose="02020500000000000000" pitchFamily="18" charset="-120"/>
                        </a:rPr>
                        <a:t>0.25 </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sz="1200" dirty="0">
                          <a:solidFill>
                            <a:srgbClr val="FF0000"/>
                          </a:solidFill>
                          <a:effectLst/>
                          <a:latin typeface="微軟正黑體" panose="020B0604030504040204" pitchFamily="34" charset="-120"/>
                          <a:ea typeface="新細明體" panose="02020500000000000000" pitchFamily="18" charset="-120"/>
                        </a:rPr>
                        <a:t>0.50 </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sz="1200">
                          <a:solidFill>
                            <a:srgbClr val="000000"/>
                          </a:solidFill>
                          <a:effectLst/>
                          <a:latin typeface="微軟正黑體" panose="020B0604030504040204" pitchFamily="34" charset="-120"/>
                          <a:ea typeface="新細明體" panose="02020500000000000000" pitchFamily="18" charset="-120"/>
                        </a:rPr>
                        <a:t>0.50 </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sz="1200" dirty="0">
                          <a:solidFill>
                            <a:srgbClr val="FF0000"/>
                          </a:solidFill>
                          <a:effectLst/>
                          <a:latin typeface="微軟正黑體" panose="020B0604030504040204" pitchFamily="34" charset="-120"/>
                          <a:ea typeface="新細明體" panose="02020500000000000000" pitchFamily="18" charset="-120"/>
                        </a:rPr>
                        <a:t>1.00 </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sz="1200" dirty="0">
                          <a:solidFill>
                            <a:srgbClr val="FF0000"/>
                          </a:solidFill>
                          <a:effectLst/>
                          <a:latin typeface="微軟正黑體" panose="020B0604030504040204" pitchFamily="34" charset="-120"/>
                          <a:ea typeface="新細明體" panose="02020500000000000000" pitchFamily="18" charset="-120"/>
                        </a:rPr>
                        <a:t>1.75 </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sz="1200">
                          <a:solidFill>
                            <a:srgbClr val="FF0000"/>
                          </a:solidFill>
                          <a:effectLst/>
                          <a:latin typeface="微軟正黑體" panose="020B0604030504040204" pitchFamily="34" charset="-120"/>
                          <a:ea typeface="新細明體" panose="02020500000000000000" pitchFamily="18" charset="-120"/>
                        </a:rPr>
                        <a:t>2.50 </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sz="1200">
                          <a:solidFill>
                            <a:srgbClr val="000000"/>
                          </a:solidFill>
                          <a:effectLst/>
                          <a:latin typeface="微軟正黑體" panose="020B0604030504040204" pitchFamily="34" charset="-120"/>
                          <a:ea typeface="新細明體" panose="02020500000000000000" pitchFamily="18" charset="-120"/>
                        </a:rPr>
                        <a:t>2.50 </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sz="1200">
                          <a:solidFill>
                            <a:srgbClr val="FF0000"/>
                          </a:solidFill>
                          <a:effectLst/>
                          <a:latin typeface="微軟正黑體" panose="020B0604030504040204" pitchFamily="34" charset="-120"/>
                          <a:ea typeface="新細明體" panose="02020500000000000000" pitchFamily="18" charset="-120"/>
                        </a:rPr>
                        <a:t>3.25 </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sz="1200">
                          <a:solidFill>
                            <a:srgbClr val="000000"/>
                          </a:solidFill>
                          <a:effectLst/>
                          <a:latin typeface="微軟正黑體" panose="020B0604030504040204" pitchFamily="34" charset="-120"/>
                          <a:ea typeface="新細明體" panose="02020500000000000000" pitchFamily="18" charset="-120"/>
                        </a:rPr>
                        <a:t>3.25 </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sz="1200">
                          <a:solidFill>
                            <a:srgbClr val="FF0000"/>
                          </a:solidFill>
                          <a:effectLst/>
                          <a:latin typeface="微軟正黑體" panose="020B0604030504040204" pitchFamily="34" charset="-120"/>
                          <a:ea typeface="新細明體" panose="02020500000000000000" pitchFamily="18" charset="-120"/>
                        </a:rPr>
                        <a:t>4.00 </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sz="1200">
                          <a:solidFill>
                            <a:srgbClr val="FF0000"/>
                          </a:solidFill>
                          <a:effectLst/>
                          <a:latin typeface="微軟正黑體" panose="020B0604030504040204" pitchFamily="34" charset="-120"/>
                          <a:ea typeface="新細明體" panose="02020500000000000000" pitchFamily="18" charset="-120"/>
                        </a:rPr>
                        <a:t>4.50 </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xmlns="" val="10002"/>
                  </a:ext>
                </a:extLst>
              </a:tr>
              <a:tr h="454105">
                <a:tc>
                  <a:txBody>
                    <a:bodyPr/>
                    <a:lstStyle/>
                    <a:p>
                      <a:pPr>
                        <a:spcAft>
                          <a:spcPts val="0"/>
                        </a:spcAft>
                      </a:pPr>
                      <a:r>
                        <a:rPr lang="en-US" sz="1200">
                          <a:solidFill>
                            <a:srgbClr val="000000"/>
                          </a:solidFill>
                          <a:effectLst/>
                          <a:latin typeface="微軟正黑體" panose="020B0604030504040204" pitchFamily="34" charset="-120"/>
                          <a:ea typeface="新細明體" panose="02020500000000000000" pitchFamily="18" charset="-120"/>
                        </a:rPr>
                        <a:t>Taiwan Rediscount Rate</a:t>
                      </a:r>
                      <a:endParaRPr lang="zh-TW" sz="1200">
                        <a:effectLst/>
                        <a:latin typeface="Calibri" panose="020F0502020204030204" pitchFamily="34" charset="0"/>
                        <a:ea typeface="新細明體" panose="02020500000000000000" pitchFamily="18" charset="-120"/>
                      </a:endParaRPr>
                    </a:p>
                  </a:txBody>
                  <a:tcPr marL="11783" marR="11783"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FFFFFF"/>
                    </a:solidFill>
                  </a:tcPr>
                </a:tc>
                <a:tc>
                  <a:txBody>
                    <a:bodyPr/>
                    <a:lstStyle/>
                    <a:p>
                      <a:pPr algn="ctr">
                        <a:spcAft>
                          <a:spcPts val="0"/>
                        </a:spcAft>
                      </a:pPr>
                      <a:r>
                        <a:rPr lang="en-US" sz="1200">
                          <a:solidFill>
                            <a:srgbClr val="000000"/>
                          </a:solidFill>
                          <a:effectLst/>
                          <a:latin typeface="微軟正黑體" panose="020B0604030504040204" pitchFamily="34" charset="-120"/>
                          <a:ea typeface="新細明體" panose="02020500000000000000" pitchFamily="18" charset="-120"/>
                        </a:rPr>
                        <a:t>1.125 </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a:spcAft>
                          <a:spcPts val="0"/>
                        </a:spcAft>
                      </a:pPr>
                      <a:r>
                        <a:rPr lang="en-US" sz="1200">
                          <a:solidFill>
                            <a:srgbClr val="000000"/>
                          </a:solidFill>
                          <a:effectLst/>
                          <a:latin typeface="微軟正黑體" panose="020B0604030504040204" pitchFamily="34" charset="-120"/>
                          <a:ea typeface="新細明體" panose="02020500000000000000" pitchFamily="18" charset="-120"/>
                        </a:rPr>
                        <a:t>1.125 </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a:spcAft>
                          <a:spcPts val="0"/>
                        </a:spcAft>
                      </a:pPr>
                      <a:r>
                        <a:rPr lang="en-US" sz="1200">
                          <a:solidFill>
                            <a:srgbClr val="FF0000"/>
                          </a:solidFill>
                          <a:effectLst/>
                          <a:latin typeface="微軟正黑體" panose="020B0604030504040204" pitchFamily="34" charset="-120"/>
                          <a:ea typeface="新細明體" panose="02020500000000000000" pitchFamily="18" charset="-120"/>
                        </a:rPr>
                        <a:t>1.375 </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a:spcAft>
                          <a:spcPts val="0"/>
                        </a:spcAft>
                      </a:pPr>
                      <a:r>
                        <a:rPr lang="en-US" sz="1200">
                          <a:solidFill>
                            <a:srgbClr val="000000"/>
                          </a:solidFill>
                          <a:effectLst/>
                          <a:latin typeface="微軟正黑體" panose="020B0604030504040204" pitchFamily="34" charset="-120"/>
                          <a:ea typeface="新細明體" panose="02020500000000000000" pitchFamily="18" charset="-120"/>
                        </a:rPr>
                        <a:t>1.375 </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a:spcAft>
                          <a:spcPts val="0"/>
                        </a:spcAft>
                      </a:pPr>
                      <a:r>
                        <a:rPr lang="en-US" sz="1200">
                          <a:solidFill>
                            <a:srgbClr val="000000"/>
                          </a:solidFill>
                          <a:effectLst/>
                          <a:latin typeface="微軟正黑體" panose="020B0604030504040204" pitchFamily="34" charset="-120"/>
                          <a:ea typeface="新細明體" panose="02020500000000000000" pitchFamily="18" charset="-120"/>
                        </a:rPr>
                        <a:t>1.375 </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a:spcAft>
                          <a:spcPts val="0"/>
                        </a:spcAft>
                      </a:pPr>
                      <a:r>
                        <a:rPr lang="en-US" sz="1200">
                          <a:solidFill>
                            <a:srgbClr val="FF0000"/>
                          </a:solidFill>
                          <a:effectLst/>
                          <a:latin typeface="微軟正黑體" panose="020B0604030504040204" pitchFamily="34" charset="-120"/>
                          <a:ea typeface="新細明體" panose="02020500000000000000" pitchFamily="18" charset="-120"/>
                        </a:rPr>
                        <a:t>1.500 </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a:spcAft>
                          <a:spcPts val="0"/>
                        </a:spcAft>
                      </a:pPr>
                      <a:r>
                        <a:rPr lang="en-US" sz="1200" dirty="0">
                          <a:solidFill>
                            <a:srgbClr val="000000"/>
                          </a:solidFill>
                          <a:effectLst/>
                          <a:latin typeface="微軟正黑體" panose="020B0604030504040204" pitchFamily="34" charset="-120"/>
                          <a:ea typeface="新細明體" panose="02020500000000000000" pitchFamily="18" charset="-120"/>
                        </a:rPr>
                        <a:t>1.500 </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a:spcAft>
                          <a:spcPts val="0"/>
                        </a:spcAft>
                      </a:pPr>
                      <a:r>
                        <a:rPr lang="en-US" sz="1200" dirty="0">
                          <a:solidFill>
                            <a:srgbClr val="000000"/>
                          </a:solidFill>
                          <a:effectLst/>
                          <a:latin typeface="微軟正黑體" panose="020B0604030504040204" pitchFamily="34" charset="-120"/>
                          <a:ea typeface="新細明體" panose="02020500000000000000" pitchFamily="18" charset="-120"/>
                        </a:rPr>
                        <a:t>1.500 </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a:spcAft>
                          <a:spcPts val="0"/>
                        </a:spcAft>
                      </a:pPr>
                      <a:r>
                        <a:rPr lang="en-US" sz="1200">
                          <a:solidFill>
                            <a:srgbClr val="FF0000"/>
                          </a:solidFill>
                          <a:effectLst/>
                          <a:latin typeface="微軟正黑體" panose="020B0604030504040204" pitchFamily="34" charset="-120"/>
                          <a:ea typeface="新細明體" panose="02020500000000000000" pitchFamily="18" charset="-120"/>
                        </a:rPr>
                        <a:t>1.625 </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a:spcAft>
                          <a:spcPts val="0"/>
                        </a:spcAft>
                      </a:pPr>
                      <a:r>
                        <a:rPr lang="en-US" sz="1200">
                          <a:solidFill>
                            <a:srgbClr val="000000"/>
                          </a:solidFill>
                          <a:effectLst/>
                          <a:latin typeface="微軟正黑體" panose="020B0604030504040204" pitchFamily="34" charset="-120"/>
                          <a:ea typeface="新細明體" panose="02020500000000000000" pitchFamily="18" charset="-120"/>
                        </a:rPr>
                        <a:t>1.625 </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a:spcAft>
                          <a:spcPts val="0"/>
                        </a:spcAft>
                      </a:pPr>
                      <a:r>
                        <a:rPr lang="en-US" sz="1200">
                          <a:solidFill>
                            <a:srgbClr val="000000"/>
                          </a:solidFill>
                          <a:effectLst/>
                          <a:latin typeface="微軟正黑體" panose="020B0604030504040204" pitchFamily="34" charset="-120"/>
                          <a:ea typeface="新細明體" panose="02020500000000000000" pitchFamily="18" charset="-120"/>
                        </a:rPr>
                        <a:t>1.625 </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a:spcAft>
                          <a:spcPts val="0"/>
                        </a:spcAft>
                      </a:pPr>
                      <a:r>
                        <a:rPr lang="en-US" sz="1200" dirty="0">
                          <a:solidFill>
                            <a:srgbClr val="FF0000"/>
                          </a:solidFill>
                          <a:effectLst/>
                          <a:latin typeface="微軟正黑體" panose="020B0604030504040204" pitchFamily="34" charset="-120"/>
                          <a:ea typeface="新細明體" panose="02020500000000000000" pitchFamily="18" charset="-120"/>
                        </a:rPr>
                        <a:t>1.750</a:t>
                      </a:r>
                      <a:r>
                        <a:rPr lang="en-US" sz="1200" dirty="0">
                          <a:solidFill>
                            <a:srgbClr val="000000"/>
                          </a:solidFill>
                          <a:effectLst/>
                          <a:latin typeface="微軟正黑體" panose="020B0604030504040204" pitchFamily="34" charset="-120"/>
                          <a:ea typeface="新細明體" panose="02020500000000000000" pitchFamily="18" charset="-120"/>
                        </a:rPr>
                        <a:t> </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extLst>
                  <a:ext uri="{0D108BD9-81ED-4DB2-BD59-A6C34878D82A}">
                    <a16:rowId xmlns:a16="http://schemas.microsoft.com/office/drawing/2014/main" xmlns="" val="10003"/>
                  </a:ext>
                </a:extLst>
              </a:tr>
              <a:tr h="348848">
                <a:tc rowSpan="2">
                  <a:txBody>
                    <a:bodyPr/>
                    <a:lstStyle/>
                    <a:p>
                      <a:pPr algn="ctr">
                        <a:spcAft>
                          <a:spcPts val="0"/>
                        </a:spcAft>
                      </a:pPr>
                      <a:r>
                        <a:rPr lang="zh-TW" sz="1200">
                          <a:solidFill>
                            <a:srgbClr val="000000"/>
                          </a:solidFill>
                          <a:effectLst/>
                          <a:latin typeface="Calibri" panose="020F0502020204030204" pitchFamily="34" charset="0"/>
                          <a:ea typeface="微軟正黑體" panose="020B0604030504040204" pitchFamily="34" charset="-120"/>
                        </a:rPr>
                        <a:t>　</a:t>
                      </a:r>
                      <a:endParaRPr lang="zh-TW" sz="1200">
                        <a:effectLst/>
                        <a:latin typeface="Calibri" panose="020F0502020204030204" pitchFamily="34" charset="0"/>
                        <a:ea typeface="新細明體" panose="02020500000000000000" pitchFamily="18" charset="-120"/>
                      </a:endParaRPr>
                    </a:p>
                  </a:txBody>
                  <a:tcPr marL="11783" marR="11783" marT="0" marB="0" anchor="ctr">
                    <a:lnL>
                      <a:noFill/>
                    </a:lnL>
                    <a:lnR w="12700" cap="flat" cmpd="sng" algn="ctr">
                      <a:solidFill>
                        <a:srgbClr val="FFFFFF"/>
                      </a:solidFill>
                      <a:prstDash val="solid"/>
                      <a:round/>
                      <a:headEnd type="none" w="med" len="med"/>
                      <a:tailEnd type="none" w="med" len="med"/>
                    </a:lnR>
                    <a:lnT>
                      <a:noFill/>
                    </a:lnT>
                    <a:lnB>
                      <a:noFill/>
                    </a:lnB>
                    <a:solidFill>
                      <a:srgbClr val="1F497D"/>
                    </a:solidFill>
                  </a:tcPr>
                </a:tc>
                <a:tc gridSpan="12">
                  <a:txBody>
                    <a:bodyPr/>
                    <a:lstStyle/>
                    <a:p>
                      <a:pPr algn="ctr">
                        <a:spcAft>
                          <a:spcPts val="0"/>
                        </a:spcAft>
                      </a:pPr>
                      <a:r>
                        <a:rPr lang="en-US" sz="1200" dirty="0">
                          <a:solidFill>
                            <a:srgbClr val="FFFFFF"/>
                          </a:solidFill>
                          <a:effectLst/>
                          <a:latin typeface="微軟正黑體" panose="020B0604030504040204" pitchFamily="34" charset="-120"/>
                          <a:ea typeface="新細明體" panose="02020500000000000000" pitchFamily="18" charset="-120"/>
                        </a:rPr>
                        <a:t>2023 (f)</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a:noFill/>
                    </a:lnR>
                    <a:lnT>
                      <a:noFill/>
                    </a:lnT>
                    <a:lnB w="12700" cap="flat" cmpd="sng" algn="ctr">
                      <a:solidFill>
                        <a:srgbClr val="FFFFFF"/>
                      </a:solidFill>
                      <a:prstDash val="solid"/>
                      <a:round/>
                      <a:headEnd type="none" w="med" len="med"/>
                      <a:tailEnd type="none" w="med" len="med"/>
                    </a:lnB>
                    <a:solidFill>
                      <a:srgbClr val="1F497D"/>
                    </a:solidFill>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tc hMerge="1">
                  <a:txBody>
                    <a:bodyPr/>
                    <a:lstStyle/>
                    <a:p>
                      <a:endParaRPr lang="zh-TW" altLang="en-US"/>
                    </a:p>
                  </a:txBody>
                  <a:tcPr/>
                </a:tc>
                <a:extLst>
                  <a:ext uri="{0D108BD9-81ED-4DB2-BD59-A6C34878D82A}">
                    <a16:rowId xmlns:a16="http://schemas.microsoft.com/office/drawing/2014/main" xmlns="" val="10004"/>
                  </a:ext>
                </a:extLst>
              </a:tr>
              <a:tr h="348848">
                <a:tc vMerge="1">
                  <a:txBody>
                    <a:bodyPr/>
                    <a:lstStyle/>
                    <a:p>
                      <a:endParaRPr lang="zh-TW" altLang="en-US"/>
                    </a:p>
                  </a:txBody>
                  <a:tcPr/>
                </a:tc>
                <a:tc>
                  <a:txBody>
                    <a:bodyPr/>
                    <a:lstStyle/>
                    <a:p>
                      <a:pPr algn="ctr">
                        <a:spcAft>
                          <a:spcPts val="0"/>
                        </a:spcAft>
                      </a:pPr>
                      <a:r>
                        <a:rPr lang="en-US" sz="1200">
                          <a:solidFill>
                            <a:srgbClr val="FFFFFF"/>
                          </a:solidFill>
                          <a:effectLst/>
                          <a:latin typeface="微軟正黑體" panose="020B0604030504040204" pitchFamily="34" charset="-120"/>
                          <a:ea typeface="新細明體" panose="02020500000000000000" pitchFamily="18" charset="-120"/>
                        </a:rPr>
                        <a:t>1</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F497D"/>
                    </a:solidFill>
                  </a:tcPr>
                </a:tc>
                <a:tc>
                  <a:txBody>
                    <a:bodyPr/>
                    <a:lstStyle/>
                    <a:p>
                      <a:pPr algn="ctr">
                        <a:spcAft>
                          <a:spcPts val="0"/>
                        </a:spcAft>
                      </a:pPr>
                      <a:r>
                        <a:rPr lang="en-US" sz="1200">
                          <a:solidFill>
                            <a:srgbClr val="FFFFFF"/>
                          </a:solidFill>
                          <a:effectLst/>
                          <a:latin typeface="微軟正黑體" panose="020B0604030504040204" pitchFamily="34" charset="-120"/>
                          <a:ea typeface="新細明體" panose="02020500000000000000" pitchFamily="18" charset="-120"/>
                        </a:rPr>
                        <a:t>2</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F497D"/>
                    </a:solidFill>
                  </a:tcPr>
                </a:tc>
                <a:tc>
                  <a:txBody>
                    <a:bodyPr/>
                    <a:lstStyle/>
                    <a:p>
                      <a:pPr algn="ctr">
                        <a:spcAft>
                          <a:spcPts val="0"/>
                        </a:spcAft>
                      </a:pPr>
                      <a:r>
                        <a:rPr lang="en-US" sz="1200">
                          <a:solidFill>
                            <a:srgbClr val="FFFFFF"/>
                          </a:solidFill>
                          <a:effectLst/>
                          <a:latin typeface="微軟正黑體" panose="020B0604030504040204" pitchFamily="34" charset="-120"/>
                          <a:ea typeface="新細明體" panose="02020500000000000000" pitchFamily="18" charset="-120"/>
                        </a:rPr>
                        <a:t>3</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F497D"/>
                    </a:solidFill>
                  </a:tcPr>
                </a:tc>
                <a:tc>
                  <a:txBody>
                    <a:bodyPr/>
                    <a:lstStyle/>
                    <a:p>
                      <a:pPr algn="ctr">
                        <a:spcAft>
                          <a:spcPts val="0"/>
                        </a:spcAft>
                      </a:pPr>
                      <a:r>
                        <a:rPr lang="en-US" sz="1200">
                          <a:solidFill>
                            <a:srgbClr val="FFFFFF"/>
                          </a:solidFill>
                          <a:effectLst/>
                          <a:latin typeface="微軟正黑體" panose="020B0604030504040204" pitchFamily="34" charset="-120"/>
                          <a:ea typeface="新細明體" panose="02020500000000000000" pitchFamily="18" charset="-120"/>
                        </a:rPr>
                        <a:t>4</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F497D"/>
                    </a:solidFill>
                  </a:tcPr>
                </a:tc>
                <a:tc>
                  <a:txBody>
                    <a:bodyPr/>
                    <a:lstStyle/>
                    <a:p>
                      <a:pPr algn="ctr">
                        <a:spcAft>
                          <a:spcPts val="0"/>
                        </a:spcAft>
                      </a:pPr>
                      <a:r>
                        <a:rPr lang="en-US" sz="1200">
                          <a:solidFill>
                            <a:srgbClr val="FFFFFF"/>
                          </a:solidFill>
                          <a:effectLst/>
                          <a:latin typeface="微軟正黑體" panose="020B0604030504040204" pitchFamily="34" charset="-120"/>
                          <a:ea typeface="新細明體" panose="02020500000000000000" pitchFamily="18" charset="-120"/>
                        </a:rPr>
                        <a:t>5</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F497D"/>
                    </a:solidFill>
                  </a:tcPr>
                </a:tc>
                <a:tc>
                  <a:txBody>
                    <a:bodyPr/>
                    <a:lstStyle/>
                    <a:p>
                      <a:pPr algn="ctr">
                        <a:spcAft>
                          <a:spcPts val="0"/>
                        </a:spcAft>
                      </a:pPr>
                      <a:r>
                        <a:rPr lang="en-US" sz="1200">
                          <a:solidFill>
                            <a:srgbClr val="FFFFFF"/>
                          </a:solidFill>
                          <a:effectLst/>
                          <a:latin typeface="微軟正黑體" panose="020B0604030504040204" pitchFamily="34" charset="-120"/>
                          <a:ea typeface="新細明體" panose="02020500000000000000" pitchFamily="18" charset="-120"/>
                        </a:rPr>
                        <a:t>6</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F497D"/>
                    </a:solidFill>
                  </a:tcPr>
                </a:tc>
                <a:tc>
                  <a:txBody>
                    <a:bodyPr/>
                    <a:lstStyle/>
                    <a:p>
                      <a:pPr algn="ctr">
                        <a:spcAft>
                          <a:spcPts val="0"/>
                        </a:spcAft>
                      </a:pPr>
                      <a:r>
                        <a:rPr lang="en-US" sz="1200">
                          <a:solidFill>
                            <a:srgbClr val="FFFFFF"/>
                          </a:solidFill>
                          <a:effectLst/>
                          <a:latin typeface="微軟正黑體" panose="020B0604030504040204" pitchFamily="34" charset="-120"/>
                          <a:ea typeface="新細明體" panose="02020500000000000000" pitchFamily="18" charset="-120"/>
                        </a:rPr>
                        <a:t>7</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F497D"/>
                    </a:solidFill>
                  </a:tcPr>
                </a:tc>
                <a:tc>
                  <a:txBody>
                    <a:bodyPr/>
                    <a:lstStyle/>
                    <a:p>
                      <a:pPr algn="ctr">
                        <a:spcAft>
                          <a:spcPts val="0"/>
                        </a:spcAft>
                      </a:pPr>
                      <a:r>
                        <a:rPr lang="en-US" sz="1200">
                          <a:solidFill>
                            <a:srgbClr val="FFFFFF"/>
                          </a:solidFill>
                          <a:effectLst/>
                          <a:latin typeface="微軟正黑體" panose="020B0604030504040204" pitchFamily="34" charset="-120"/>
                          <a:ea typeface="新細明體" panose="02020500000000000000" pitchFamily="18" charset="-120"/>
                        </a:rPr>
                        <a:t>8</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F497D"/>
                    </a:solidFill>
                  </a:tcPr>
                </a:tc>
                <a:tc>
                  <a:txBody>
                    <a:bodyPr/>
                    <a:lstStyle/>
                    <a:p>
                      <a:pPr algn="ctr">
                        <a:spcAft>
                          <a:spcPts val="0"/>
                        </a:spcAft>
                      </a:pPr>
                      <a:r>
                        <a:rPr lang="en-US" sz="1200">
                          <a:solidFill>
                            <a:srgbClr val="FFFFFF"/>
                          </a:solidFill>
                          <a:effectLst/>
                          <a:latin typeface="微軟正黑體" panose="020B0604030504040204" pitchFamily="34" charset="-120"/>
                          <a:ea typeface="新細明體" panose="02020500000000000000" pitchFamily="18" charset="-120"/>
                        </a:rPr>
                        <a:t>9</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F497D"/>
                    </a:solidFill>
                  </a:tcPr>
                </a:tc>
                <a:tc>
                  <a:txBody>
                    <a:bodyPr/>
                    <a:lstStyle/>
                    <a:p>
                      <a:pPr algn="ctr">
                        <a:spcAft>
                          <a:spcPts val="0"/>
                        </a:spcAft>
                      </a:pPr>
                      <a:r>
                        <a:rPr lang="en-US" sz="1200" dirty="0">
                          <a:solidFill>
                            <a:srgbClr val="FFFFFF"/>
                          </a:solidFill>
                          <a:effectLst/>
                          <a:latin typeface="微軟正黑體" panose="020B0604030504040204" pitchFamily="34" charset="-120"/>
                          <a:ea typeface="新細明體" panose="02020500000000000000" pitchFamily="18" charset="-120"/>
                        </a:rPr>
                        <a:t>10</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F497D"/>
                    </a:solidFill>
                  </a:tcPr>
                </a:tc>
                <a:tc>
                  <a:txBody>
                    <a:bodyPr/>
                    <a:lstStyle/>
                    <a:p>
                      <a:pPr algn="ctr">
                        <a:spcAft>
                          <a:spcPts val="0"/>
                        </a:spcAft>
                      </a:pPr>
                      <a:r>
                        <a:rPr lang="en-US" sz="1200" dirty="0">
                          <a:solidFill>
                            <a:srgbClr val="FFFFFF"/>
                          </a:solidFill>
                          <a:effectLst/>
                          <a:latin typeface="微軟正黑體" panose="020B0604030504040204" pitchFamily="34" charset="-120"/>
                          <a:ea typeface="新細明體" panose="02020500000000000000" pitchFamily="18" charset="-120"/>
                        </a:rPr>
                        <a:t>11</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F497D"/>
                    </a:solidFill>
                  </a:tcPr>
                </a:tc>
                <a:tc>
                  <a:txBody>
                    <a:bodyPr/>
                    <a:lstStyle/>
                    <a:p>
                      <a:pPr algn="ctr">
                        <a:spcAft>
                          <a:spcPts val="0"/>
                        </a:spcAft>
                      </a:pPr>
                      <a:r>
                        <a:rPr lang="en-US" sz="1200">
                          <a:solidFill>
                            <a:srgbClr val="FFFFFF"/>
                          </a:solidFill>
                          <a:effectLst/>
                          <a:latin typeface="微軟正黑體" panose="020B0604030504040204" pitchFamily="34" charset="-120"/>
                          <a:ea typeface="新細明體" panose="02020500000000000000" pitchFamily="18" charset="-120"/>
                        </a:rPr>
                        <a:t>12</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1F497D"/>
                    </a:solidFill>
                  </a:tcPr>
                </a:tc>
                <a:extLst>
                  <a:ext uri="{0D108BD9-81ED-4DB2-BD59-A6C34878D82A}">
                    <a16:rowId xmlns:a16="http://schemas.microsoft.com/office/drawing/2014/main" xmlns="" val="10005"/>
                  </a:ext>
                </a:extLst>
              </a:tr>
              <a:tr h="454105">
                <a:tc>
                  <a:txBody>
                    <a:bodyPr/>
                    <a:lstStyle/>
                    <a:p>
                      <a:pPr>
                        <a:spcAft>
                          <a:spcPts val="0"/>
                        </a:spcAft>
                      </a:pPr>
                      <a:r>
                        <a:rPr lang="en-US" sz="1200">
                          <a:solidFill>
                            <a:srgbClr val="000000"/>
                          </a:solidFill>
                          <a:effectLst/>
                          <a:latin typeface="微軟正黑體" panose="020B0604030504040204" pitchFamily="34" charset="-120"/>
                          <a:ea typeface="新細明體" panose="02020500000000000000" pitchFamily="18" charset="-120"/>
                        </a:rPr>
                        <a:t>US Fed Fund Rate</a:t>
                      </a:r>
                      <a:endParaRPr lang="zh-TW" sz="1200">
                        <a:effectLst/>
                        <a:latin typeface="Calibri" panose="020F0502020204030204" pitchFamily="34" charset="0"/>
                        <a:ea typeface="新細明體" panose="02020500000000000000" pitchFamily="18" charset="-120"/>
                      </a:endParaRPr>
                    </a:p>
                  </a:txBody>
                  <a:tcPr marL="11783" marR="11783" marT="0" marB="0" anchor="ctr">
                    <a:lnL>
                      <a:noFill/>
                    </a:lnL>
                    <a:lnR w="12700" cap="flat" cmpd="sng" algn="ctr">
                      <a:solidFill>
                        <a:srgbClr val="FFFFFF"/>
                      </a:solidFill>
                      <a:prstDash val="solid"/>
                      <a:round/>
                      <a:headEnd type="none" w="med" len="med"/>
                      <a:tailEnd type="none" w="med" len="med"/>
                    </a:lnR>
                    <a:lnT>
                      <a:noFill/>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sz="1200">
                          <a:solidFill>
                            <a:srgbClr val="000000"/>
                          </a:solidFill>
                          <a:effectLst/>
                          <a:latin typeface="微軟正黑體" panose="020B0604030504040204" pitchFamily="34" charset="-120"/>
                          <a:ea typeface="新細明體" panose="02020500000000000000" pitchFamily="18" charset="-120"/>
                        </a:rPr>
                        <a:t>4.50 </a:t>
                      </a:r>
                      <a:endParaRPr lang="zh-TW" sz="120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sz="1200" dirty="0">
                          <a:solidFill>
                            <a:srgbClr val="FF0000"/>
                          </a:solidFill>
                          <a:effectLst/>
                          <a:latin typeface="微軟正黑體" panose="020B0604030504040204" pitchFamily="34" charset="-120"/>
                          <a:ea typeface="新細明體" panose="02020500000000000000" pitchFamily="18" charset="-120"/>
                        </a:rPr>
                        <a:t> </a:t>
                      </a:r>
                      <a:r>
                        <a:rPr lang="en-US" altLang="zh-TW" sz="1200" dirty="0">
                          <a:solidFill>
                            <a:srgbClr val="FF0000"/>
                          </a:solidFill>
                          <a:effectLst/>
                          <a:latin typeface="微軟正黑體" panose="020B0604030504040204" pitchFamily="34" charset="-120"/>
                          <a:ea typeface="新細明體" panose="02020500000000000000" pitchFamily="18" charset="-120"/>
                        </a:rPr>
                        <a:t>4</a:t>
                      </a:r>
                      <a:r>
                        <a:rPr lang="en-US" sz="1200" dirty="0">
                          <a:solidFill>
                            <a:srgbClr val="FF0000"/>
                          </a:solidFill>
                          <a:effectLst/>
                          <a:latin typeface="微軟正黑體" panose="020B0604030504040204" pitchFamily="34" charset="-120"/>
                          <a:ea typeface="新細明體" panose="02020500000000000000" pitchFamily="18" charset="-120"/>
                        </a:rPr>
                        <a:t>.</a:t>
                      </a:r>
                      <a:r>
                        <a:rPr lang="en-US" altLang="zh-TW" sz="1200" dirty="0">
                          <a:solidFill>
                            <a:srgbClr val="FF0000"/>
                          </a:solidFill>
                          <a:effectLst/>
                          <a:latin typeface="微軟正黑體" panose="020B0604030504040204" pitchFamily="34" charset="-120"/>
                          <a:ea typeface="新細明體" panose="02020500000000000000" pitchFamily="18" charset="-120"/>
                        </a:rPr>
                        <a:t>75</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sz="1200" dirty="0">
                          <a:solidFill>
                            <a:srgbClr val="FF0000"/>
                          </a:solidFill>
                          <a:effectLst/>
                          <a:latin typeface="微軟正黑體" panose="020B0604030504040204" pitchFamily="34" charset="-120"/>
                          <a:ea typeface="新細明體" panose="02020500000000000000" pitchFamily="18" charset="-120"/>
                        </a:rPr>
                        <a:t>5.</a:t>
                      </a:r>
                      <a:r>
                        <a:rPr lang="en-US" altLang="zh-TW" sz="1200" dirty="0">
                          <a:solidFill>
                            <a:srgbClr val="FF0000"/>
                          </a:solidFill>
                          <a:effectLst/>
                          <a:latin typeface="微軟正黑體" panose="020B0604030504040204" pitchFamily="34" charset="-120"/>
                          <a:ea typeface="新細明體" panose="02020500000000000000" pitchFamily="18" charset="-120"/>
                        </a:rPr>
                        <a:t>00</a:t>
                      </a:r>
                      <a:r>
                        <a:rPr lang="en-US" sz="1200" dirty="0">
                          <a:solidFill>
                            <a:srgbClr val="FF0000"/>
                          </a:solidFill>
                          <a:effectLst/>
                          <a:latin typeface="微軟正黑體" panose="020B0604030504040204" pitchFamily="34" charset="-120"/>
                          <a:ea typeface="新細明體" panose="02020500000000000000" pitchFamily="18" charset="-120"/>
                        </a:rPr>
                        <a:t> </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sz="1200" dirty="0">
                          <a:solidFill>
                            <a:srgbClr val="000000"/>
                          </a:solidFill>
                          <a:effectLst/>
                          <a:latin typeface="微軟正黑體" panose="020B0604030504040204" pitchFamily="34" charset="-120"/>
                          <a:ea typeface="新細明體" panose="02020500000000000000" pitchFamily="18" charset="-120"/>
                        </a:rPr>
                        <a:t>5.</a:t>
                      </a:r>
                      <a:r>
                        <a:rPr lang="en-US" altLang="zh-TW" sz="1200" dirty="0">
                          <a:solidFill>
                            <a:srgbClr val="000000"/>
                          </a:solidFill>
                          <a:effectLst/>
                          <a:latin typeface="微軟正黑體" panose="020B0604030504040204" pitchFamily="34" charset="-120"/>
                          <a:ea typeface="新細明體" panose="02020500000000000000" pitchFamily="18" charset="-120"/>
                        </a:rPr>
                        <a:t>00</a:t>
                      </a:r>
                      <a:r>
                        <a:rPr lang="en-US" sz="1200" dirty="0">
                          <a:solidFill>
                            <a:srgbClr val="000000"/>
                          </a:solidFill>
                          <a:effectLst/>
                          <a:latin typeface="微軟正黑體" panose="020B0604030504040204" pitchFamily="34" charset="-120"/>
                          <a:ea typeface="新細明體" panose="02020500000000000000" pitchFamily="18" charset="-120"/>
                        </a:rPr>
                        <a:t> </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altLang="zh-TW" sz="1200" dirty="0">
                          <a:solidFill>
                            <a:srgbClr val="FF0000"/>
                          </a:solidFill>
                          <a:effectLst/>
                          <a:latin typeface="微軟正黑體" panose="020B0604030504040204" pitchFamily="34" charset="-120"/>
                          <a:ea typeface="新細明體" panose="02020500000000000000" pitchFamily="18" charset="-120"/>
                        </a:rPr>
                        <a:t>5.25</a:t>
                      </a:r>
                      <a:endParaRPr lang="zh-TW" sz="1200" dirty="0">
                        <a:solidFill>
                          <a:srgbClr val="FF0000"/>
                        </a:solidFill>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altLang="zh-TW" sz="1200" dirty="0">
                          <a:solidFill>
                            <a:srgbClr val="000000"/>
                          </a:solidFill>
                          <a:effectLst/>
                          <a:latin typeface="微軟正黑體" panose="020B0604030504040204" pitchFamily="34" charset="-120"/>
                          <a:ea typeface="新細明體" panose="02020500000000000000" pitchFamily="18" charset="-120"/>
                        </a:rPr>
                        <a:t>5.25</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altLang="zh-TW" sz="1200" dirty="0">
                          <a:solidFill>
                            <a:srgbClr val="000000"/>
                          </a:solidFill>
                          <a:effectLst/>
                          <a:latin typeface="微軟正黑體" panose="020B0604030504040204" pitchFamily="34" charset="-120"/>
                          <a:ea typeface="新細明體" panose="02020500000000000000" pitchFamily="18" charset="-120"/>
                        </a:rPr>
                        <a:t>5.25</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altLang="zh-TW" sz="1200" dirty="0">
                          <a:solidFill>
                            <a:srgbClr val="000000"/>
                          </a:solidFill>
                          <a:effectLst/>
                          <a:latin typeface="微軟正黑體" panose="020B0604030504040204" pitchFamily="34" charset="-120"/>
                          <a:ea typeface="新細明體" panose="02020500000000000000" pitchFamily="18" charset="-120"/>
                        </a:rPr>
                        <a:t>5.25</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altLang="zh-TW" sz="1200" dirty="0">
                          <a:solidFill>
                            <a:srgbClr val="000000"/>
                          </a:solidFill>
                          <a:effectLst/>
                          <a:latin typeface="微軟正黑體" panose="020B0604030504040204" pitchFamily="34" charset="-120"/>
                          <a:ea typeface="新細明體" panose="02020500000000000000" pitchFamily="18" charset="-120"/>
                        </a:rPr>
                        <a:t>5.25</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altLang="zh-TW" sz="1200" dirty="0">
                          <a:solidFill>
                            <a:srgbClr val="000000"/>
                          </a:solidFill>
                          <a:effectLst/>
                          <a:latin typeface="微軟正黑體" panose="020B0604030504040204" pitchFamily="34" charset="-120"/>
                          <a:ea typeface="新細明體" panose="02020500000000000000" pitchFamily="18" charset="-120"/>
                        </a:rPr>
                        <a:t>5.25</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altLang="zh-TW" sz="1200" dirty="0">
                          <a:solidFill>
                            <a:srgbClr val="000000"/>
                          </a:solidFill>
                          <a:effectLst/>
                          <a:latin typeface="微軟正黑體" panose="020B0604030504040204" pitchFamily="34" charset="-120"/>
                          <a:ea typeface="新細明體" panose="02020500000000000000" pitchFamily="18" charset="-120"/>
                        </a:rPr>
                        <a:t>5.25</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tc>
                  <a:txBody>
                    <a:bodyPr/>
                    <a:lstStyle/>
                    <a:p>
                      <a:pPr algn="ctr">
                        <a:spcAft>
                          <a:spcPts val="0"/>
                        </a:spcAft>
                      </a:pPr>
                      <a:r>
                        <a:rPr lang="en-US" altLang="zh-TW" sz="1200" dirty="0">
                          <a:solidFill>
                            <a:srgbClr val="000000"/>
                          </a:solidFill>
                          <a:effectLst/>
                          <a:latin typeface="微軟正黑體" panose="020B0604030504040204" pitchFamily="34" charset="-120"/>
                          <a:ea typeface="新細明體" panose="02020500000000000000" pitchFamily="18" charset="-120"/>
                        </a:rPr>
                        <a:t>5.25</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2F2F2"/>
                    </a:solidFill>
                  </a:tcPr>
                </a:tc>
                <a:extLst>
                  <a:ext uri="{0D108BD9-81ED-4DB2-BD59-A6C34878D82A}">
                    <a16:rowId xmlns:a16="http://schemas.microsoft.com/office/drawing/2014/main" xmlns="" val="10006"/>
                  </a:ext>
                </a:extLst>
              </a:tr>
              <a:tr h="454105">
                <a:tc>
                  <a:txBody>
                    <a:bodyPr/>
                    <a:lstStyle/>
                    <a:p>
                      <a:pPr>
                        <a:spcAft>
                          <a:spcPts val="0"/>
                        </a:spcAft>
                      </a:pPr>
                      <a:r>
                        <a:rPr lang="en-US" sz="1200" dirty="0">
                          <a:solidFill>
                            <a:srgbClr val="000000"/>
                          </a:solidFill>
                          <a:effectLst/>
                          <a:latin typeface="微軟正黑體" panose="020B0604030504040204" pitchFamily="34" charset="-120"/>
                          <a:ea typeface="新細明體" panose="02020500000000000000" pitchFamily="18" charset="-120"/>
                        </a:rPr>
                        <a:t>Taiwan Rediscount Rate</a:t>
                      </a:r>
                      <a:endParaRPr lang="zh-TW" sz="1200" dirty="0">
                        <a:effectLst/>
                        <a:latin typeface="Calibri" panose="020F0502020204030204" pitchFamily="34" charset="0"/>
                        <a:ea typeface="新細明體" panose="02020500000000000000" pitchFamily="18" charset="-120"/>
                      </a:endParaRPr>
                    </a:p>
                  </a:txBody>
                  <a:tcPr marL="11783" marR="11783" marT="0" marB="0" anchor="ctr">
                    <a:lnL>
                      <a:no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solidFill>
                      <a:srgbClr val="FFFFFF"/>
                    </a:solidFill>
                  </a:tcPr>
                </a:tc>
                <a:tc>
                  <a:txBody>
                    <a:bodyPr/>
                    <a:lstStyle/>
                    <a:p>
                      <a:pPr algn="ctr">
                        <a:spcAft>
                          <a:spcPts val="0"/>
                        </a:spcAft>
                      </a:pPr>
                      <a:r>
                        <a:rPr lang="en-US" sz="1200" dirty="0">
                          <a:solidFill>
                            <a:srgbClr val="000000"/>
                          </a:solidFill>
                          <a:effectLst/>
                          <a:latin typeface="微軟正黑體" panose="020B0604030504040204" pitchFamily="34" charset="-120"/>
                          <a:ea typeface="新細明體" panose="02020500000000000000" pitchFamily="18" charset="-120"/>
                        </a:rPr>
                        <a:t>1.750 </a:t>
                      </a:r>
                      <a:endParaRPr lang="zh-TW" sz="1200" dirty="0">
                        <a:effectLst/>
                        <a:latin typeface="Calibri" panose="020F0502020204030204" pitchFamily="34" charset="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a:spcAft>
                          <a:spcPts val="0"/>
                        </a:spcAft>
                      </a:pPr>
                      <a:r>
                        <a:rPr lang="en-US" sz="1200" dirty="0">
                          <a:solidFill>
                            <a:srgbClr val="000000"/>
                          </a:solidFill>
                          <a:effectLst/>
                          <a:latin typeface="微軟正黑體" panose="020B0604030504040204" pitchFamily="34" charset="-120"/>
                          <a:ea typeface="新細明體" panose="02020500000000000000" pitchFamily="18" charset="-120"/>
                        </a:rPr>
                        <a:t>1.750 </a:t>
                      </a: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a:spcAft>
                          <a:spcPts val="0"/>
                        </a:spcAft>
                      </a:pPr>
                      <a:r>
                        <a:rPr lang="en-US" sz="1200" dirty="0">
                          <a:solidFill>
                            <a:srgbClr val="FF0000"/>
                          </a:solidFill>
                          <a:effectLst/>
                          <a:latin typeface="微軟正黑體" panose="020B0604030504040204" pitchFamily="34" charset="-120"/>
                          <a:ea typeface="新細明體" panose="02020500000000000000" pitchFamily="18" charset="-120"/>
                        </a:rPr>
                        <a:t>1.875 </a:t>
                      </a: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a:spcAft>
                          <a:spcPts val="0"/>
                        </a:spcAft>
                      </a:pPr>
                      <a:r>
                        <a:rPr lang="en-US" sz="1200" dirty="0">
                          <a:solidFill>
                            <a:srgbClr val="000000"/>
                          </a:solidFill>
                          <a:effectLst/>
                          <a:latin typeface="微軟正黑體" panose="020B0604030504040204" pitchFamily="34" charset="-120"/>
                          <a:ea typeface="新細明體" panose="02020500000000000000" pitchFamily="18" charset="-120"/>
                        </a:rPr>
                        <a:t>1.875 </a:t>
                      </a: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a:spcAft>
                          <a:spcPts val="0"/>
                        </a:spcAft>
                      </a:pPr>
                      <a:r>
                        <a:rPr lang="en-US" sz="1200" dirty="0">
                          <a:solidFill>
                            <a:srgbClr val="000000"/>
                          </a:solidFill>
                          <a:effectLst/>
                          <a:latin typeface="微軟正黑體" panose="020B0604030504040204" pitchFamily="34" charset="-120"/>
                          <a:ea typeface="新細明體" panose="02020500000000000000" pitchFamily="18" charset="-120"/>
                        </a:rPr>
                        <a:t>1.875 </a:t>
                      </a: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a:spcAft>
                          <a:spcPts val="0"/>
                        </a:spcAft>
                      </a:pPr>
                      <a:r>
                        <a:rPr lang="en-US" altLang="zh-TW" sz="1200" dirty="0">
                          <a:solidFill>
                            <a:srgbClr val="000000"/>
                          </a:solidFill>
                          <a:effectLst/>
                          <a:latin typeface="微軟正黑體" panose="020B0604030504040204" pitchFamily="34" charset="-120"/>
                          <a:ea typeface="新細明體" panose="02020500000000000000" pitchFamily="18" charset="-120"/>
                        </a:rPr>
                        <a:t>1.875</a:t>
                      </a:r>
                      <a:endParaRPr lang="en-US" sz="1200" dirty="0">
                        <a:solidFill>
                          <a:srgbClr val="000000"/>
                        </a:solidFill>
                        <a:effectLst/>
                        <a:latin typeface="微軟正黑體" panose="020B0604030504040204" pitchFamily="34" charset="-12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a:spcAft>
                          <a:spcPts val="0"/>
                        </a:spcAft>
                      </a:pPr>
                      <a:r>
                        <a:rPr lang="en-US" altLang="zh-TW" sz="1200" dirty="0">
                          <a:solidFill>
                            <a:srgbClr val="000000"/>
                          </a:solidFill>
                          <a:effectLst/>
                          <a:latin typeface="微軟正黑體" panose="020B0604030504040204" pitchFamily="34" charset="-120"/>
                          <a:ea typeface="新細明體" panose="02020500000000000000" pitchFamily="18" charset="-120"/>
                        </a:rPr>
                        <a:t>1.875</a:t>
                      </a:r>
                      <a:endParaRPr lang="en-US" sz="1200" dirty="0">
                        <a:solidFill>
                          <a:srgbClr val="000000"/>
                        </a:solidFill>
                        <a:effectLst/>
                        <a:latin typeface="微軟正黑體" panose="020B0604030504040204" pitchFamily="34" charset="-12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a:spcAft>
                          <a:spcPts val="0"/>
                        </a:spcAft>
                      </a:pPr>
                      <a:r>
                        <a:rPr lang="en-US" altLang="zh-TW" sz="1200" dirty="0">
                          <a:solidFill>
                            <a:srgbClr val="000000"/>
                          </a:solidFill>
                          <a:effectLst/>
                          <a:latin typeface="微軟正黑體" panose="020B0604030504040204" pitchFamily="34" charset="-120"/>
                          <a:ea typeface="新細明體" panose="02020500000000000000" pitchFamily="18" charset="-120"/>
                        </a:rPr>
                        <a:t>1.875</a:t>
                      </a:r>
                      <a:endParaRPr lang="en-US" sz="1200" dirty="0">
                        <a:solidFill>
                          <a:srgbClr val="000000"/>
                        </a:solidFill>
                        <a:effectLst/>
                        <a:latin typeface="微軟正黑體" panose="020B0604030504040204" pitchFamily="34" charset="-12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a:spcAft>
                          <a:spcPts val="0"/>
                        </a:spcAft>
                      </a:pPr>
                      <a:r>
                        <a:rPr lang="en-US" altLang="zh-TW" sz="1200" dirty="0">
                          <a:solidFill>
                            <a:srgbClr val="000000"/>
                          </a:solidFill>
                          <a:effectLst/>
                          <a:latin typeface="微軟正黑體" panose="020B0604030504040204" pitchFamily="34" charset="-120"/>
                          <a:ea typeface="新細明體" panose="02020500000000000000" pitchFamily="18" charset="-120"/>
                        </a:rPr>
                        <a:t>1.875</a:t>
                      </a:r>
                      <a:endParaRPr lang="en-US" sz="1200" dirty="0">
                        <a:solidFill>
                          <a:srgbClr val="000000"/>
                        </a:solidFill>
                        <a:effectLst/>
                        <a:latin typeface="微軟正黑體" panose="020B0604030504040204" pitchFamily="34" charset="-12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a:spcAft>
                          <a:spcPts val="0"/>
                        </a:spcAft>
                      </a:pPr>
                      <a:r>
                        <a:rPr lang="en-US" altLang="zh-TW" sz="1200" dirty="0">
                          <a:solidFill>
                            <a:srgbClr val="000000"/>
                          </a:solidFill>
                          <a:effectLst/>
                          <a:latin typeface="微軟正黑體" panose="020B0604030504040204" pitchFamily="34" charset="-120"/>
                          <a:ea typeface="新細明體" panose="02020500000000000000" pitchFamily="18" charset="-120"/>
                        </a:rPr>
                        <a:t>1.875</a:t>
                      </a:r>
                      <a:endParaRPr lang="en-US" sz="1200" dirty="0">
                        <a:solidFill>
                          <a:srgbClr val="000000"/>
                        </a:solidFill>
                        <a:effectLst/>
                        <a:latin typeface="微軟正黑體" panose="020B0604030504040204" pitchFamily="34" charset="-12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a:spcAft>
                          <a:spcPts val="0"/>
                        </a:spcAft>
                      </a:pPr>
                      <a:r>
                        <a:rPr lang="en-US" altLang="zh-TW" sz="1200" dirty="0">
                          <a:solidFill>
                            <a:srgbClr val="000000"/>
                          </a:solidFill>
                          <a:effectLst/>
                          <a:latin typeface="微軟正黑體" panose="020B0604030504040204" pitchFamily="34" charset="-120"/>
                          <a:ea typeface="新細明體" panose="02020500000000000000" pitchFamily="18" charset="-120"/>
                        </a:rPr>
                        <a:t>1.875</a:t>
                      </a:r>
                      <a:endParaRPr lang="en-US" sz="1200" dirty="0">
                        <a:solidFill>
                          <a:srgbClr val="000000"/>
                        </a:solidFill>
                        <a:effectLst/>
                        <a:latin typeface="微軟正黑體" panose="020B0604030504040204" pitchFamily="34" charset="-12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tc>
                  <a:txBody>
                    <a:bodyPr/>
                    <a:lstStyle/>
                    <a:p>
                      <a:pPr algn="ctr">
                        <a:spcAft>
                          <a:spcPts val="0"/>
                        </a:spcAft>
                      </a:pPr>
                      <a:r>
                        <a:rPr lang="en-US" altLang="zh-TW" sz="1200" dirty="0">
                          <a:solidFill>
                            <a:srgbClr val="000000"/>
                          </a:solidFill>
                          <a:effectLst/>
                          <a:latin typeface="微軟正黑體" panose="020B0604030504040204" pitchFamily="34" charset="-120"/>
                          <a:ea typeface="新細明體" panose="02020500000000000000" pitchFamily="18" charset="-120"/>
                        </a:rPr>
                        <a:t>1.875</a:t>
                      </a:r>
                      <a:endParaRPr lang="en-US" sz="1200" dirty="0">
                        <a:solidFill>
                          <a:srgbClr val="000000"/>
                        </a:solidFill>
                        <a:effectLst/>
                        <a:latin typeface="微軟正黑體" panose="020B0604030504040204" pitchFamily="34" charset="-120"/>
                        <a:ea typeface="新細明體" panose="02020500000000000000" pitchFamily="18" charset="-120"/>
                      </a:endParaRPr>
                    </a:p>
                  </a:txBody>
                  <a:tcPr marL="11783" marR="1178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a:noFill/>
                    </a:lnB>
                  </a:tcPr>
                </a:tc>
                <a:extLst>
                  <a:ext uri="{0D108BD9-81ED-4DB2-BD59-A6C34878D82A}">
                    <a16:rowId xmlns:a16="http://schemas.microsoft.com/office/drawing/2014/main" xmlns="" val="10007"/>
                  </a:ext>
                </a:extLst>
              </a:tr>
            </a:tbl>
          </a:graphicData>
        </a:graphic>
      </p:graphicFrame>
      <p:sp>
        <p:nvSpPr>
          <p:cNvPr id="6" name="文字方塊 5">
            <a:extLst>
              <a:ext uri="{FF2B5EF4-FFF2-40B4-BE49-F238E27FC236}">
                <a16:creationId xmlns:a16="http://schemas.microsoft.com/office/drawing/2014/main" xmlns="" id="{52975452-03ED-CAFE-8ACB-5D821D746442}"/>
              </a:ext>
            </a:extLst>
          </p:cNvPr>
          <p:cNvSpPr txBox="1"/>
          <p:nvPr/>
        </p:nvSpPr>
        <p:spPr>
          <a:xfrm>
            <a:off x="430928" y="4742598"/>
            <a:ext cx="8024715" cy="738664"/>
          </a:xfrm>
          <a:prstGeom prst="rect">
            <a:avLst/>
          </a:prstGeom>
          <a:noFill/>
        </p:spPr>
        <p:txBody>
          <a:bodyPr wrap="square">
            <a:spAutoFit/>
          </a:bodyPr>
          <a:lstStyle/>
          <a:p>
            <a:pPr marL="171446" indent="-171446">
              <a:spcBef>
                <a:spcPts val="600"/>
              </a:spcBef>
              <a:buFont typeface="Arial" panose="020B0604020202020204" pitchFamily="34" charset="0"/>
              <a:buChar char="•"/>
            </a:pPr>
            <a:r>
              <a:rPr lang="en-US" altLang="zh-TW" sz="1400" b="1" dirty="0">
                <a:solidFill>
                  <a:srgbClr val="000000"/>
                </a:solidFill>
              </a:rPr>
              <a:t>3</a:t>
            </a:r>
            <a:r>
              <a:rPr lang="zh-TW" altLang="en-US" sz="1400" b="1" dirty="0">
                <a:solidFill>
                  <a:srgbClr val="000000"/>
                </a:solidFill>
              </a:rPr>
              <a:t>月</a:t>
            </a:r>
            <a:r>
              <a:rPr lang="en-US" altLang="zh-TW" sz="1400" b="1" dirty="0">
                <a:solidFill>
                  <a:srgbClr val="000000"/>
                </a:solidFill>
              </a:rPr>
              <a:t>FOMC</a:t>
            </a:r>
            <a:r>
              <a:rPr lang="zh-TW" altLang="en-US" sz="1400" b="1" dirty="0">
                <a:solidFill>
                  <a:srgbClr val="000000"/>
                </a:solidFill>
              </a:rPr>
              <a:t>聲明稱一些額外政策緊縮屬適當，今年利率預期中位數維持</a:t>
            </a:r>
            <a:r>
              <a:rPr lang="en-US" altLang="zh-TW" sz="1400" b="1" dirty="0">
                <a:solidFill>
                  <a:srgbClr val="000000"/>
                </a:solidFill>
              </a:rPr>
              <a:t>5.1%</a:t>
            </a:r>
            <a:r>
              <a:rPr lang="zh-TW" altLang="en-US" sz="1400" b="1" dirty="0">
                <a:solidFill>
                  <a:srgbClr val="000000"/>
                </a:solidFill>
              </a:rPr>
              <a:t>不變，主席</a:t>
            </a:r>
            <a:r>
              <a:rPr lang="en-US" altLang="zh-TW" sz="1400" b="1" dirty="0">
                <a:solidFill>
                  <a:srgbClr val="000000"/>
                </a:solidFill>
              </a:rPr>
              <a:t>Powell</a:t>
            </a:r>
            <a:r>
              <a:rPr lang="zh-TW" altLang="en-US" sz="1400" b="1" dirty="0">
                <a:solidFill>
                  <a:srgbClr val="000000"/>
                </a:solidFill>
              </a:rPr>
              <a:t>稱今年降息非基本情境。</a:t>
            </a:r>
            <a:r>
              <a:rPr lang="en-US" altLang="zh-TW" sz="1400" b="1" dirty="0">
                <a:solidFill>
                  <a:srgbClr val="000000"/>
                </a:solidFill>
              </a:rPr>
              <a:t>Fed</a:t>
            </a:r>
            <a:r>
              <a:rPr lang="zh-TW" altLang="en-US" sz="1400" b="1" dirty="0">
                <a:solidFill>
                  <a:srgbClr val="000000"/>
                </a:solidFill>
              </a:rPr>
              <a:t>本次釋放訊息符合我們此前預估</a:t>
            </a:r>
            <a:r>
              <a:rPr lang="en-US" altLang="zh-TW" sz="1400" b="1" dirty="0">
                <a:solidFill>
                  <a:srgbClr val="000000"/>
                </a:solidFill>
              </a:rPr>
              <a:t>5</a:t>
            </a:r>
            <a:r>
              <a:rPr lang="zh-TW" altLang="en-US" sz="1400" b="1" dirty="0">
                <a:solidFill>
                  <a:srgbClr val="000000"/>
                </a:solidFill>
              </a:rPr>
              <a:t>月升息至</a:t>
            </a:r>
            <a:r>
              <a:rPr lang="en-US" altLang="zh-TW" sz="1400" b="1" dirty="0">
                <a:solidFill>
                  <a:srgbClr val="000000"/>
                </a:solidFill>
              </a:rPr>
              <a:t>5.25%</a:t>
            </a:r>
            <a:r>
              <a:rPr lang="zh-TW" altLang="en-US" sz="1400" b="1" dirty="0">
                <a:solidFill>
                  <a:srgbClr val="000000"/>
                </a:solidFill>
              </a:rPr>
              <a:t>後停止看法，惟後續須視數據及信貸緊縮狀況</a:t>
            </a:r>
            <a:r>
              <a:rPr lang="zh-TW" altLang="en-US" sz="1400" b="1" dirty="0">
                <a:solidFill>
                  <a:srgbClr val="000000"/>
                </a:solidFill>
                <a:latin typeface="微軟正黑體"/>
                <a:ea typeface="微軟正黑體"/>
              </a:rPr>
              <a:t>。</a:t>
            </a:r>
            <a:endParaRPr lang="en-US" altLang="zh-TW" sz="1400" b="1" dirty="0">
              <a:solidFill>
                <a:srgbClr val="000000"/>
              </a:solidFill>
              <a:latin typeface="微軟正黑體"/>
              <a:ea typeface="微軟正黑體"/>
            </a:endParaRPr>
          </a:p>
        </p:txBody>
      </p:sp>
      <p:sp>
        <p:nvSpPr>
          <p:cNvPr id="9" name="標題 1"/>
          <p:cNvSpPr txBox="1">
            <a:spLocks/>
          </p:cNvSpPr>
          <p:nvPr/>
        </p:nvSpPr>
        <p:spPr>
          <a:xfrm>
            <a:off x="144488" y="764704"/>
            <a:ext cx="8892008" cy="360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ctr" anchorCtr="0" compatLnSpc="1">
            <a:prstTxWarp prst="textNoShape">
              <a:avLst/>
            </a:prstTxWarp>
            <a:noAutofit/>
          </a:bodyPr>
          <a:lstStyle>
            <a:lvl1pPr algn="l" defTabSz="914400" rtl="0" eaLnBrk="1" latinLnBrk="0" hangingPunct="1">
              <a:spcBef>
                <a:spcPct val="0"/>
              </a:spcBef>
              <a:buNone/>
              <a:defRPr sz="2800" kern="1200">
                <a:solidFill>
                  <a:schemeClr val="tx1"/>
                </a:solidFill>
                <a:latin typeface="微軟正黑體" pitchFamily="34" charset="-120"/>
                <a:ea typeface="微軟正黑體" pitchFamily="34" charset="-120"/>
                <a:cs typeface="+mj-cs"/>
              </a:defRPr>
            </a:lvl1pPr>
          </a:lstStyle>
          <a:p>
            <a:r>
              <a:rPr lang="en-US" altLang="zh-TW" b="1" dirty="0" smtClean="0"/>
              <a:t>Fed</a:t>
            </a:r>
            <a:r>
              <a:rPr lang="zh-TW" altLang="en-US" b="1" dirty="0" smtClean="0"/>
              <a:t>升息近尾聲，</a:t>
            </a:r>
            <a:r>
              <a:rPr lang="zh-TW" altLang="en-US" b="1" dirty="0"/>
              <a:t>後續視數據及銀行狀況</a:t>
            </a:r>
          </a:p>
        </p:txBody>
      </p:sp>
      <p:sp>
        <p:nvSpPr>
          <p:cNvPr id="12" name="文字版面配置區 7">
            <a:extLst>
              <a:ext uri="{FF2B5EF4-FFF2-40B4-BE49-F238E27FC236}">
                <a16:creationId xmlns:a16="http://schemas.microsoft.com/office/drawing/2014/main" xmlns="" id="{7A617DB8-9084-D745-90EA-94DC07B46B21}"/>
              </a:ext>
            </a:extLst>
          </p:cNvPr>
          <p:cNvSpPr txBox="1">
            <a:spLocks/>
          </p:cNvSpPr>
          <p:nvPr/>
        </p:nvSpPr>
        <p:spPr bwMode="auto">
          <a:xfrm>
            <a:off x="539552" y="6597352"/>
            <a:ext cx="7344816" cy="288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t" anchorCtr="0" compatLnSpc="1">
            <a:prstTxWarp prst="textNoShape">
              <a:avLst/>
            </a:prstTxWarp>
            <a:noAutofit/>
          </a:bodyPr>
          <a:lstStyle>
            <a:lvl1pPr marL="0" indent="0" algn="l" rtl="0" eaLnBrk="0" fontAlgn="base" hangingPunct="0">
              <a:spcBef>
                <a:spcPct val="20000"/>
              </a:spcBef>
              <a:spcAft>
                <a:spcPct val="0"/>
              </a:spcAft>
              <a:buFontTx/>
              <a:buNone/>
              <a:defRPr kumimoji="1" sz="900">
                <a:solidFill>
                  <a:schemeClr val="tx1"/>
                </a:solidFill>
                <a:latin typeface="微軟正黑體" pitchFamily="34" charset="-120"/>
                <a:ea typeface="微軟正黑體" pitchFamily="34" charset="-120"/>
                <a:cs typeface="+mn-cs"/>
              </a:defRPr>
            </a:lvl1pPr>
            <a:lvl2pPr marL="742797" indent="-285691" algn="l" rtl="0" eaLnBrk="0" fontAlgn="base" hangingPunct="0">
              <a:spcBef>
                <a:spcPct val="20000"/>
              </a:spcBef>
              <a:spcAft>
                <a:spcPct val="0"/>
              </a:spcAft>
              <a:buChar char="–"/>
              <a:defRPr kumimoji="1" sz="2000">
                <a:solidFill>
                  <a:schemeClr val="tx1"/>
                </a:solidFill>
                <a:latin typeface="+mn-lt"/>
                <a:ea typeface="+mn-ea"/>
              </a:defRPr>
            </a:lvl2pPr>
            <a:lvl3pPr marL="1142764" indent="-228553" algn="l" rtl="0" eaLnBrk="0" fontAlgn="base" hangingPunct="0">
              <a:spcBef>
                <a:spcPct val="20000"/>
              </a:spcBef>
              <a:spcAft>
                <a:spcPct val="0"/>
              </a:spcAft>
              <a:buChar char="•"/>
              <a:defRPr kumimoji="1" sz="1600">
                <a:solidFill>
                  <a:schemeClr val="tx1"/>
                </a:solidFill>
                <a:latin typeface="+mn-lt"/>
                <a:ea typeface="+mn-ea"/>
              </a:defRPr>
            </a:lvl3pPr>
            <a:lvl4pPr marL="1599870" indent="-228553" algn="l" rtl="0" eaLnBrk="0" fontAlgn="base" hangingPunct="0">
              <a:spcBef>
                <a:spcPct val="20000"/>
              </a:spcBef>
              <a:spcAft>
                <a:spcPct val="0"/>
              </a:spcAft>
              <a:buChar char="–"/>
              <a:defRPr kumimoji="1" sz="2000">
                <a:solidFill>
                  <a:schemeClr val="tx1"/>
                </a:solidFill>
                <a:latin typeface="+mn-lt"/>
                <a:ea typeface="新細明體" pitchFamily="18" charset="-120"/>
              </a:defRPr>
            </a:lvl4pPr>
            <a:lvl5pPr marL="2056976" indent="-228553" algn="l" rtl="0" eaLnBrk="0" fontAlgn="base" hangingPunct="0">
              <a:spcBef>
                <a:spcPct val="20000"/>
              </a:spcBef>
              <a:spcAft>
                <a:spcPct val="0"/>
              </a:spcAft>
              <a:buChar char="»"/>
              <a:defRPr kumimoji="1" sz="2000">
                <a:solidFill>
                  <a:schemeClr val="tx1"/>
                </a:solidFill>
                <a:latin typeface="+mn-lt"/>
                <a:ea typeface="新細明體" pitchFamily="18" charset="-120"/>
              </a:defRPr>
            </a:lvl5pPr>
            <a:lvl6pPr marL="2514081" indent="-228553" algn="l" rtl="0" fontAlgn="base">
              <a:spcBef>
                <a:spcPct val="20000"/>
              </a:spcBef>
              <a:spcAft>
                <a:spcPct val="0"/>
              </a:spcAft>
              <a:buChar char="»"/>
              <a:defRPr kumimoji="1" sz="2000">
                <a:solidFill>
                  <a:schemeClr val="tx1"/>
                </a:solidFill>
                <a:latin typeface="+mn-lt"/>
                <a:ea typeface="新細明體" pitchFamily="18" charset="-120"/>
              </a:defRPr>
            </a:lvl6pPr>
            <a:lvl7pPr marL="2971187" indent="-228553" algn="l" rtl="0" fontAlgn="base">
              <a:spcBef>
                <a:spcPct val="20000"/>
              </a:spcBef>
              <a:spcAft>
                <a:spcPct val="0"/>
              </a:spcAft>
              <a:buChar char="»"/>
              <a:defRPr kumimoji="1" sz="2000">
                <a:solidFill>
                  <a:schemeClr val="tx1"/>
                </a:solidFill>
                <a:latin typeface="+mn-lt"/>
                <a:ea typeface="新細明體" pitchFamily="18" charset="-120"/>
              </a:defRPr>
            </a:lvl7pPr>
            <a:lvl8pPr marL="3428293" indent="-228553" algn="l" rtl="0" fontAlgn="base">
              <a:spcBef>
                <a:spcPct val="20000"/>
              </a:spcBef>
              <a:spcAft>
                <a:spcPct val="0"/>
              </a:spcAft>
              <a:buChar char="»"/>
              <a:defRPr kumimoji="1" sz="2000">
                <a:solidFill>
                  <a:schemeClr val="tx1"/>
                </a:solidFill>
                <a:latin typeface="+mn-lt"/>
                <a:ea typeface="新細明體" pitchFamily="18" charset="-120"/>
              </a:defRPr>
            </a:lvl8pPr>
            <a:lvl9pPr marL="3885398" indent="-228553" algn="l" rtl="0" fontAlgn="base">
              <a:spcBef>
                <a:spcPct val="20000"/>
              </a:spcBef>
              <a:spcAft>
                <a:spcPct val="0"/>
              </a:spcAft>
              <a:buChar char="»"/>
              <a:defRPr kumimoji="1" sz="2000">
                <a:solidFill>
                  <a:schemeClr val="tx1"/>
                </a:solidFill>
                <a:latin typeface="+mn-lt"/>
                <a:ea typeface="新細明體" pitchFamily="18" charset="-120"/>
              </a:defRPr>
            </a:lvl9pPr>
          </a:lstStyle>
          <a:p>
            <a:r>
              <a:rPr lang="zh-TW" altLang="en-US" sz="1200" kern="0" dirty="0"/>
              <a:t>資料來源：台新投顧整理，截至</a:t>
            </a:r>
            <a:r>
              <a:rPr lang="en-US" altLang="zh-TW" sz="1200" kern="0" dirty="0" smtClean="0"/>
              <a:t>2023/4</a:t>
            </a:r>
            <a:endParaRPr lang="en-US" altLang="zh-TW" sz="1200" kern="0" dirty="0"/>
          </a:p>
        </p:txBody>
      </p:sp>
    </p:spTree>
    <p:extLst>
      <p:ext uri="{BB962C8B-B14F-4D97-AF65-F5344CB8AC3E}">
        <p14:creationId xmlns:p14="http://schemas.microsoft.com/office/powerpoint/2010/main" val="1743542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字版面配置區 4">
            <a:extLst>
              <a:ext uri="{FF2B5EF4-FFF2-40B4-BE49-F238E27FC236}">
                <a16:creationId xmlns="" xmlns:a16="http://schemas.microsoft.com/office/drawing/2014/main" id="{F855ED0B-927A-21D0-E8BF-D3F4ED64FC04}"/>
              </a:ext>
            </a:extLst>
          </p:cNvPr>
          <p:cNvSpPr txBox="1">
            <a:spLocks/>
          </p:cNvSpPr>
          <p:nvPr/>
        </p:nvSpPr>
        <p:spPr bwMode="auto">
          <a:xfrm>
            <a:off x="395538" y="1293201"/>
            <a:ext cx="4031679" cy="27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t" anchorCtr="0" compatLnSpc="1">
            <a:prstTxWarp prst="textNoShape">
              <a:avLst/>
            </a:prstTxWarp>
            <a:noAutofit/>
          </a:bodyPr>
          <a:lstStyle>
            <a:lvl1pPr marL="214313" indent="-214313" algn="l" rtl="0" eaLnBrk="1" fontAlgn="base" hangingPunct="1">
              <a:spcBef>
                <a:spcPct val="20000"/>
              </a:spcBef>
              <a:spcAft>
                <a:spcPct val="0"/>
              </a:spcAft>
              <a:buFont typeface="Arial" pitchFamily="34" charset="0"/>
              <a:buChar char="•"/>
              <a:defRPr kumimoji="1" sz="1350">
                <a:solidFill>
                  <a:srgbClr val="C00000"/>
                </a:solidFill>
                <a:latin typeface="微軟正黑體" pitchFamily="34" charset="-120"/>
                <a:ea typeface="微軟正黑體" pitchFamily="34" charset="-120"/>
                <a:cs typeface="+mn-cs"/>
              </a:defRPr>
            </a:lvl1pPr>
            <a:lvl2pPr marL="742797" indent="-285691" algn="l" rtl="0" eaLnBrk="1" fontAlgn="base" hangingPunct="1">
              <a:spcBef>
                <a:spcPct val="20000"/>
              </a:spcBef>
              <a:spcAft>
                <a:spcPct val="0"/>
              </a:spcAft>
              <a:buChar char="–"/>
              <a:defRPr kumimoji="1" sz="2000">
                <a:solidFill>
                  <a:schemeClr val="tx1"/>
                </a:solidFill>
                <a:latin typeface="+mn-lt"/>
                <a:ea typeface="+mn-ea"/>
              </a:defRPr>
            </a:lvl2pPr>
            <a:lvl3pPr marL="1142764" indent="-228553" algn="l" rtl="0" eaLnBrk="1" fontAlgn="base" hangingPunct="1">
              <a:spcBef>
                <a:spcPct val="20000"/>
              </a:spcBef>
              <a:spcAft>
                <a:spcPct val="0"/>
              </a:spcAft>
              <a:buChar char="•"/>
              <a:defRPr kumimoji="1" sz="1600">
                <a:solidFill>
                  <a:schemeClr val="tx1"/>
                </a:solidFill>
                <a:latin typeface="+mn-lt"/>
                <a:ea typeface="+mn-ea"/>
              </a:defRPr>
            </a:lvl3pPr>
            <a:lvl4pPr marL="1599870"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4pPr>
            <a:lvl5pPr marL="2056976"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5pPr>
            <a:lvl6pPr marL="2514081"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6pPr>
            <a:lvl7pPr marL="2971187"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7pPr>
            <a:lvl8pPr marL="3428293"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8pPr>
            <a:lvl9pPr marL="3885398"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9pPr>
          </a:lstStyle>
          <a:p>
            <a:r>
              <a:rPr lang="en-US" altLang="zh-TW" sz="1600" kern="0" dirty="0"/>
              <a:t>Fed</a:t>
            </a:r>
            <a:r>
              <a:rPr lang="zh-TW" altLang="en-US" sz="1600" kern="0" dirty="0"/>
              <a:t>融資工具借款餘額</a:t>
            </a:r>
            <a:r>
              <a:rPr lang="en-US" altLang="zh-TW" sz="1600" kern="0" dirty="0"/>
              <a:t>(</a:t>
            </a:r>
            <a:r>
              <a:rPr lang="zh-TW" altLang="en-US" sz="1600" kern="0" dirty="0"/>
              <a:t>億美元</a:t>
            </a:r>
            <a:r>
              <a:rPr lang="en-US" altLang="zh-TW" sz="1600" kern="0" dirty="0"/>
              <a:t>)</a:t>
            </a:r>
            <a:endParaRPr lang="zh-TW" altLang="en-US" sz="1600" kern="0" dirty="0"/>
          </a:p>
        </p:txBody>
      </p:sp>
      <p:sp>
        <p:nvSpPr>
          <p:cNvPr id="19" name="文字方塊 18"/>
          <p:cNvSpPr txBox="1"/>
          <p:nvPr/>
        </p:nvSpPr>
        <p:spPr>
          <a:xfrm>
            <a:off x="4716016" y="1293201"/>
            <a:ext cx="4707661" cy="266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t" anchorCtr="0" compatLnSpc="1">
            <a:prstTxWarp prst="textNoShape">
              <a:avLst/>
            </a:prstTxWarp>
            <a:noAutofit/>
          </a:bodyPr>
          <a:lstStyle>
            <a:defPPr>
              <a:defRPr lang="zh-TW"/>
            </a:defPPr>
            <a:lvl1pPr marL="214313" indent="-214313" eaLnBrk="1" hangingPunct="1">
              <a:spcBef>
                <a:spcPct val="20000"/>
              </a:spcBef>
              <a:buFont typeface="Arial" pitchFamily="34" charset="0"/>
              <a:buChar char="•"/>
              <a:defRPr sz="1350" kern="0">
                <a:solidFill>
                  <a:srgbClr val="C00000"/>
                </a:solidFill>
                <a:latin typeface="微軟正黑體" pitchFamily="34" charset="-120"/>
                <a:ea typeface="微軟正黑體" pitchFamily="34" charset="-120"/>
              </a:defRPr>
            </a:lvl1pPr>
            <a:lvl2pPr marL="742797" indent="-285691" eaLnBrk="1" hangingPunct="1">
              <a:spcBef>
                <a:spcPct val="20000"/>
              </a:spcBef>
              <a:buChar char="–"/>
              <a:defRPr sz="2000">
                <a:latin typeface="+mn-lt"/>
                <a:ea typeface="+mn-ea"/>
              </a:defRPr>
            </a:lvl2pPr>
            <a:lvl3pPr marL="1142764" indent="-228553" eaLnBrk="1" hangingPunct="1">
              <a:spcBef>
                <a:spcPct val="20000"/>
              </a:spcBef>
              <a:buChar char="•"/>
              <a:defRPr sz="1600">
                <a:latin typeface="+mn-lt"/>
                <a:ea typeface="+mn-ea"/>
              </a:defRPr>
            </a:lvl3pPr>
            <a:lvl4pPr marL="1599870" indent="-228553" eaLnBrk="1" hangingPunct="1">
              <a:spcBef>
                <a:spcPct val="20000"/>
              </a:spcBef>
              <a:buChar char="–"/>
              <a:defRPr sz="2000">
                <a:latin typeface="+mn-lt"/>
                <a:ea typeface="新細明體" pitchFamily="18" charset="-120"/>
              </a:defRPr>
            </a:lvl4pPr>
            <a:lvl5pPr marL="2056976" indent="-228553" eaLnBrk="1" hangingPunct="1">
              <a:spcBef>
                <a:spcPct val="20000"/>
              </a:spcBef>
              <a:buChar char="»"/>
              <a:defRPr sz="2000">
                <a:latin typeface="+mn-lt"/>
                <a:ea typeface="新細明體" pitchFamily="18" charset="-120"/>
              </a:defRPr>
            </a:lvl5pPr>
            <a:lvl6pPr marL="2514081" indent="-228553" fontAlgn="base">
              <a:spcBef>
                <a:spcPct val="20000"/>
              </a:spcBef>
              <a:spcAft>
                <a:spcPct val="0"/>
              </a:spcAft>
              <a:buChar char="»"/>
              <a:defRPr sz="2000">
                <a:latin typeface="+mn-lt"/>
                <a:ea typeface="新細明體" pitchFamily="18" charset="-120"/>
              </a:defRPr>
            </a:lvl6pPr>
            <a:lvl7pPr marL="2971187" indent="-228553" fontAlgn="base">
              <a:spcBef>
                <a:spcPct val="20000"/>
              </a:spcBef>
              <a:spcAft>
                <a:spcPct val="0"/>
              </a:spcAft>
              <a:buChar char="»"/>
              <a:defRPr sz="2000">
                <a:latin typeface="+mn-lt"/>
                <a:ea typeface="新細明體" pitchFamily="18" charset="-120"/>
              </a:defRPr>
            </a:lvl7pPr>
            <a:lvl8pPr marL="3428293" indent="-228553" fontAlgn="base">
              <a:spcBef>
                <a:spcPct val="20000"/>
              </a:spcBef>
              <a:spcAft>
                <a:spcPct val="0"/>
              </a:spcAft>
              <a:buChar char="»"/>
              <a:defRPr sz="2000">
                <a:latin typeface="+mn-lt"/>
                <a:ea typeface="新細明體" pitchFamily="18" charset="-120"/>
              </a:defRPr>
            </a:lvl8pPr>
            <a:lvl9pPr marL="3885398" indent="-228553" fontAlgn="base">
              <a:spcBef>
                <a:spcPct val="20000"/>
              </a:spcBef>
              <a:spcAft>
                <a:spcPct val="0"/>
              </a:spcAft>
              <a:buChar char="»"/>
              <a:defRPr sz="2000">
                <a:latin typeface="+mn-lt"/>
                <a:ea typeface="新細明體" pitchFamily="18" charset="-120"/>
              </a:defRPr>
            </a:lvl9pPr>
          </a:lstStyle>
          <a:p>
            <a:r>
              <a:rPr lang="en-US" altLang="zh-TW" sz="1600" dirty="0"/>
              <a:t>3m FRA-OIS</a:t>
            </a:r>
            <a:r>
              <a:rPr lang="zh-TW" altLang="en-US" sz="1600" dirty="0"/>
              <a:t> </a:t>
            </a:r>
            <a:r>
              <a:rPr lang="en-US" altLang="zh-TW" sz="1600" dirty="0"/>
              <a:t>(bps)</a:t>
            </a:r>
            <a:endParaRPr lang="zh-TW" altLang="en-US" sz="1600" dirty="0"/>
          </a:p>
        </p:txBody>
      </p:sp>
      <p:graphicFrame>
        <p:nvGraphicFramePr>
          <p:cNvPr id="12" name="表格 11">
            <a:extLst>
              <a:ext uri="{FF2B5EF4-FFF2-40B4-BE49-F238E27FC236}">
                <a16:creationId xmlns="" xmlns:a16="http://schemas.microsoft.com/office/drawing/2014/main" id="{C8B56716-425D-AAFC-B8B5-6E1715040746}"/>
              </a:ext>
            </a:extLst>
          </p:cNvPr>
          <p:cNvGraphicFramePr>
            <a:graphicFrameLocks noGrp="1"/>
          </p:cNvGraphicFramePr>
          <p:nvPr>
            <p:extLst/>
          </p:nvPr>
        </p:nvGraphicFramePr>
        <p:xfrm>
          <a:off x="553490" y="4023622"/>
          <a:ext cx="3816424" cy="1610360"/>
        </p:xfrm>
        <a:graphic>
          <a:graphicData uri="http://schemas.openxmlformats.org/drawingml/2006/table">
            <a:tbl>
              <a:tblPr firstRow="1" bandRow="1">
                <a:tableStyleId>{00A15C55-8517-42AA-B614-E9B94910E393}</a:tableStyleId>
              </a:tblPr>
              <a:tblGrid>
                <a:gridCol w="662472">
                  <a:extLst>
                    <a:ext uri="{9D8B030D-6E8A-4147-A177-3AD203B41FA5}">
                      <a16:colId xmlns="" xmlns:a16="http://schemas.microsoft.com/office/drawing/2014/main" val="3442623660"/>
                    </a:ext>
                  </a:extLst>
                </a:gridCol>
                <a:gridCol w="1576976">
                  <a:extLst>
                    <a:ext uri="{9D8B030D-6E8A-4147-A177-3AD203B41FA5}">
                      <a16:colId xmlns="" xmlns:a16="http://schemas.microsoft.com/office/drawing/2014/main" val="1379852376"/>
                    </a:ext>
                  </a:extLst>
                </a:gridCol>
                <a:gridCol w="1576976">
                  <a:extLst>
                    <a:ext uri="{9D8B030D-6E8A-4147-A177-3AD203B41FA5}">
                      <a16:colId xmlns="" xmlns:a16="http://schemas.microsoft.com/office/drawing/2014/main" val="1486384454"/>
                    </a:ext>
                  </a:extLst>
                </a:gridCol>
              </a:tblGrid>
              <a:tr h="343094">
                <a:tc>
                  <a:txBody>
                    <a:bodyPr/>
                    <a:lstStyle/>
                    <a:p>
                      <a:pPr algn="ctr">
                        <a:lnSpc>
                          <a:spcPts val="1400"/>
                        </a:lnSpc>
                      </a:pPr>
                      <a:endParaRPr lang="zh-TW" altLang="en-US" sz="1200" dirty="0">
                        <a:latin typeface="+mn-ea"/>
                        <a:ea typeface="+mn-ea"/>
                      </a:endParaRPr>
                    </a:p>
                  </a:txBody>
                  <a:tcPr anchor="ctr">
                    <a:solidFill>
                      <a:srgbClr val="C00000"/>
                    </a:solidFill>
                  </a:tcPr>
                </a:tc>
                <a:tc>
                  <a:txBody>
                    <a:bodyPr/>
                    <a:lstStyle/>
                    <a:p>
                      <a:pPr algn="ctr">
                        <a:lnSpc>
                          <a:spcPts val="1400"/>
                        </a:lnSpc>
                      </a:pPr>
                      <a:r>
                        <a:rPr lang="en-US" altLang="zh-TW" sz="1200" dirty="0">
                          <a:latin typeface="+mn-ea"/>
                          <a:ea typeface="+mn-ea"/>
                        </a:rPr>
                        <a:t>Fed</a:t>
                      </a:r>
                      <a:r>
                        <a:rPr lang="zh-TW" altLang="en-US" sz="1200" dirty="0">
                          <a:latin typeface="+mn-ea"/>
                          <a:ea typeface="+mn-ea"/>
                        </a:rPr>
                        <a:t>貼現窗口</a:t>
                      </a:r>
                      <a:endParaRPr lang="en-US" altLang="zh-TW" sz="1200" dirty="0">
                        <a:latin typeface="+mn-ea"/>
                        <a:ea typeface="+mn-ea"/>
                      </a:endParaRPr>
                    </a:p>
                    <a:p>
                      <a:pPr algn="ctr">
                        <a:lnSpc>
                          <a:spcPts val="1400"/>
                        </a:lnSpc>
                      </a:pPr>
                      <a:r>
                        <a:rPr lang="en-US" altLang="zh-TW" sz="1200" dirty="0">
                          <a:latin typeface="+mn-ea"/>
                          <a:ea typeface="+mn-ea"/>
                        </a:rPr>
                        <a:t>Discount Window</a:t>
                      </a:r>
                      <a:endParaRPr lang="zh-TW" altLang="en-US" sz="1200" dirty="0">
                        <a:latin typeface="+mn-ea"/>
                        <a:ea typeface="+mn-ea"/>
                      </a:endParaRPr>
                    </a:p>
                  </a:txBody>
                  <a:tcPr anchor="ctr">
                    <a:solidFill>
                      <a:srgbClr val="C00000"/>
                    </a:solidFill>
                  </a:tcPr>
                </a:tc>
                <a:tc>
                  <a:txBody>
                    <a:bodyPr/>
                    <a:lstStyle/>
                    <a:p>
                      <a:pPr marL="0" marR="0" indent="0" algn="ctr" defTabSz="914211" rtl="0" eaLnBrk="1" fontAlgn="auto" latinLnBrk="0" hangingPunct="1">
                        <a:lnSpc>
                          <a:spcPts val="1400"/>
                        </a:lnSpc>
                        <a:spcBef>
                          <a:spcPts val="0"/>
                        </a:spcBef>
                        <a:spcAft>
                          <a:spcPts val="0"/>
                        </a:spcAft>
                        <a:buClrTx/>
                        <a:buSzTx/>
                        <a:buFontTx/>
                        <a:buNone/>
                        <a:tabLst/>
                        <a:defRPr/>
                      </a:pPr>
                      <a:r>
                        <a:rPr lang="zh-TW" altLang="en-US" sz="1200" dirty="0">
                          <a:latin typeface="+mn-ea"/>
                          <a:ea typeface="+mn-ea"/>
                        </a:rPr>
                        <a:t>銀行期限融資計劃</a:t>
                      </a:r>
                      <a:endParaRPr lang="en-US" altLang="zh-TW" sz="1200" dirty="0">
                        <a:latin typeface="+mn-ea"/>
                        <a:ea typeface="+mn-ea"/>
                      </a:endParaRPr>
                    </a:p>
                    <a:p>
                      <a:pPr marL="0" marR="0" indent="0" algn="ctr" defTabSz="914211" rtl="0" eaLnBrk="1" fontAlgn="auto" latinLnBrk="0" hangingPunct="1">
                        <a:lnSpc>
                          <a:spcPts val="1400"/>
                        </a:lnSpc>
                        <a:spcBef>
                          <a:spcPts val="0"/>
                        </a:spcBef>
                        <a:spcAft>
                          <a:spcPts val="0"/>
                        </a:spcAft>
                        <a:buClrTx/>
                        <a:buSzTx/>
                        <a:buFontTx/>
                        <a:buNone/>
                        <a:tabLst/>
                        <a:defRPr/>
                      </a:pPr>
                      <a:r>
                        <a:rPr lang="en" altLang="zh-TW" sz="1200" dirty="0">
                          <a:latin typeface="+mn-ea"/>
                          <a:ea typeface="+mn-ea"/>
                        </a:rPr>
                        <a:t>BTFP</a:t>
                      </a:r>
                      <a:endParaRPr lang="zh-TW" altLang="en-US" sz="1200" dirty="0">
                        <a:latin typeface="+mn-ea"/>
                        <a:ea typeface="+mn-ea"/>
                      </a:endParaRPr>
                    </a:p>
                  </a:txBody>
                  <a:tcPr anchor="ctr">
                    <a:solidFill>
                      <a:srgbClr val="C00000"/>
                    </a:solidFill>
                  </a:tcPr>
                </a:tc>
                <a:extLst>
                  <a:ext uri="{0D108BD9-81ED-4DB2-BD59-A6C34878D82A}">
                    <a16:rowId xmlns="" xmlns:a16="http://schemas.microsoft.com/office/drawing/2014/main" val="3989761580"/>
                  </a:ext>
                </a:extLst>
              </a:tr>
              <a:tr h="350153">
                <a:tc>
                  <a:txBody>
                    <a:bodyPr/>
                    <a:lstStyle/>
                    <a:p>
                      <a:pPr algn="ctr">
                        <a:lnSpc>
                          <a:spcPts val="1400"/>
                        </a:lnSpc>
                      </a:pPr>
                      <a:r>
                        <a:rPr lang="zh-TW" altLang="en-US" sz="1200" b="1" dirty="0">
                          <a:latin typeface="+mn-ea"/>
                          <a:ea typeface="+mn-ea"/>
                        </a:rPr>
                        <a:t>天期</a:t>
                      </a:r>
                    </a:p>
                  </a:txBody>
                  <a:tcPr anchor="ctr"/>
                </a:tc>
                <a:tc>
                  <a:txBody>
                    <a:bodyPr/>
                    <a:lstStyle/>
                    <a:p>
                      <a:pPr marL="0" marR="0" lvl="0" indent="0" algn="ctr" defTabSz="914211" rtl="0" eaLnBrk="1" fontAlgn="auto" latinLnBrk="0" hangingPunct="1">
                        <a:lnSpc>
                          <a:spcPts val="1400"/>
                        </a:lnSpc>
                        <a:spcBef>
                          <a:spcPts val="0"/>
                        </a:spcBef>
                        <a:spcAft>
                          <a:spcPts val="0"/>
                        </a:spcAft>
                        <a:buClrTx/>
                        <a:buSzTx/>
                        <a:buFontTx/>
                        <a:buNone/>
                        <a:tabLst/>
                        <a:defRPr/>
                      </a:pPr>
                      <a:r>
                        <a:rPr lang="zh-TW" altLang="en-US" sz="1200" b="0" u="none" dirty="0">
                          <a:latin typeface="+mn-ea"/>
                          <a:ea typeface="+mn-ea"/>
                        </a:rPr>
                        <a:t>一級條件者</a:t>
                      </a:r>
                      <a:r>
                        <a:rPr lang="en-US" altLang="zh-TW" sz="1200" b="0" u="none" dirty="0">
                          <a:latin typeface="+mn-ea"/>
                          <a:ea typeface="+mn-ea"/>
                        </a:rPr>
                        <a:t>(Primary credit) </a:t>
                      </a:r>
                      <a:r>
                        <a:rPr lang="zh-TW" altLang="en-US" sz="1200" b="0" u="none" dirty="0">
                          <a:latin typeface="+mn-ea"/>
                          <a:ea typeface="+mn-ea"/>
                        </a:rPr>
                        <a:t>最長</a:t>
                      </a:r>
                      <a:r>
                        <a:rPr lang="en-US" altLang="zh-TW" sz="1200" b="0" u="none" dirty="0">
                          <a:latin typeface="+mn-ea"/>
                          <a:ea typeface="+mn-ea"/>
                        </a:rPr>
                        <a:t>90</a:t>
                      </a:r>
                      <a:r>
                        <a:rPr lang="zh-CN" altLang="en-US" sz="1200" b="0" u="none" dirty="0">
                          <a:latin typeface="+mn-ea"/>
                          <a:ea typeface="+mn-ea"/>
                        </a:rPr>
                        <a:t>日</a:t>
                      </a:r>
                      <a:endParaRPr lang="zh-TW" altLang="en-US" sz="1200" b="0" u="none" dirty="0">
                        <a:latin typeface="+mn-ea"/>
                        <a:ea typeface="+mn-ea"/>
                      </a:endParaRPr>
                    </a:p>
                  </a:txBody>
                  <a:tcPr anchor="ctr"/>
                </a:tc>
                <a:tc>
                  <a:txBody>
                    <a:bodyPr/>
                    <a:lstStyle/>
                    <a:p>
                      <a:pPr marL="0" marR="0" indent="0" algn="ctr" defTabSz="914211" rtl="0" eaLnBrk="1" fontAlgn="auto" latinLnBrk="0" hangingPunct="1">
                        <a:lnSpc>
                          <a:spcPts val="1400"/>
                        </a:lnSpc>
                        <a:spcBef>
                          <a:spcPts val="0"/>
                        </a:spcBef>
                        <a:spcAft>
                          <a:spcPts val="0"/>
                        </a:spcAft>
                        <a:buClrTx/>
                        <a:buSzTx/>
                        <a:buFontTx/>
                        <a:buNone/>
                        <a:tabLst/>
                        <a:defRPr/>
                      </a:pPr>
                      <a:r>
                        <a:rPr lang="zh-TW" altLang="en-US" sz="1200" b="0" u="none" dirty="0">
                          <a:latin typeface="+mn-ea"/>
                          <a:ea typeface="+mn-ea"/>
                        </a:rPr>
                        <a:t>可長達</a:t>
                      </a:r>
                      <a:r>
                        <a:rPr lang="en-US" altLang="zh-TW" sz="1200" b="0" u="none" dirty="0">
                          <a:latin typeface="+mn-ea"/>
                          <a:ea typeface="+mn-ea"/>
                        </a:rPr>
                        <a:t>1</a:t>
                      </a:r>
                      <a:r>
                        <a:rPr lang="zh-CN" altLang="en-US" sz="1200" b="0" u="none" dirty="0">
                          <a:latin typeface="+mn-ea"/>
                          <a:ea typeface="+mn-ea"/>
                        </a:rPr>
                        <a:t>年</a:t>
                      </a:r>
                      <a:endParaRPr lang="zh-TW" altLang="en-US" sz="1200" b="0" u="none" dirty="0">
                        <a:latin typeface="+mn-ea"/>
                        <a:ea typeface="+mn-ea"/>
                      </a:endParaRPr>
                    </a:p>
                  </a:txBody>
                  <a:tcPr anchor="ctr"/>
                </a:tc>
                <a:extLst>
                  <a:ext uri="{0D108BD9-81ED-4DB2-BD59-A6C34878D82A}">
                    <a16:rowId xmlns="" xmlns:a16="http://schemas.microsoft.com/office/drawing/2014/main" val="4027148008"/>
                  </a:ext>
                </a:extLst>
              </a:tr>
              <a:tr h="350153">
                <a:tc>
                  <a:txBody>
                    <a:bodyPr/>
                    <a:lstStyle/>
                    <a:p>
                      <a:pPr algn="ctr">
                        <a:lnSpc>
                          <a:spcPts val="1400"/>
                        </a:lnSpc>
                      </a:pPr>
                      <a:r>
                        <a:rPr lang="zh-TW" altLang="en-US" sz="1200" b="1" dirty="0">
                          <a:latin typeface="+mn-ea"/>
                          <a:ea typeface="+mn-ea"/>
                        </a:rPr>
                        <a:t>利率</a:t>
                      </a:r>
                      <a:r>
                        <a:rPr lang="en-US" altLang="zh-TW" sz="1200" b="1" dirty="0">
                          <a:latin typeface="+mn-ea"/>
                          <a:ea typeface="+mn-ea"/>
                        </a:rPr>
                        <a:t>(4/13)</a:t>
                      </a:r>
                      <a:endParaRPr lang="zh-TW" altLang="en-US" sz="1200" b="1" dirty="0">
                        <a:latin typeface="+mn-ea"/>
                        <a:ea typeface="+mn-ea"/>
                      </a:endParaRPr>
                    </a:p>
                  </a:txBody>
                  <a:tcPr anchor="ctr"/>
                </a:tc>
                <a:tc>
                  <a:txBody>
                    <a:bodyPr/>
                    <a:lstStyle/>
                    <a:p>
                      <a:pPr marL="0" marR="0" lvl="0" indent="0" algn="ctr" defTabSz="914211" rtl="0" eaLnBrk="1" fontAlgn="auto" latinLnBrk="0" hangingPunct="1">
                        <a:lnSpc>
                          <a:spcPts val="1400"/>
                        </a:lnSpc>
                        <a:spcBef>
                          <a:spcPts val="0"/>
                        </a:spcBef>
                        <a:spcAft>
                          <a:spcPts val="0"/>
                        </a:spcAft>
                        <a:buClrTx/>
                        <a:buSzTx/>
                        <a:buFontTx/>
                        <a:buNone/>
                        <a:tabLst/>
                        <a:defRPr/>
                      </a:pPr>
                      <a:r>
                        <a:rPr lang="en-US" altLang="zh-TW" sz="1200" b="0" u="none" dirty="0">
                          <a:latin typeface="+mn-ea"/>
                          <a:ea typeface="+mn-ea"/>
                        </a:rPr>
                        <a:t>Primary credit rate</a:t>
                      </a:r>
                    </a:p>
                    <a:p>
                      <a:pPr marL="0" marR="0" lvl="0" indent="0" algn="ctr" defTabSz="914211" rtl="0" eaLnBrk="1" fontAlgn="auto" latinLnBrk="0" hangingPunct="1">
                        <a:lnSpc>
                          <a:spcPts val="1400"/>
                        </a:lnSpc>
                        <a:spcBef>
                          <a:spcPts val="0"/>
                        </a:spcBef>
                        <a:spcAft>
                          <a:spcPts val="0"/>
                        </a:spcAft>
                        <a:buClrTx/>
                        <a:buSzTx/>
                        <a:buFontTx/>
                        <a:buNone/>
                        <a:tabLst/>
                        <a:defRPr/>
                      </a:pPr>
                      <a:r>
                        <a:rPr lang="zh-TW" altLang="en-US" sz="1200" b="0" u="none" dirty="0">
                          <a:latin typeface="+mn-ea"/>
                          <a:ea typeface="+mn-ea"/>
                        </a:rPr>
                        <a:t>目前</a:t>
                      </a:r>
                      <a:r>
                        <a:rPr lang="en-US" altLang="zh-CN" sz="1200" b="0" u="none" dirty="0">
                          <a:latin typeface="+mn-ea"/>
                          <a:ea typeface="+mn-ea"/>
                        </a:rPr>
                        <a:t>5</a:t>
                      </a:r>
                      <a:r>
                        <a:rPr lang="zh-CN" altLang="en-US" sz="1200" b="0" u="none" dirty="0">
                          <a:latin typeface="+mn-ea"/>
                          <a:ea typeface="+mn-ea"/>
                        </a:rPr>
                        <a:t>％</a:t>
                      </a:r>
                      <a:endParaRPr lang="en-US" altLang="zh-CN" sz="1200" b="0" u="none" dirty="0">
                        <a:latin typeface="+mn-ea"/>
                        <a:ea typeface="+mn-ea"/>
                      </a:endParaRPr>
                    </a:p>
                  </a:txBody>
                  <a:tcPr anchor="ctr"/>
                </a:tc>
                <a:tc>
                  <a:txBody>
                    <a:bodyPr/>
                    <a:lstStyle/>
                    <a:p>
                      <a:pPr algn="ctr">
                        <a:lnSpc>
                          <a:spcPts val="1400"/>
                        </a:lnSpc>
                      </a:pPr>
                      <a:r>
                        <a:rPr lang="en-US" altLang="zh-TW" sz="1200" b="0" u="none" dirty="0">
                          <a:latin typeface="+mn-ea"/>
                          <a:ea typeface="+mn-ea"/>
                        </a:rPr>
                        <a:t>OIS</a:t>
                      </a:r>
                      <a:r>
                        <a:rPr lang="zh-TW" altLang="en-US" sz="1200" b="0" u="none" dirty="0">
                          <a:latin typeface="+mn-ea"/>
                          <a:ea typeface="+mn-ea"/>
                        </a:rPr>
                        <a:t>利率＋</a:t>
                      </a:r>
                      <a:r>
                        <a:rPr lang="en-US" altLang="zh-TW" sz="1200" b="0" u="none" dirty="0">
                          <a:latin typeface="+mn-ea"/>
                          <a:ea typeface="+mn-ea"/>
                        </a:rPr>
                        <a:t>10bps</a:t>
                      </a:r>
                    </a:p>
                    <a:p>
                      <a:pPr algn="ctr">
                        <a:lnSpc>
                          <a:spcPts val="1400"/>
                        </a:lnSpc>
                      </a:pPr>
                      <a:r>
                        <a:rPr lang="en-US" altLang="zh-TW" sz="1200" b="0" u="none" dirty="0">
                          <a:latin typeface="+mn-ea"/>
                          <a:ea typeface="+mn-ea"/>
                        </a:rPr>
                        <a:t>(</a:t>
                      </a:r>
                      <a:r>
                        <a:rPr lang="zh-TW" altLang="en-US" sz="1200" b="0" u="none" dirty="0">
                          <a:latin typeface="+mn-ea"/>
                          <a:ea typeface="+mn-ea"/>
                        </a:rPr>
                        <a:t>目前</a:t>
                      </a:r>
                      <a:r>
                        <a:rPr lang="en-US" altLang="zh-CN" sz="1200" b="0" u="none" dirty="0">
                          <a:latin typeface="+mn-ea"/>
                          <a:ea typeface="+mn-ea"/>
                        </a:rPr>
                        <a:t>4.81</a:t>
                      </a:r>
                      <a:r>
                        <a:rPr lang="zh-CN" altLang="en-US" sz="1200" b="0" u="none" dirty="0">
                          <a:latin typeface="+mn-ea"/>
                          <a:ea typeface="+mn-ea"/>
                        </a:rPr>
                        <a:t>％</a:t>
                      </a:r>
                      <a:r>
                        <a:rPr lang="en-US" altLang="zh-TW" sz="1200" b="0" u="none" dirty="0">
                          <a:latin typeface="+mn-ea"/>
                          <a:ea typeface="+mn-ea"/>
                        </a:rPr>
                        <a:t>)</a:t>
                      </a:r>
                      <a:endParaRPr lang="zh-TW" altLang="en-US" sz="1200" b="0" u="none" dirty="0">
                        <a:latin typeface="+mn-ea"/>
                        <a:ea typeface="+mn-ea"/>
                      </a:endParaRPr>
                    </a:p>
                  </a:txBody>
                  <a:tcPr anchor="ctr"/>
                </a:tc>
                <a:extLst>
                  <a:ext uri="{0D108BD9-81ED-4DB2-BD59-A6C34878D82A}">
                    <a16:rowId xmlns="" xmlns:a16="http://schemas.microsoft.com/office/drawing/2014/main" val="1809707345"/>
                  </a:ext>
                </a:extLst>
              </a:tr>
              <a:tr h="206920">
                <a:tc>
                  <a:txBody>
                    <a:bodyPr/>
                    <a:lstStyle/>
                    <a:p>
                      <a:pPr algn="ctr">
                        <a:lnSpc>
                          <a:spcPts val="1400"/>
                        </a:lnSpc>
                      </a:pPr>
                      <a:r>
                        <a:rPr lang="zh-TW" altLang="en-US" sz="1200" b="1" dirty="0">
                          <a:latin typeface="+mn-ea"/>
                          <a:ea typeface="+mn-ea"/>
                        </a:rPr>
                        <a:t>擔保品</a:t>
                      </a:r>
                    </a:p>
                  </a:txBody>
                  <a:tcPr anchor="ctr"/>
                </a:tc>
                <a:tc>
                  <a:txBody>
                    <a:bodyPr/>
                    <a:lstStyle/>
                    <a:p>
                      <a:pPr marL="0" indent="0" algn="ctr">
                        <a:lnSpc>
                          <a:spcPts val="1400"/>
                        </a:lnSpc>
                        <a:buFont typeface="Arial" panose="020B0604020202020204" pitchFamily="34" charset="0"/>
                        <a:buNone/>
                      </a:pPr>
                      <a:r>
                        <a:rPr lang="zh-TW" altLang="en-US" sz="1200" dirty="0">
                          <a:latin typeface="+mn-ea"/>
                          <a:ea typeface="+mn-ea"/>
                        </a:rPr>
                        <a:t>以市價評價</a:t>
                      </a:r>
                    </a:p>
                  </a:txBody>
                  <a:tcPr anchor="ctr"/>
                </a:tc>
                <a:tc>
                  <a:txBody>
                    <a:bodyPr/>
                    <a:lstStyle/>
                    <a:p>
                      <a:pPr marL="0" indent="0" algn="ctr">
                        <a:lnSpc>
                          <a:spcPts val="1400"/>
                        </a:lnSpc>
                        <a:buFont typeface="Arial" panose="020B0604020202020204" pitchFamily="34" charset="0"/>
                        <a:buNone/>
                      </a:pPr>
                      <a:r>
                        <a:rPr lang="zh-TW" altLang="en-US" sz="1200" b="0" u="none" dirty="0">
                          <a:latin typeface="+mn-ea"/>
                          <a:ea typeface="+mn-ea"/>
                        </a:rPr>
                        <a:t>以面額評價</a:t>
                      </a:r>
                    </a:p>
                  </a:txBody>
                  <a:tcPr anchor="ctr"/>
                </a:tc>
                <a:extLst>
                  <a:ext uri="{0D108BD9-81ED-4DB2-BD59-A6C34878D82A}">
                    <a16:rowId xmlns="" xmlns:a16="http://schemas.microsoft.com/office/drawing/2014/main" val="718318990"/>
                  </a:ext>
                </a:extLst>
              </a:tr>
            </a:tbl>
          </a:graphicData>
        </a:graphic>
      </p:graphicFrame>
      <p:sp>
        <p:nvSpPr>
          <p:cNvPr id="15" name="文字版面配置區 3">
            <a:extLst>
              <a:ext uri="{FF2B5EF4-FFF2-40B4-BE49-F238E27FC236}">
                <a16:creationId xmlns="" xmlns:a16="http://schemas.microsoft.com/office/drawing/2014/main" id="{B7A31EA0-9723-0F92-8FF6-F42074465C5C}"/>
              </a:ext>
            </a:extLst>
          </p:cNvPr>
          <p:cNvSpPr txBox="1">
            <a:spLocks/>
          </p:cNvSpPr>
          <p:nvPr/>
        </p:nvSpPr>
        <p:spPr bwMode="auto">
          <a:xfrm>
            <a:off x="460085" y="3594417"/>
            <a:ext cx="4031679" cy="27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t" anchorCtr="0" compatLnSpc="1">
            <a:prstTxWarp prst="textNoShape">
              <a:avLst/>
            </a:prstTxWarp>
            <a:noAutofit/>
          </a:bodyPr>
          <a:lstStyle>
            <a:lvl1pPr marL="214313" indent="-214313" algn="l" rtl="0" eaLnBrk="1" fontAlgn="base" hangingPunct="1">
              <a:spcBef>
                <a:spcPct val="20000"/>
              </a:spcBef>
              <a:spcAft>
                <a:spcPct val="0"/>
              </a:spcAft>
              <a:buFont typeface="Arial" pitchFamily="34" charset="0"/>
              <a:buChar char="•"/>
              <a:defRPr kumimoji="1" sz="1350">
                <a:solidFill>
                  <a:srgbClr val="C00000"/>
                </a:solidFill>
                <a:latin typeface="微軟正黑體" pitchFamily="34" charset="-120"/>
                <a:ea typeface="微軟正黑體" pitchFamily="34" charset="-120"/>
                <a:cs typeface="+mn-cs"/>
              </a:defRPr>
            </a:lvl1pPr>
            <a:lvl2pPr marL="742797" indent="-285691" algn="l" rtl="0" eaLnBrk="1" fontAlgn="base" hangingPunct="1">
              <a:spcBef>
                <a:spcPct val="20000"/>
              </a:spcBef>
              <a:spcAft>
                <a:spcPct val="0"/>
              </a:spcAft>
              <a:buChar char="–"/>
              <a:defRPr kumimoji="1" sz="2000">
                <a:solidFill>
                  <a:schemeClr val="tx1"/>
                </a:solidFill>
                <a:latin typeface="+mn-lt"/>
                <a:ea typeface="+mn-ea"/>
              </a:defRPr>
            </a:lvl2pPr>
            <a:lvl3pPr marL="1142764" indent="-228553" algn="l" rtl="0" eaLnBrk="1" fontAlgn="base" hangingPunct="1">
              <a:spcBef>
                <a:spcPct val="20000"/>
              </a:spcBef>
              <a:spcAft>
                <a:spcPct val="0"/>
              </a:spcAft>
              <a:buChar char="•"/>
              <a:defRPr kumimoji="1" sz="1600">
                <a:solidFill>
                  <a:schemeClr val="tx1"/>
                </a:solidFill>
                <a:latin typeface="+mn-lt"/>
                <a:ea typeface="+mn-ea"/>
              </a:defRPr>
            </a:lvl3pPr>
            <a:lvl4pPr marL="1599870"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4pPr>
            <a:lvl5pPr marL="2056976"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5pPr>
            <a:lvl6pPr marL="2514081"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6pPr>
            <a:lvl7pPr marL="2971187"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7pPr>
            <a:lvl8pPr marL="3428293"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8pPr>
            <a:lvl9pPr marL="3885398"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9pPr>
          </a:lstStyle>
          <a:p>
            <a:r>
              <a:rPr lang="zh-TW" altLang="en-US" sz="1600" kern="0" dirty="0"/>
              <a:t>美國金融業融資工具</a:t>
            </a:r>
          </a:p>
        </p:txBody>
      </p:sp>
      <p:graphicFrame>
        <p:nvGraphicFramePr>
          <p:cNvPr id="14" name="圖表 13"/>
          <p:cNvGraphicFramePr>
            <a:graphicFrameLocks/>
          </p:cNvGraphicFramePr>
          <p:nvPr>
            <p:extLst/>
          </p:nvPr>
        </p:nvGraphicFramePr>
        <p:xfrm>
          <a:off x="342020" y="1665533"/>
          <a:ext cx="4031679" cy="201425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7" name="圖表 16">
            <a:extLst>
              <a:ext uri="{FF2B5EF4-FFF2-40B4-BE49-F238E27FC236}">
                <a16:creationId xmlns="" xmlns:a16="http://schemas.microsoft.com/office/drawing/2014/main" id="{F1436A74-3EBD-46D9-B028-18E70D4A7B0B}"/>
              </a:ext>
            </a:extLst>
          </p:cNvPr>
          <p:cNvGraphicFramePr>
            <a:graphicFrameLocks/>
          </p:cNvGraphicFramePr>
          <p:nvPr>
            <p:extLst/>
          </p:nvPr>
        </p:nvGraphicFramePr>
        <p:xfrm>
          <a:off x="4716016" y="2132856"/>
          <a:ext cx="4180398" cy="3168352"/>
        </p:xfrm>
        <a:graphic>
          <a:graphicData uri="http://schemas.openxmlformats.org/drawingml/2006/chart">
            <c:chart xmlns:c="http://schemas.openxmlformats.org/drawingml/2006/chart" xmlns:r="http://schemas.openxmlformats.org/officeDocument/2006/relationships" r:id="rId3"/>
          </a:graphicData>
        </a:graphic>
      </p:graphicFrame>
      <p:sp>
        <p:nvSpPr>
          <p:cNvPr id="7" name="標題 1">
            <a:extLst>
              <a:ext uri="{FF2B5EF4-FFF2-40B4-BE49-F238E27FC236}">
                <a16:creationId xmlns="" xmlns:a16="http://schemas.microsoft.com/office/drawing/2014/main" id="{993B96DA-C91F-099E-A765-8719BF7B0315}"/>
              </a:ext>
            </a:extLst>
          </p:cNvPr>
          <p:cNvSpPr txBox="1">
            <a:spLocks/>
          </p:cNvSpPr>
          <p:nvPr/>
        </p:nvSpPr>
        <p:spPr>
          <a:xfrm>
            <a:off x="251520" y="730390"/>
            <a:ext cx="8644894" cy="35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ctr" anchorCtr="0" compatLnSpc="1">
            <a:prstTxWarp prst="textNoShape">
              <a:avLst/>
            </a:prstTxWarp>
            <a:noAutofit/>
          </a:bodyPr>
          <a:lstStyle>
            <a:lvl1pPr algn="ctr" defTabSz="914400" rtl="0" eaLnBrk="1" latinLnBrk="0" hangingPunct="1">
              <a:spcBef>
                <a:spcPct val="0"/>
              </a:spcBef>
              <a:buNone/>
              <a:defRPr sz="2400" kern="1200">
                <a:solidFill>
                  <a:schemeClr val="tx1"/>
                </a:solidFill>
                <a:latin typeface="+mj-lt"/>
                <a:ea typeface="+mj-ea"/>
                <a:cs typeface="+mj-cs"/>
              </a:defRPr>
            </a:lvl1pPr>
          </a:lstStyle>
          <a:p>
            <a:pPr algn="l"/>
            <a:r>
              <a:rPr lang="zh-TW" altLang="en-US" sz="2800" b="1" dirty="0">
                <a:solidFill>
                  <a:srgbClr val="000000"/>
                </a:solidFill>
              </a:rPr>
              <a:t>融資工具餘額逐週下降，流動性狀況漸改善</a:t>
            </a:r>
          </a:p>
        </p:txBody>
      </p:sp>
      <p:sp>
        <p:nvSpPr>
          <p:cNvPr id="9" name="投影片編號版面配置區 8">
            <a:extLst>
              <a:ext uri="{FF2B5EF4-FFF2-40B4-BE49-F238E27FC236}">
                <a16:creationId xmlns="" xmlns:a16="http://schemas.microsoft.com/office/drawing/2014/main" id="{692C2C77-71C0-21AD-4DB4-F36145731458}"/>
              </a:ext>
            </a:extLst>
          </p:cNvPr>
          <p:cNvSpPr>
            <a:spLocks noGrp="1"/>
          </p:cNvSpPr>
          <p:nvPr>
            <p:ph type="sldNum" sz="quarter" idx="10"/>
          </p:nvPr>
        </p:nvSpPr>
        <p:spPr/>
        <p:txBody>
          <a:bodyPr/>
          <a:lstStyle/>
          <a:p>
            <a:pPr>
              <a:defRPr/>
            </a:pPr>
            <a:fld id="{8A6BB031-9F46-4198-8429-70D2518FBFBC}" type="slidenum">
              <a:rPr lang="en-US" altLang="zh-TW" smtClean="0">
                <a:solidFill>
                  <a:srgbClr val="000000"/>
                </a:solidFill>
              </a:rPr>
              <a:pPr>
                <a:defRPr/>
              </a:pPr>
              <a:t>23</a:t>
            </a:fld>
            <a:endParaRPr lang="en-US" altLang="zh-TW">
              <a:solidFill>
                <a:srgbClr val="000000"/>
              </a:solidFill>
            </a:endParaRPr>
          </a:p>
        </p:txBody>
      </p:sp>
      <p:sp>
        <p:nvSpPr>
          <p:cNvPr id="10" name="文字版面配置區 7">
            <a:extLst>
              <a:ext uri="{FF2B5EF4-FFF2-40B4-BE49-F238E27FC236}">
                <a16:creationId xmlns="" xmlns:a16="http://schemas.microsoft.com/office/drawing/2014/main" id="{49FC6EE3-357B-47DF-E45D-698D47FAE87A}"/>
              </a:ext>
            </a:extLst>
          </p:cNvPr>
          <p:cNvSpPr txBox="1">
            <a:spLocks/>
          </p:cNvSpPr>
          <p:nvPr/>
        </p:nvSpPr>
        <p:spPr bwMode="auto">
          <a:xfrm>
            <a:off x="539552" y="6597352"/>
            <a:ext cx="6156684" cy="2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t" anchorCtr="0" compatLnSpc="1">
            <a:prstTxWarp prst="textNoShape">
              <a:avLst/>
            </a:prstTxWarp>
            <a:noAutofit/>
          </a:bodyPr>
          <a:lstStyle>
            <a:lvl1pPr marL="0" indent="0" algn="l" rtl="0" eaLnBrk="0" fontAlgn="base" hangingPunct="0">
              <a:spcBef>
                <a:spcPct val="20000"/>
              </a:spcBef>
              <a:spcAft>
                <a:spcPct val="0"/>
              </a:spcAft>
              <a:buFontTx/>
              <a:buNone/>
              <a:defRPr kumimoji="1" sz="900">
                <a:solidFill>
                  <a:schemeClr val="tx1"/>
                </a:solidFill>
                <a:latin typeface="微軟正黑體" pitchFamily="34" charset="-120"/>
                <a:ea typeface="微軟正黑體" pitchFamily="34" charset="-120"/>
                <a:cs typeface="+mn-cs"/>
              </a:defRPr>
            </a:lvl1pPr>
            <a:lvl2pPr marL="742797" indent="-285691" algn="l" rtl="0" eaLnBrk="0" fontAlgn="base" hangingPunct="0">
              <a:spcBef>
                <a:spcPct val="20000"/>
              </a:spcBef>
              <a:spcAft>
                <a:spcPct val="0"/>
              </a:spcAft>
              <a:buChar char="–"/>
              <a:defRPr kumimoji="1" sz="2000">
                <a:solidFill>
                  <a:schemeClr val="tx1"/>
                </a:solidFill>
                <a:latin typeface="+mn-lt"/>
                <a:ea typeface="+mn-ea"/>
              </a:defRPr>
            </a:lvl2pPr>
            <a:lvl3pPr marL="1142764" indent="-228553" algn="l" rtl="0" eaLnBrk="0" fontAlgn="base" hangingPunct="0">
              <a:spcBef>
                <a:spcPct val="20000"/>
              </a:spcBef>
              <a:spcAft>
                <a:spcPct val="0"/>
              </a:spcAft>
              <a:buChar char="•"/>
              <a:defRPr kumimoji="1" sz="1600">
                <a:solidFill>
                  <a:schemeClr val="tx1"/>
                </a:solidFill>
                <a:latin typeface="+mn-lt"/>
                <a:ea typeface="+mn-ea"/>
              </a:defRPr>
            </a:lvl3pPr>
            <a:lvl4pPr marL="1599870" indent="-228553" algn="l" rtl="0" eaLnBrk="0" fontAlgn="base" hangingPunct="0">
              <a:spcBef>
                <a:spcPct val="20000"/>
              </a:spcBef>
              <a:spcAft>
                <a:spcPct val="0"/>
              </a:spcAft>
              <a:buChar char="–"/>
              <a:defRPr kumimoji="1" sz="2000">
                <a:solidFill>
                  <a:schemeClr val="tx1"/>
                </a:solidFill>
                <a:latin typeface="+mn-lt"/>
                <a:ea typeface="新細明體" pitchFamily="18" charset="-120"/>
              </a:defRPr>
            </a:lvl4pPr>
            <a:lvl5pPr marL="2056976" indent="-228553" algn="l" rtl="0" eaLnBrk="0" fontAlgn="base" hangingPunct="0">
              <a:spcBef>
                <a:spcPct val="20000"/>
              </a:spcBef>
              <a:spcAft>
                <a:spcPct val="0"/>
              </a:spcAft>
              <a:buChar char="»"/>
              <a:defRPr kumimoji="1" sz="2000">
                <a:solidFill>
                  <a:schemeClr val="tx1"/>
                </a:solidFill>
                <a:latin typeface="+mn-lt"/>
                <a:ea typeface="新細明體" pitchFamily="18" charset="-120"/>
              </a:defRPr>
            </a:lvl5pPr>
            <a:lvl6pPr marL="2514081" indent="-228553" algn="l" rtl="0" fontAlgn="base">
              <a:spcBef>
                <a:spcPct val="20000"/>
              </a:spcBef>
              <a:spcAft>
                <a:spcPct val="0"/>
              </a:spcAft>
              <a:buChar char="»"/>
              <a:defRPr kumimoji="1" sz="2000">
                <a:solidFill>
                  <a:schemeClr val="tx1"/>
                </a:solidFill>
                <a:latin typeface="+mn-lt"/>
                <a:ea typeface="新細明體" pitchFamily="18" charset="-120"/>
              </a:defRPr>
            </a:lvl6pPr>
            <a:lvl7pPr marL="2971187" indent="-228553" algn="l" rtl="0" fontAlgn="base">
              <a:spcBef>
                <a:spcPct val="20000"/>
              </a:spcBef>
              <a:spcAft>
                <a:spcPct val="0"/>
              </a:spcAft>
              <a:buChar char="»"/>
              <a:defRPr kumimoji="1" sz="2000">
                <a:solidFill>
                  <a:schemeClr val="tx1"/>
                </a:solidFill>
                <a:latin typeface="+mn-lt"/>
                <a:ea typeface="新細明體" pitchFamily="18" charset="-120"/>
              </a:defRPr>
            </a:lvl7pPr>
            <a:lvl8pPr marL="3428293" indent="-228553" algn="l" rtl="0" fontAlgn="base">
              <a:spcBef>
                <a:spcPct val="20000"/>
              </a:spcBef>
              <a:spcAft>
                <a:spcPct val="0"/>
              </a:spcAft>
              <a:buChar char="»"/>
              <a:defRPr kumimoji="1" sz="2000">
                <a:solidFill>
                  <a:schemeClr val="tx1"/>
                </a:solidFill>
                <a:latin typeface="+mn-lt"/>
                <a:ea typeface="新細明體" pitchFamily="18" charset="-120"/>
              </a:defRPr>
            </a:lvl8pPr>
            <a:lvl9pPr marL="3885398" indent="-228553" algn="l" rtl="0" fontAlgn="base">
              <a:spcBef>
                <a:spcPct val="20000"/>
              </a:spcBef>
              <a:spcAft>
                <a:spcPct val="0"/>
              </a:spcAft>
              <a:buChar char="»"/>
              <a:defRPr kumimoji="1" sz="2000">
                <a:solidFill>
                  <a:schemeClr val="tx1"/>
                </a:solidFill>
                <a:latin typeface="+mn-lt"/>
                <a:ea typeface="新細明體" pitchFamily="18" charset="-120"/>
              </a:defRPr>
            </a:lvl9pPr>
          </a:lstStyle>
          <a:p>
            <a:r>
              <a:rPr lang="zh-TW" altLang="en-US" sz="1200" kern="0" dirty="0">
                <a:solidFill>
                  <a:srgbClr val="000000"/>
                </a:solidFill>
              </a:rPr>
              <a:t>資料來源：</a:t>
            </a:r>
            <a:r>
              <a:rPr lang="en-US" altLang="zh-TW" sz="1200" kern="0" dirty="0">
                <a:solidFill>
                  <a:srgbClr val="000000"/>
                </a:solidFill>
              </a:rPr>
              <a:t>Fed</a:t>
            </a:r>
            <a:r>
              <a:rPr lang="zh-TW" altLang="en-US" sz="1200" kern="0" dirty="0">
                <a:solidFill>
                  <a:srgbClr val="000000"/>
                </a:solidFill>
              </a:rPr>
              <a:t>，</a:t>
            </a:r>
            <a:r>
              <a:rPr lang="en-US" altLang="zh-TW" sz="1200" kern="0" dirty="0">
                <a:solidFill>
                  <a:srgbClr val="000000"/>
                </a:solidFill>
              </a:rPr>
              <a:t>Bloomberg</a:t>
            </a:r>
            <a:r>
              <a:rPr lang="zh-TW" altLang="en-US" sz="1200" kern="0" dirty="0">
                <a:solidFill>
                  <a:srgbClr val="000000"/>
                </a:solidFill>
              </a:rPr>
              <a:t>，台新投顧整理，</a:t>
            </a:r>
            <a:r>
              <a:rPr lang="en-US" altLang="zh-TW" sz="1200" kern="0" dirty="0">
                <a:solidFill>
                  <a:srgbClr val="000000"/>
                </a:solidFill>
              </a:rPr>
              <a:t>2023/4</a:t>
            </a:r>
          </a:p>
        </p:txBody>
      </p:sp>
    </p:spTree>
    <p:extLst>
      <p:ext uri="{BB962C8B-B14F-4D97-AF65-F5344CB8AC3E}">
        <p14:creationId xmlns:p14="http://schemas.microsoft.com/office/powerpoint/2010/main" val="3638244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a:extLst>
              <a:ext uri="{FF2B5EF4-FFF2-40B4-BE49-F238E27FC236}">
                <a16:creationId xmlns:a16="http://schemas.microsoft.com/office/drawing/2014/main" xmlns="" id="{85AD53F3-C9E2-F447-8836-B1B573313F27}"/>
              </a:ext>
            </a:extLst>
          </p:cNvPr>
          <p:cNvSpPr/>
          <p:nvPr/>
        </p:nvSpPr>
        <p:spPr>
          <a:xfrm>
            <a:off x="4245118" y="2261422"/>
            <a:ext cx="178729" cy="3312000"/>
          </a:xfrm>
          <a:prstGeom prst="rect">
            <a:avLst/>
          </a:prstGeom>
          <a:solidFill>
            <a:schemeClr val="accent4">
              <a:lumMod val="40000"/>
              <a:lumOff val="60000"/>
              <a:alpha val="3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p:cNvSpPr/>
          <p:nvPr/>
        </p:nvSpPr>
        <p:spPr>
          <a:xfrm>
            <a:off x="2851101" y="2277240"/>
            <a:ext cx="665264" cy="3312000"/>
          </a:xfrm>
          <a:prstGeom prst="rect">
            <a:avLst/>
          </a:prstGeom>
          <a:solidFill>
            <a:schemeClr val="accent4">
              <a:lumMod val="40000"/>
              <a:lumOff val="60000"/>
              <a:alpha val="3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1394011" y="2261422"/>
            <a:ext cx="429955" cy="3312000"/>
          </a:xfrm>
          <a:prstGeom prst="rect">
            <a:avLst/>
          </a:prstGeom>
          <a:solidFill>
            <a:schemeClr val="bg1">
              <a:lumMod val="75000"/>
              <a:alpha val="2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916178" y="2261422"/>
            <a:ext cx="151406" cy="3312000"/>
          </a:xfrm>
          <a:prstGeom prst="rect">
            <a:avLst/>
          </a:prstGeom>
          <a:solidFill>
            <a:schemeClr val="bg1">
              <a:lumMod val="75000"/>
              <a:alpha val="20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2" name="標題 1">
            <a:extLst>
              <a:ext uri="{FF2B5EF4-FFF2-40B4-BE49-F238E27FC236}">
                <a16:creationId xmlns:a16="http://schemas.microsoft.com/office/drawing/2014/main" xmlns="" id="{E3B3B644-F0E1-FB45-AA01-35A262C1519E}"/>
              </a:ext>
            </a:extLst>
          </p:cNvPr>
          <p:cNvSpPr>
            <a:spLocks noGrp="1"/>
          </p:cNvSpPr>
          <p:nvPr>
            <p:ph type="title"/>
          </p:nvPr>
        </p:nvSpPr>
        <p:spPr>
          <a:xfrm>
            <a:off x="107504" y="692696"/>
            <a:ext cx="8898466" cy="504056"/>
          </a:xfrm>
        </p:spPr>
        <p:txBody>
          <a:bodyPr/>
          <a:lstStyle/>
          <a:p>
            <a:r>
              <a:rPr kumimoji="1" lang="en-US" altLang="zh-TW" dirty="0" smtClean="0">
                <a:latin typeface="微軟正黑體"/>
                <a:ea typeface="微軟正黑體"/>
              </a:rPr>
              <a:t>F</a:t>
            </a:r>
            <a:r>
              <a:rPr kumimoji="1" lang="en-US" altLang="zh-TW" dirty="0" smtClean="0"/>
              <a:t>ed</a:t>
            </a:r>
            <a:r>
              <a:rPr kumimoji="1" lang="zh-TW" altLang="en-US" dirty="0"/>
              <a:t>縮</a:t>
            </a:r>
            <a:r>
              <a:rPr kumimoji="1" lang="zh-TW" altLang="en-US" dirty="0" smtClean="0"/>
              <a:t>表</a:t>
            </a:r>
            <a:r>
              <a:rPr kumimoji="1" lang="zh-TW" altLang="en-US" dirty="0"/>
              <a:t>狀況追蹤</a:t>
            </a:r>
          </a:p>
        </p:txBody>
      </p:sp>
      <p:sp>
        <p:nvSpPr>
          <p:cNvPr id="4" name="文字版面配置區 3">
            <a:extLst>
              <a:ext uri="{FF2B5EF4-FFF2-40B4-BE49-F238E27FC236}">
                <a16:creationId xmlns:a16="http://schemas.microsoft.com/office/drawing/2014/main" xmlns="" id="{B5995186-78FA-9348-9C39-7C61EFFB8EE9}"/>
              </a:ext>
            </a:extLst>
          </p:cNvPr>
          <p:cNvSpPr>
            <a:spLocks noGrp="1"/>
          </p:cNvSpPr>
          <p:nvPr>
            <p:ph type="body" sz="quarter" idx="18"/>
          </p:nvPr>
        </p:nvSpPr>
        <p:spPr>
          <a:xfrm>
            <a:off x="252289" y="1268760"/>
            <a:ext cx="4031679" cy="360040"/>
          </a:xfrm>
        </p:spPr>
        <p:txBody>
          <a:bodyPr/>
          <a:lstStyle/>
          <a:p>
            <a:r>
              <a:rPr kumimoji="1" lang="en-US" altLang="zh-TW" dirty="0"/>
              <a:t>SOMA</a:t>
            </a:r>
            <a:r>
              <a:rPr kumimoji="1" lang="zh-CN" altLang="en-US" dirty="0"/>
              <a:t>帳戶資產總額</a:t>
            </a:r>
            <a:r>
              <a:rPr kumimoji="1" lang="en-US" altLang="zh-CN" sz="1600" dirty="0"/>
              <a:t>(</a:t>
            </a:r>
            <a:r>
              <a:rPr kumimoji="1" lang="zh-CN" altLang="en-US" sz="1600" dirty="0"/>
              <a:t>兆美元</a:t>
            </a:r>
            <a:r>
              <a:rPr kumimoji="1" lang="en-US" altLang="zh-CN" sz="1600" dirty="0"/>
              <a:t>)</a:t>
            </a:r>
            <a:endParaRPr kumimoji="1" lang="zh-TW" altLang="en-US" dirty="0"/>
          </a:p>
        </p:txBody>
      </p:sp>
      <p:sp>
        <p:nvSpPr>
          <p:cNvPr id="5" name="文字版面配置區 4">
            <a:extLst>
              <a:ext uri="{FF2B5EF4-FFF2-40B4-BE49-F238E27FC236}">
                <a16:creationId xmlns:a16="http://schemas.microsoft.com/office/drawing/2014/main" xmlns="" id="{6D13E63F-C509-8242-8BFB-F5B90097FD7C}"/>
              </a:ext>
            </a:extLst>
          </p:cNvPr>
          <p:cNvSpPr>
            <a:spLocks noGrp="1"/>
          </p:cNvSpPr>
          <p:nvPr>
            <p:ph type="body" sz="quarter" idx="19"/>
          </p:nvPr>
        </p:nvSpPr>
        <p:spPr>
          <a:xfrm>
            <a:off x="4974291" y="1274706"/>
            <a:ext cx="4031679" cy="360040"/>
          </a:xfrm>
        </p:spPr>
        <p:txBody>
          <a:bodyPr/>
          <a:lstStyle/>
          <a:p>
            <a:r>
              <a:rPr kumimoji="1" lang="zh-TW" altLang="en-US" dirty="0"/>
              <a:t>公債與</a:t>
            </a:r>
            <a:r>
              <a:rPr kumimoji="1" lang="en-US" altLang="zh-TW" dirty="0"/>
              <a:t>MBS</a:t>
            </a:r>
            <a:r>
              <a:rPr kumimoji="1" lang="zh-CN" altLang="en-US" dirty="0"/>
              <a:t>變化</a:t>
            </a:r>
            <a:r>
              <a:rPr kumimoji="1" lang="en-US" altLang="zh-CN" sz="1600" dirty="0"/>
              <a:t>(</a:t>
            </a:r>
            <a:r>
              <a:rPr kumimoji="1" lang="zh-CN" altLang="en-US" sz="1600" dirty="0"/>
              <a:t>億美元</a:t>
            </a:r>
            <a:r>
              <a:rPr kumimoji="1" lang="en-US" altLang="zh-CN" sz="1600" dirty="0"/>
              <a:t>)</a:t>
            </a:r>
            <a:endParaRPr kumimoji="1" lang="zh-TW" altLang="en-US" dirty="0"/>
          </a:p>
        </p:txBody>
      </p:sp>
      <p:sp>
        <p:nvSpPr>
          <p:cNvPr id="6" name="文字版面配置區 5">
            <a:extLst>
              <a:ext uri="{FF2B5EF4-FFF2-40B4-BE49-F238E27FC236}">
                <a16:creationId xmlns:a16="http://schemas.microsoft.com/office/drawing/2014/main" xmlns="" id="{A43DAE34-AB46-7545-B3A6-3F9441CA63D7}"/>
              </a:ext>
            </a:extLst>
          </p:cNvPr>
          <p:cNvSpPr>
            <a:spLocks noGrp="1"/>
          </p:cNvSpPr>
          <p:nvPr>
            <p:ph type="body" sz="quarter" idx="12"/>
          </p:nvPr>
        </p:nvSpPr>
        <p:spPr/>
        <p:txBody>
          <a:bodyPr/>
          <a:lstStyle/>
          <a:p>
            <a:r>
              <a:rPr kumimoji="1" lang="zh-TW" altLang="en-US" dirty="0"/>
              <a:t>資料來源：</a:t>
            </a:r>
            <a:r>
              <a:rPr kumimoji="1" lang="en-US" altLang="zh-TW" dirty="0"/>
              <a:t>Bloomberg</a:t>
            </a:r>
            <a:r>
              <a:rPr kumimoji="1" lang="zh-TW" altLang="en-US" dirty="0"/>
              <a:t>，</a:t>
            </a:r>
            <a:r>
              <a:rPr kumimoji="1" lang="en-US" altLang="zh-TW" dirty="0"/>
              <a:t>New York Fed</a:t>
            </a:r>
            <a:r>
              <a:rPr kumimoji="1" lang="zh-TW" altLang="en-US" dirty="0"/>
              <a:t>，台新投顧整理，</a:t>
            </a:r>
            <a:r>
              <a:rPr kumimoji="1" lang="en-US" altLang="zh-TW" dirty="0"/>
              <a:t>2023/4</a:t>
            </a:r>
            <a:endParaRPr kumimoji="1" lang="zh-TW" altLang="en-US" dirty="0"/>
          </a:p>
        </p:txBody>
      </p:sp>
      <p:sp>
        <p:nvSpPr>
          <p:cNvPr id="8" name="投影片編號版面配置區 7">
            <a:extLst>
              <a:ext uri="{FF2B5EF4-FFF2-40B4-BE49-F238E27FC236}">
                <a16:creationId xmlns:a16="http://schemas.microsoft.com/office/drawing/2014/main" xmlns="" id="{05461D68-9733-4347-871B-F65EE6412DCB}"/>
              </a:ext>
            </a:extLst>
          </p:cNvPr>
          <p:cNvSpPr>
            <a:spLocks noGrp="1"/>
          </p:cNvSpPr>
          <p:nvPr>
            <p:ph type="sldNum" sz="quarter" idx="22"/>
          </p:nvPr>
        </p:nvSpPr>
        <p:spPr>
          <a:xfrm>
            <a:off x="126659" y="6399646"/>
            <a:ext cx="395064" cy="288032"/>
          </a:xfrm>
        </p:spPr>
        <p:txBody>
          <a:bodyPr/>
          <a:lstStyle/>
          <a:p>
            <a:fld id="{415482FC-CF5F-466A-B8B6-BC3733E92023}" type="slidenum">
              <a:rPr lang="zh-TW" altLang="en-US" smtClean="0"/>
              <a:pPr/>
              <a:t>24</a:t>
            </a:fld>
            <a:endParaRPr lang="zh-TW" altLang="en-US" dirty="0"/>
          </a:p>
        </p:txBody>
      </p:sp>
      <p:sp>
        <p:nvSpPr>
          <p:cNvPr id="16" name="文字方塊 15"/>
          <p:cNvSpPr txBox="1"/>
          <p:nvPr/>
        </p:nvSpPr>
        <p:spPr>
          <a:xfrm>
            <a:off x="2184576" y="2232016"/>
            <a:ext cx="1512168" cy="430887"/>
          </a:xfrm>
          <a:prstGeom prst="rect">
            <a:avLst/>
          </a:prstGeom>
          <a:noFill/>
        </p:spPr>
        <p:txBody>
          <a:bodyPr wrap="square" rtlCol="0">
            <a:spAutoFit/>
          </a:bodyPr>
          <a:lstStyle>
            <a:defPPr>
              <a:defRPr lang="zh-TW"/>
            </a:defPPr>
            <a:lvl1pPr algn="ctr">
              <a:defRPr sz="1200" b="1">
                <a:solidFill>
                  <a:schemeClr val="tx2">
                    <a:lumMod val="75000"/>
                  </a:schemeClr>
                </a:solidFill>
              </a:defRPr>
            </a:lvl1pPr>
          </a:lstStyle>
          <a:p>
            <a:pPr algn="l"/>
            <a:r>
              <a:rPr lang="en-US" altLang="zh-TW" sz="1100" dirty="0">
                <a:solidFill>
                  <a:schemeClr val="accent4">
                    <a:lumMod val="50000"/>
                  </a:schemeClr>
                </a:solidFill>
              </a:rPr>
              <a:t>QT</a:t>
            </a:r>
          </a:p>
          <a:p>
            <a:pPr algn="l"/>
            <a:r>
              <a:rPr lang="en-US" altLang="zh-TW" sz="1100" dirty="0">
                <a:solidFill>
                  <a:schemeClr val="accent4">
                    <a:lumMod val="50000"/>
                  </a:schemeClr>
                </a:solidFill>
              </a:rPr>
              <a:t>2017/10~2019/9</a:t>
            </a:r>
            <a:endParaRPr lang="zh-TW" altLang="en-US" sz="1100" dirty="0">
              <a:solidFill>
                <a:schemeClr val="accent4">
                  <a:lumMod val="50000"/>
                </a:schemeClr>
              </a:solidFill>
            </a:endParaRPr>
          </a:p>
        </p:txBody>
      </p:sp>
      <p:sp>
        <p:nvSpPr>
          <p:cNvPr id="17" name="文字方塊 16"/>
          <p:cNvSpPr txBox="1"/>
          <p:nvPr/>
        </p:nvSpPr>
        <p:spPr>
          <a:xfrm>
            <a:off x="1128162" y="3020265"/>
            <a:ext cx="1512168" cy="430887"/>
          </a:xfrm>
          <a:prstGeom prst="rect">
            <a:avLst/>
          </a:prstGeom>
          <a:noFill/>
        </p:spPr>
        <p:txBody>
          <a:bodyPr wrap="square" rtlCol="0">
            <a:spAutoFit/>
          </a:bodyPr>
          <a:lstStyle>
            <a:defPPr>
              <a:defRPr lang="zh-TW"/>
            </a:defPPr>
            <a:lvl1pPr algn="ctr">
              <a:defRPr sz="1200" b="1">
                <a:solidFill>
                  <a:schemeClr val="tx2">
                    <a:lumMod val="75000"/>
                  </a:schemeClr>
                </a:solidFill>
              </a:defRPr>
            </a:lvl1pPr>
          </a:lstStyle>
          <a:p>
            <a:pPr algn="l"/>
            <a:r>
              <a:rPr lang="en-US" altLang="zh-TW" sz="1100" dirty="0"/>
              <a:t>QE3</a:t>
            </a:r>
          </a:p>
          <a:p>
            <a:pPr algn="l"/>
            <a:r>
              <a:rPr lang="en-US" altLang="zh-TW" sz="1100" dirty="0"/>
              <a:t>2012/9~2013/12</a:t>
            </a:r>
            <a:endParaRPr lang="zh-TW" altLang="en-US" sz="1100" dirty="0"/>
          </a:p>
        </p:txBody>
      </p:sp>
      <p:sp>
        <p:nvSpPr>
          <p:cNvPr id="18" name="文字方塊 17"/>
          <p:cNvSpPr txBox="1"/>
          <p:nvPr/>
        </p:nvSpPr>
        <p:spPr>
          <a:xfrm>
            <a:off x="521723" y="2445449"/>
            <a:ext cx="1512168" cy="430887"/>
          </a:xfrm>
          <a:prstGeom prst="rect">
            <a:avLst/>
          </a:prstGeom>
          <a:noFill/>
        </p:spPr>
        <p:txBody>
          <a:bodyPr wrap="square" rtlCol="0">
            <a:spAutoFit/>
          </a:bodyPr>
          <a:lstStyle>
            <a:defPPr>
              <a:defRPr lang="zh-TW"/>
            </a:defPPr>
            <a:lvl1pPr algn="ctr">
              <a:defRPr sz="1200" b="1">
                <a:solidFill>
                  <a:schemeClr val="tx2">
                    <a:lumMod val="75000"/>
                  </a:schemeClr>
                </a:solidFill>
              </a:defRPr>
            </a:lvl1pPr>
          </a:lstStyle>
          <a:p>
            <a:pPr algn="l"/>
            <a:r>
              <a:rPr lang="en-US" altLang="zh-TW" sz="1100" dirty="0"/>
              <a:t>QE2</a:t>
            </a:r>
          </a:p>
          <a:p>
            <a:pPr algn="l"/>
            <a:r>
              <a:rPr lang="en-US" altLang="zh-TW" sz="1100" dirty="0"/>
              <a:t>2010/11~2011/6</a:t>
            </a:r>
            <a:endParaRPr lang="zh-TW" altLang="en-US" sz="1100" dirty="0"/>
          </a:p>
        </p:txBody>
      </p:sp>
      <p:sp>
        <p:nvSpPr>
          <p:cNvPr id="21" name="文字方塊 20">
            <a:extLst>
              <a:ext uri="{FF2B5EF4-FFF2-40B4-BE49-F238E27FC236}">
                <a16:creationId xmlns:a16="http://schemas.microsoft.com/office/drawing/2014/main" xmlns="" id="{03E5B61A-260C-9C4B-9F19-929E4559C590}"/>
              </a:ext>
            </a:extLst>
          </p:cNvPr>
          <p:cNvSpPr txBox="1"/>
          <p:nvPr/>
        </p:nvSpPr>
        <p:spPr>
          <a:xfrm>
            <a:off x="3851919" y="1917993"/>
            <a:ext cx="911959" cy="430887"/>
          </a:xfrm>
          <a:prstGeom prst="rect">
            <a:avLst/>
          </a:prstGeom>
          <a:noFill/>
        </p:spPr>
        <p:txBody>
          <a:bodyPr wrap="square" rtlCol="0">
            <a:spAutoFit/>
          </a:bodyPr>
          <a:lstStyle>
            <a:defPPr>
              <a:defRPr lang="zh-TW"/>
            </a:defPPr>
            <a:lvl1pPr algn="ctr">
              <a:defRPr sz="1200" b="1">
                <a:solidFill>
                  <a:schemeClr val="tx2">
                    <a:lumMod val="75000"/>
                  </a:schemeClr>
                </a:solidFill>
              </a:defRPr>
            </a:lvl1pPr>
          </a:lstStyle>
          <a:p>
            <a:pPr algn="l"/>
            <a:r>
              <a:rPr lang="en-US" altLang="zh-TW" sz="1100" dirty="0">
                <a:solidFill>
                  <a:schemeClr val="accent4">
                    <a:lumMod val="50000"/>
                  </a:schemeClr>
                </a:solidFill>
              </a:rPr>
              <a:t>QT</a:t>
            </a:r>
          </a:p>
          <a:p>
            <a:pPr algn="l"/>
            <a:r>
              <a:rPr lang="en-US" altLang="zh-TW" sz="1100" dirty="0">
                <a:solidFill>
                  <a:schemeClr val="accent4">
                    <a:lumMod val="50000"/>
                  </a:schemeClr>
                </a:solidFill>
              </a:rPr>
              <a:t>2022/6~</a:t>
            </a:r>
            <a:endParaRPr lang="zh-TW" altLang="en-US" sz="1100" dirty="0">
              <a:solidFill>
                <a:schemeClr val="accent4">
                  <a:lumMod val="50000"/>
                </a:schemeClr>
              </a:solidFill>
            </a:endParaRPr>
          </a:p>
        </p:txBody>
      </p:sp>
      <p:sp>
        <p:nvSpPr>
          <p:cNvPr id="3" name="矩形 2"/>
          <p:cNvSpPr/>
          <p:nvPr/>
        </p:nvSpPr>
        <p:spPr>
          <a:xfrm>
            <a:off x="6902150" y="5226040"/>
            <a:ext cx="1613054"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t>2022/9</a:t>
            </a:r>
            <a:r>
              <a:rPr lang="zh-TW" altLang="en-US" sz="1200" dirty="0"/>
              <a:t>起縮表目標：</a:t>
            </a:r>
            <a:endParaRPr lang="en-US" altLang="zh-TW" sz="1200" dirty="0"/>
          </a:p>
          <a:p>
            <a:pPr algn="ctr"/>
            <a:r>
              <a:rPr lang="zh-TW" altLang="en-US" sz="1200" dirty="0"/>
              <a:t>公債 </a:t>
            </a:r>
            <a:r>
              <a:rPr lang="en-US" altLang="zh-TW" sz="1200" dirty="0"/>
              <a:t>600</a:t>
            </a:r>
            <a:r>
              <a:rPr lang="zh-TW" altLang="en-US" sz="1200" dirty="0"/>
              <a:t>億</a:t>
            </a:r>
            <a:endParaRPr lang="en-US" altLang="zh-TW" sz="1200" dirty="0"/>
          </a:p>
          <a:p>
            <a:pPr algn="ctr"/>
            <a:r>
              <a:rPr lang="en-US" altLang="zh-TW" sz="1200" dirty="0"/>
              <a:t>MBS 350</a:t>
            </a:r>
            <a:r>
              <a:rPr lang="zh-TW" altLang="en-US" sz="1200" dirty="0"/>
              <a:t>億</a:t>
            </a:r>
          </a:p>
        </p:txBody>
      </p:sp>
      <p:sp>
        <p:nvSpPr>
          <p:cNvPr id="7" name="文字方塊 6"/>
          <p:cNvSpPr txBox="1"/>
          <p:nvPr/>
        </p:nvSpPr>
        <p:spPr>
          <a:xfrm>
            <a:off x="5169264" y="5245554"/>
            <a:ext cx="1693041" cy="646331"/>
          </a:xfrm>
          <a:prstGeom prst="rect">
            <a:avLst/>
          </a:prstGeom>
          <a:noFill/>
        </p:spPr>
        <p:txBody>
          <a:bodyPr wrap="square" rtlCol="0">
            <a:spAutoFit/>
          </a:bodyPr>
          <a:lstStyle/>
          <a:p>
            <a:r>
              <a:rPr lang="zh-TW" altLang="en-US" sz="1200" b="1" dirty="0"/>
              <a:t>後續關注</a:t>
            </a:r>
            <a:endParaRPr lang="en-US" altLang="zh-TW" sz="1200" b="1" dirty="0"/>
          </a:p>
          <a:p>
            <a:pPr marL="228600" indent="-228600">
              <a:buAutoNum type="arabicPeriod"/>
            </a:pPr>
            <a:r>
              <a:rPr lang="zh-TW" altLang="en-US" sz="1200" b="1" dirty="0"/>
              <a:t>月底公債到期金額</a:t>
            </a:r>
            <a:endParaRPr lang="en-US" altLang="zh-TW" sz="1200" b="1" dirty="0"/>
          </a:p>
          <a:p>
            <a:pPr marL="228600" indent="-228600">
              <a:buAutoNum type="arabicPeriod"/>
            </a:pPr>
            <a:r>
              <a:rPr lang="en-US" altLang="zh-TW" sz="1200" b="1" dirty="0"/>
              <a:t>MBS</a:t>
            </a:r>
            <a:r>
              <a:rPr lang="zh-TW" altLang="en-US" sz="1200" b="1" dirty="0"/>
              <a:t>是否主動拋售</a:t>
            </a:r>
          </a:p>
        </p:txBody>
      </p:sp>
      <p:graphicFrame>
        <p:nvGraphicFramePr>
          <p:cNvPr id="23" name="圖表 22">
            <a:extLst>
              <a:ext uri="{FF2B5EF4-FFF2-40B4-BE49-F238E27FC236}">
                <a16:creationId xmlns:a16="http://schemas.microsoft.com/office/drawing/2014/main" xmlns="" id="{2AA72DC5-CD0C-7342-85D3-43B5EDE68DA5}"/>
              </a:ext>
            </a:extLst>
          </p:cNvPr>
          <p:cNvGraphicFramePr>
            <a:graphicFrameLocks/>
          </p:cNvGraphicFramePr>
          <p:nvPr>
            <p:extLst/>
          </p:nvPr>
        </p:nvGraphicFramePr>
        <p:xfrm>
          <a:off x="248126" y="1917993"/>
          <a:ext cx="4515752" cy="4031286"/>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4" name="內容版面配置區 23">
            <a:extLst>
              <a:ext uri="{FF2B5EF4-FFF2-40B4-BE49-F238E27FC236}">
                <a16:creationId xmlns:a16="http://schemas.microsoft.com/office/drawing/2014/main" xmlns="" id="{513865BA-B74D-C646-AC6F-47F4BD0BABB4}"/>
              </a:ext>
            </a:extLst>
          </p:cNvPr>
          <p:cNvGraphicFramePr>
            <a:graphicFrameLocks noGrp="1"/>
          </p:cNvGraphicFramePr>
          <p:nvPr>
            <p:ph sz="half" idx="16"/>
            <p:extLst/>
          </p:nvPr>
        </p:nvGraphicFramePr>
        <p:xfrm>
          <a:off x="4643438" y="1700214"/>
          <a:ext cx="4032250" cy="220623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5" name="表格 24">
            <a:extLst>
              <a:ext uri="{FF2B5EF4-FFF2-40B4-BE49-F238E27FC236}">
                <a16:creationId xmlns:a16="http://schemas.microsoft.com/office/drawing/2014/main" xmlns="" id="{03721CB5-022D-3A4B-B17C-59BE64CE1D63}"/>
              </a:ext>
            </a:extLst>
          </p:cNvPr>
          <p:cNvGraphicFramePr>
            <a:graphicFrameLocks noGrp="1"/>
          </p:cNvGraphicFramePr>
          <p:nvPr>
            <p:extLst/>
          </p:nvPr>
        </p:nvGraphicFramePr>
        <p:xfrm>
          <a:off x="4691186" y="4380610"/>
          <a:ext cx="4243024" cy="487680"/>
        </p:xfrm>
        <a:graphic>
          <a:graphicData uri="http://schemas.openxmlformats.org/drawingml/2006/table">
            <a:tbl>
              <a:tblPr firstRow="1" bandRow="1">
                <a:tableStyleId>{5C22544A-7EE6-4342-B048-85BDC9FD1C3A}</a:tableStyleId>
              </a:tblPr>
              <a:tblGrid>
                <a:gridCol w="1060756">
                  <a:extLst>
                    <a:ext uri="{9D8B030D-6E8A-4147-A177-3AD203B41FA5}">
                      <a16:colId xmlns:a16="http://schemas.microsoft.com/office/drawing/2014/main" xmlns="" val="604665983"/>
                    </a:ext>
                  </a:extLst>
                </a:gridCol>
                <a:gridCol w="1060756">
                  <a:extLst>
                    <a:ext uri="{9D8B030D-6E8A-4147-A177-3AD203B41FA5}">
                      <a16:colId xmlns:a16="http://schemas.microsoft.com/office/drawing/2014/main" xmlns="" val="3214324192"/>
                    </a:ext>
                  </a:extLst>
                </a:gridCol>
                <a:gridCol w="1060756">
                  <a:extLst>
                    <a:ext uri="{9D8B030D-6E8A-4147-A177-3AD203B41FA5}">
                      <a16:colId xmlns:a16="http://schemas.microsoft.com/office/drawing/2014/main" xmlns="" val="335363273"/>
                    </a:ext>
                  </a:extLst>
                </a:gridCol>
                <a:gridCol w="1060756">
                  <a:extLst>
                    <a:ext uri="{9D8B030D-6E8A-4147-A177-3AD203B41FA5}">
                      <a16:colId xmlns:a16="http://schemas.microsoft.com/office/drawing/2014/main" xmlns="" val="2769477791"/>
                    </a:ext>
                  </a:extLst>
                </a:gridCol>
              </a:tblGrid>
              <a:tr h="194809">
                <a:tc>
                  <a:txBody>
                    <a:bodyPr/>
                    <a:lstStyle/>
                    <a:p>
                      <a:pPr algn="ctr"/>
                      <a:r>
                        <a:rPr lang="zh-CN" altLang="en-US" sz="1000" dirty="0"/>
                        <a:t>購買日期</a:t>
                      </a:r>
                      <a:endParaRPr lang="zh-TW" altLang="en-US" sz="1000" dirty="0"/>
                    </a:p>
                  </a:txBody>
                  <a:tcPr anchor="ctr"/>
                </a:tc>
                <a:tc>
                  <a:txBody>
                    <a:bodyPr/>
                    <a:lstStyle/>
                    <a:p>
                      <a:pPr algn="ctr"/>
                      <a:r>
                        <a:rPr lang="zh-TW" altLang="en-US" sz="1000" dirty="0"/>
                        <a:t>年期</a:t>
                      </a:r>
                    </a:p>
                  </a:txBody>
                  <a:tcPr anchor="ctr"/>
                </a:tc>
                <a:tc>
                  <a:txBody>
                    <a:bodyPr/>
                    <a:lstStyle/>
                    <a:p>
                      <a:pPr algn="ctr"/>
                      <a:r>
                        <a:rPr lang="zh-TW" altLang="en-US" sz="1000" dirty="0"/>
                        <a:t>金額</a:t>
                      </a:r>
                    </a:p>
                  </a:txBody>
                  <a:tcPr anchor="ctr"/>
                </a:tc>
                <a:tc>
                  <a:txBody>
                    <a:bodyPr/>
                    <a:lstStyle/>
                    <a:p>
                      <a:pPr algn="ctr"/>
                      <a:r>
                        <a:rPr lang="zh-TW" altLang="en-US" sz="1000" dirty="0"/>
                        <a:t>入帳日期</a:t>
                      </a:r>
                    </a:p>
                  </a:txBody>
                  <a:tcPr anchor="ctr"/>
                </a:tc>
                <a:extLst>
                  <a:ext uri="{0D108BD9-81ED-4DB2-BD59-A6C34878D82A}">
                    <a16:rowId xmlns:a16="http://schemas.microsoft.com/office/drawing/2014/main" xmlns="" val="4269469639"/>
                  </a:ext>
                </a:extLst>
              </a:tr>
              <a:tr h="194809">
                <a:tc>
                  <a:txBody>
                    <a:bodyPr/>
                    <a:lstStyle/>
                    <a:p>
                      <a:pPr algn="ctr"/>
                      <a:r>
                        <a:rPr lang="en-US" altLang="zh-TW" sz="1000" dirty="0"/>
                        <a:t>2023/3/7</a:t>
                      </a:r>
                      <a:endParaRPr lang="zh-TW" altLang="en-US" sz="1000" dirty="0"/>
                    </a:p>
                  </a:txBody>
                  <a:tcPr anchor="ctr"/>
                </a:tc>
                <a:tc>
                  <a:txBody>
                    <a:bodyPr/>
                    <a:lstStyle/>
                    <a:p>
                      <a:pPr algn="ctr"/>
                      <a:r>
                        <a:rPr lang="en-US" altLang="zh-CN" sz="1000" dirty="0"/>
                        <a:t>15</a:t>
                      </a:r>
                      <a:r>
                        <a:rPr lang="zh-CN" altLang="en-US" sz="1000" dirty="0"/>
                        <a:t>年</a:t>
                      </a:r>
                      <a:endParaRPr lang="zh-TW" altLang="en-US" sz="1000" dirty="0"/>
                    </a:p>
                  </a:txBody>
                  <a:tcPr anchor="ctr"/>
                </a:tc>
                <a:tc>
                  <a:txBody>
                    <a:bodyPr/>
                    <a:lstStyle/>
                    <a:p>
                      <a:pPr algn="ctr"/>
                      <a:r>
                        <a:rPr lang="en-US" altLang="zh-TW" sz="1000" dirty="0"/>
                        <a:t>3000</a:t>
                      </a:r>
                      <a:endParaRPr lang="zh-TW" altLang="en-US" sz="1000" dirty="0"/>
                    </a:p>
                  </a:txBody>
                  <a:tcPr anchor="ctr"/>
                </a:tc>
                <a:tc>
                  <a:txBody>
                    <a:bodyPr/>
                    <a:lstStyle/>
                    <a:p>
                      <a:pPr algn="ctr"/>
                      <a:r>
                        <a:rPr lang="en-US" altLang="zh-TW" sz="1000" dirty="0"/>
                        <a:t>2023/4/17</a:t>
                      </a:r>
                      <a:endParaRPr lang="zh-TW" altLang="en-US" sz="1000" dirty="0"/>
                    </a:p>
                  </a:txBody>
                  <a:tcPr anchor="ctr"/>
                </a:tc>
                <a:extLst>
                  <a:ext uri="{0D108BD9-81ED-4DB2-BD59-A6C34878D82A}">
                    <a16:rowId xmlns:a16="http://schemas.microsoft.com/office/drawing/2014/main" xmlns="" val="875991154"/>
                  </a:ext>
                </a:extLst>
              </a:tr>
            </a:tbl>
          </a:graphicData>
        </a:graphic>
      </p:graphicFrame>
      <p:sp>
        <p:nvSpPr>
          <p:cNvPr id="26" name="文字版面配置區 4">
            <a:extLst>
              <a:ext uri="{FF2B5EF4-FFF2-40B4-BE49-F238E27FC236}">
                <a16:creationId xmlns:a16="http://schemas.microsoft.com/office/drawing/2014/main" xmlns="" id="{5BE085C1-6372-8E4F-9483-63B2BA124E6B}"/>
              </a:ext>
            </a:extLst>
          </p:cNvPr>
          <p:cNvSpPr txBox="1">
            <a:spLocks/>
          </p:cNvSpPr>
          <p:nvPr/>
        </p:nvSpPr>
        <p:spPr>
          <a:xfrm>
            <a:off x="4974291" y="3857504"/>
            <a:ext cx="4031679" cy="360040"/>
          </a:xfrm>
          <a:prstGeom prst="rect">
            <a:avLst/>
          </a:prstGeom>
        </p:spPr>
        <p:txBody>
          <a:bodyPr>
            <a:noAutofit/>
          </a:bodyPr>
          <a:lstStyle>
            <a:lvl1pPr marL="342900" indent="-342900" algn="l" defTabSz="914400" rtl="0" eaLnBrk="1" latinLnBrk="0" hangingPunct="1">
              <a:spcBef>
                <a:spcPct val="20000"/>
              </a:spcBef>
              <a:buFont typeface="Arial" pitchFamily="34" charset="0"/>
              <a:buChar char="•"/>
              <a:defRPr sz="1800" kern="1200">
                <a:solidFill>
                  <a:srgbClr val="C00000"/>
                </a:solidFill>
                <a:latin typeface="微軟正黑體" pitchFamily="34" charset="-120"/>
                <a:ea typeface="微軟正黑體" pitchFamily="34" charset="-120"/>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TW" dirty="0"/>
              <a:t>MBS</a:t>
            </a:r>
            <a:r>
              <a:rPr kumimoji="1" lang="zh-CN" altLang="en-US" dirty="0"/>
              <a:t>再投資計畫</a:t>
            </a:r>
            <a:r>
              <a:rPr kumimoji="1" lang="en-US" altLang="zh-CN" sz="1600" dirty="0"/>
              <a:t>(</a:t>
            </a:r>
            <a:r>
              <a:rPr kumimoji="1" lang="zh-CN" altLang="en-US" sz="1600" dirty="0"/>
              <a:t>萬美元</a:t>
            </a:r>
            <a:r>
              <a:rPr kumimoji="1" lang="en-US" altLang="zh-CN" sz="1600" dirty="0"/>
              <a:t>)</a:t>
            </a:r>
            <a:endParaRPr kumimoji="1" lang="zh-TW" altLang="en-US" dirty="0"/>
          </a:p>
        </p:txBody>
      </p:sp>
      <p:sp>
        <p:nvSpPr>
          <p:cNvPr id="10" name="文字方塊 9">
            <a:extLst>
              <a:ext uri="{FF2B5EF4-FFF2-40B4-BE49-F238E27FC236}">
                <a16:creationId xmlns:a16="http://schemas.microsoft.com/office/drawing/2014/main" xmlns="" id="{14BD3479-0C57-034F-B7A0-AF65B7A70480}"/>
              </a:ext>
            </a:extLst>
          </p:cNvPr>
          <p:cNvSpPr txBox="1"/>
          <p:nvPr/>
        </p:nvSpPr>
        <p:spPr>
          <a:xfrm>
            <a:off x="4689686" y="4873712"/>
            <a:ext cx="4244523" cy="276999"/>
          </a:xfrm>
          <a:prstGeom prst="rect">
            <a:avLst/>
          </a:prstGeom>
          <a:noFill/>
        </p:spPr>
        <p:txBody>
          <a:bodyPr wrap="square" rtlCol="0">
            <a:spAutoFit/>
          </a:bodyPr>
          <a:lstStyle/>
          <a:p>
            <a:pPr marL="171450" indent="-171450">
              <a:buFont typeface="Arial" panose="020B0604020202020204" pitchFamily="34" charset="0"/>
              <a:buChar char="•"/>
            </a:pPr>
            <a:r>
              <a:rPr kumimoji="1" lang="zh-TW" altLang="en-US" sz="1200" dirty="0"/>
              <a:t>花旗預估</a:t>
            </a:r>
            <a:r>
              <a:rPr kumimoji="1" lang="en-US" altLang="zh-TW" sz="1200" dirty="0"/>
              <a:t>4</a:t>
            </a:r>
            <a:r>
              <a:rPr kumimoji="1" lang="zh-CN" altLang="en-US" sz="1200" dirty="0"/>
              <a:t>月將有</a:t>
            </a:r>
            <a:r>
              <a:rPr kumimoji="1" lang="en-US" altLang="zh-CN" sz="1200" dirty="0"/>
              <a:t>190</a:t>
            </a:r>
            <a:r>
              <a:rPr kumimoji="1" lang="zh-CN" altLang="en-US" sz="1200" dirty="0"/>
              <a:t>億美元</a:t>
            </a:r>
            <a:r>
              <a:rPr kumimoji="1" lang="en-US" altLang="zh-CN" sz="1200" dirty="0"/>
              <a:t>prepayment</a:t>
            </a:r>
            <a:endParaRPr kumimoji="1" lang="zh-TW" altLang="en-US" sz="1200" dirty="0"/>
          </a:p>
        </p:txBody>
      </p:sp>
    </p:spTree>
    <p:extLst>
      <p:ext uri="{BB962C8B-B14F-4D97-AF65-F5344CB8AC3E}">
        <p14:creationId xmlns:p14="http://schemas.microsoft.com/office/powerpoint/2010/main" val="2332574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字版面配置區 4">
            <a:extLst>
              <a:ext uri="{FF2B5EF4-FFF2-40B4-BE49-F238E27FC236}">
                <a16:creationId xmlns="" xmlns:a16="http://schemas.microsoft.com/office/drawing/2014/main" id="{E91CB049-E267-974B-A2BE-0807FD5F543A}"/>
              </a:ext>
            </a:extLst>
          </p:cNvPr>
          <p:cNvSpPr txBox="1">
            <a:spLocks/>
          </p:cNvSpPr>
          <p:nvPr/>
        </p:nvSpPr>
        <p:spPr>
          <a:xfrm>
            <a:off x="745448" y="1470041"/>
            <a:ext cx="3760138" cy="27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t" anchorCtr="0" compatLnSpc="1">
            <a:prstTxWarp prst="textNoShape">
              <a:avLst/>
            </a:prstTxWarp>
            <a:noAutofit/>
          </a:bodyPr>
          <a:lstStyle>
            <a:lvl1pPr marL="214308" indent="-214308" eaLnBrk="0" hangingPunct="0">
              <a:spcBef>
                <a:spcPct val="20000"/>
              </a:spcBef>
              <a:buFont typeface="Arial" pitchFamily="34" charset="0"/>
              <a:buChar char="•"/>
              <a:defRPr sz="1350">
                <a:solidFill>
                  <a:srgbClr val="C00000"/>
                </a:solidFill>
                <a:latin typeface="微軟正黑體" pitchFamily="34" charset="-120"/>
                <a:ea typeface="微軟正黑體" pitchFamily="34" charset="-120"/>
              </a:defRPr>
            </a:lvl1pPr>
            <a:lvl2pPr marL="742778" indent="-285684" eaLnBrk="0" hangingPunct="0">
              <a:spcBef>
                <a:spcPct val="20000"/>
              </a:spcBef>
              <a:buChar char="–"/>
              <a:defRPr sz="2000">
                <a:latin typeface="+mn-lt"/>
                <a:ea typeface="+mn-ea"/>
              </a:defRPr>
            </a:lvl2pPr>
            <a:lvl3pPr marL="1142735" indent="-228548" eaLnBrk="0" hangingPunct="0">
              <a:spcBef>
                <a:spcPct val="20000"/>
              </a:spcBef>
              <a:buChar char="•"/>
              <a:defRPr sz="1600">
                <a:latin typeface="+mn-lt"/>
                <a:ea typeface="+mn-ea"/>
              </a:defRPr>
            </a:lvl3pPr>
            <a:lvl4pPr marL="1599830" indent="-228548" eaLnBrk="0" hangingPunct="0">
              <a:spcBef>
                <a:spcPct val="20000"/>
              </a:spcBef>
              <a:buChar char="–"/>
              <a:defRPr sz="2000">
                <a:latin typeface="+mn-lt"/>
                <a:ea typeface="新細明體" pitchFamily="18" charset="-120"/>
              </a:defRPr>
            </a:lvl4pPr>
            <a:lvl5pPr marL="2056925" indent="-228548" eaLnBrk="0" hangingPunct="0">
              <a:spcBef>
                <a:spcPct val="20000"/>
              </a:spcBef>
              <a:buChar char="»"/>
              <a:defRPr sz="2000">
                <a:latin typeface="+mn-lt"/>
                <a:ea typeface="新細明體" pitchFamily="18" charset="-120"/>
              </a:defRPr>
            </a:lvl5pPr>
            <a:lvl6pPr marL="2514018" indent="-228548" fontAlgn="base">
              <a:spcBef>
                <a:spcPct val="20000"/>
              </a:spcBef>
              <a:spcAft>
                <a:spcPct val="0"/>
              </a:spcAft>
              <a:buChar char="»"/>
              <a:defRPr sz="2000">
                <a:latin typeface="+mn-lt"/>
                <a:ea typeface="新細明體" pitchFamily="18" charset="-120"/>
              </a:defRPr>
            </a:lvl6pPr>
            <a:lvl7pPr marL="2971113" indent="-228548" fontAlgn="base">
              <a:spcBef>
                <a:spcPct val="20000"/>
              </a:spcBef>
              <a:spcAft>
                <a:spcPct val="0"/>
              </a:spcAft>
              <a:buChar char="»"/>
              <a:defRPr sz="2000">
                <a:latin typeface="+mn-lt"/>
                <a:ea typeface="新細明體" pitchFamily="18" charset="-120"/>
              </a:defRPr>
            </a:lvl7pPr>
            <a:lvl8pPr marL="3428207" indent="-228548" fontAlgn="base">
              <a:spcBef>
                <a:spcPct val="20000"/>
              </a:spcBef>
              <a:spcAft>
                <a:spcPct val="0"/>
              </a:spcAft>
              <a:buChar char="»"/>
              <a:defRPr sz="2000">
                <a:latin typeface="+mn-lt"/>
                <a:ea typeface="新細明體" pitchFamily="18" charset="-120"/>
              </a:defRPr>
            </a:lvl8pPr>
            <a:lvl9pPr marL="3885301" indent="-228548" fontAlgn="base">
              <a:spcBef>
                <a:spcPct val="20000"/>
              </a:spcBef>
              <a:spcAft>
                <a:spcPct val="0"/>
              </a:spcAft>
              <a:buChar char="»"/>
              <a:defRPr sz="2000">
                <a:latin typeface="+mn-lt"/>
                <a:ea typeface="新細明體" pitchFamily="18" charset="-120"/>
              </a:defRPr>
            </a:lvl9pPr>
          </a:lstStyle>
          <a:p>
            <a:r>
              <a:rPr lang="zh-TW" altLang="en-US" sz="1600" dirty="0"/>
              <a:t>市場對美經濟成長預估</a:t>
            </a:r>
            <a:r>
              <a:rPr lang="en-US" altLang="zh-TW" sz="1600" dirty="0"/>
              <a:t>(</a:t>
            </a:r>
            <a:r>
              <a:rPr lang="zh-TW" altLang="en-US" sz="1600" dirty="0"/>
              <a:t>季增年率，</a:t>
            </a:r>
            <a:r>
              <a:rPr lang="en-US" altLang="zh-TW" sz="1600" dirty="0"/>
              <a:t>%)</a:t>
            </a:r>
            <a:endParaRPr lang="zh-TW" altLang="en-US" sz="1600" dirty="0"/>
          </a:p>
        </p:txBody>
      </p:sp>
      <p:graphicFrame>
        <p:nvGraphicFramePr>
          <p:cNvPr id="9" name="表格 11">
            <a:extLst>
              <a:ext uri="{FF2B5EF4-FFF2-40B4-BE49-F238E27FC236}">
                <a16:creationId xmlns="" xmlns:a16="http://schemas.microsoft.com/office/drawing/2014/main" id="{539C1201-2ACD-DF4E-B181-5A926B4CFDA4}"/>
              </a:ext>
            </a:extLst>
          </p:cNvPr>
          <p:cNvGraphicFramePr>
            <a:graphicFrameLocks noGrp="1"/>
          </p:cNvGraphicFramePr>
          <p:nvPr>
            <p:extLst/>
          </p:nvPr>
        </p:nvGraphicFramePr>
        <p:xfrm>
          <a:off x="755577" y="2060852"/>
          <a:ext cx="7920872" cy="3593544"/>
        </p:xfrm>
        <a:graphic>
          <a:graphicData uri="http://schemas.openxmlformats.org/drawingml/2006/table">
            <a:tbl>
              <a:tblPr firstRow="1" bandRow="1">
                <a:tableStyleId>{21E4AEA4-8DFA-4A89-87EB-49C32662AFE0}</a:tableStyleId>
              </a:tblPr>
              <a:tblGrid>
                <a:gridCol w="1298508">
                  <a:extLst>
                    <a:ext uri="{9D8B030D-6E8A-4147-A177-3AD203B41FA5}">
                      <a16:colId xmlns="" xmlns:a16="http://schemas.microsoft.com/office/drawing/2014/main" val="1820619624"/>
                    </a:ext>
                  </a:extLst>
                </a:gridCol>
                <a:gridCol w="584326">
                  <a:extLst>
                    <a:ext uri="{9D8B030D-6E8A-4147-A177-3AD203B41FA5}">
                      <a16:colId xmlns="" xmlns:a16="http://schemas.microsoft.com/office/drawing/2014/main" val="20001"/>
                    </a:ext>
                  </a:extLst>
                </a:gridCol>
                <a:gridCol w="584326">
                  <a:extLst>
                    <a:ext uri="{9D8B030D-6E8A-4147-A177-3AD203B41FA5}">
                      <a16:colId xmlns="" xmlns:a16="http://schemas.microsoft.com/office/drawing/2014/main" val="3848172570"/>
                    </a:ext>
                  </a:extLst>
                </a:gridCol>
                <a:gridCol w="584326">
                  <a:extLst>
                    <a:ext uri="{9D8B030D-6E8A-4147-A177-3AD203B41FA5}">
                      <a16:colId xmlns="" xmlns:a16="http://schemas.microsoft.com/office/drawing/2014/main" val="1088851496"/>
                    </a:ext>
                  </a:extLst>
                </a:gridCol>
                <a:gridCol w="584326">
                  <a:extLst>
                    <a:ext uri="{9D8B030D-6E8A-4147-A177-3AD203B41FA5}">
                      <a16:colId xmlns="" xmlns:a16="http://schemas.microsoft.com/office/drawing/2014/main" val="2163470915"/>
                    </a:ext>
                  </a:extLst>
                </a:gridCol>
                <a:gridCol w="584326">
                  <a:extLst>
                    <a:ext uri="{9D8B030D-6E8A-4147-A177-3AD203B41FA5}">
                      <a16:colId xmlns="" xmlns:a16="http://schemas.microsoft.com/office/drawing/2014/main" val="20005"/>
                    </a:ext>
                  </a:extLst>
                </a:gridCol>
                <a:gridCol w="3700734">
                  <a:extLst>
                    <a:ext uri="{9D8B030D-6E8A-4147-A177-3AD203B41FA5}">
                      <a16:colId xmlns="" xmlns:a16="http://schemas.microsoft.com/office/drawing/2014/main" val="20006"/>
                    </a:ext>
                  </a:extLst>
                </a:gridCol>
              </a:tblGrid>
              <a:tr h="392043">
                <a:tc>
                  <a:txBody>
                    <a:bodyPr/>
                    <a:lstStyle/>
                    <a:p>
                      <a:pPr algn="ctr"/>
                      <a:r>
                        <a:rPr lang="zh-TW" altLang="en-US" sz="1200" dirty="0">
                          <a:latin typeface="+mn-ea"/>
                          <a:ea typeface="+mn-ea"/>
                        </a:rPr>
                        <a:t>機構</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ctr"/>
                      <a:r>
                        <a:rPr lang="zh-TW" altLang="en-US" sz="1200" dirty="0">
                          <a:latin typeface="+mn-ea"/>
                          <a:ea typeface="+mn-ea"/>
                        </a:rPr>
                        <a:t>預估時間</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ctr"/>
                      <a:r>
                        <a:rPr lang="en-US" altLang="zh-TW" sz="1200" dirty="0">
                          <a:latin typeface="+mn-ea"/>
                          <a:ea typeface="+mn-ea"/>
                        </a:rPr>
                        <a:t>1Q23</a:t>
                      </a:r>
                      <a:endParaRPr lang="zh-TW" altLang="en-US" sz="1200"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ctr"/>
                      <a:r>
                        <a:rPr lang="en-US" altLang="zh-TW" sz="1200" dirty="0">
                          <a:latin typeface="+mn-ea"/>
                          <a:ea typeface="+mn-ea"/>
                        </a:rPr>
                        <a:t>2Q23</a:t>
                      </a:r>
                      <a:endParaRPr lang="zh-TW" altLang="en-US" sz="1200"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ctr"/>
                      <a:r>
                        <a:rPr lang="en-US" altLang="zh-TW" sz="1200" dirty="0">
                          <a:latin typeface="+mn-ea"/>
                          <a:ea typeface="+mn-ea"/>
                        </a:rPr>
                        <a:t>3Q23</a:t>
                      </a:r>
                      <a:endParaRPr lang="zh-TW" altLang="en-US" sz="1200"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ctr"/>
                      <a:r>
                        <a:rPr lang="en-US" altLang="zh-TW" sz="1200" dirty="0">
                          <a:latin typeface="+mn-ea"/>
                          <a:ea typeface="+mn-ea"/>
                        </a:rPr>
                        <a:t>4Q23</a:t>
                      </a:r>
                      <a:endParaRPr lang="zh-TW" altLang="en-US" sz="1200"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tc>
                  <a:txBody>
                    <a:bodyPr/>
                    <a:lstStyle/>
                    <a:p>
                      <a:pPr algn="ctr"/>
                      <a:r>
                        <a:rPr lang="zh-TW" altLang="en-US" sz="1200" dirty="0">
                          <a:latin typeface="+mn-ea"/>
                          <a:ea typeface="+mn-ea"/>
                        </a:rPr>
                        <a:t>對今年美國景氣看法</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00000"/>
                    </a:solidFill>
                  </a:tcPr>
                </a:tc>
                <a:extLst>
                  <a:ext uri="{0D108BD9-81ED-4DB2-BD59-A6C34878D82A}">
                    <a16:rowId xmlns="" xmlns:a16="http://schemas.microsoft.com/office/drawing/2014/main" val="1981496368"/>
                  </a:ext>
                </a:extLst>
              </a:tr>
              <a:tr h="392043">
                <a:tc rowSpan="2">
                  <a:txBody>
                    <a:bodyPr/>
                    <a:lstStyle/>
                    <a:p>
                      <a:pPr algn="ctr"/>
                      <a:r>
                        <a:rPr lang="en-US" altLang="zh-TW" sz="1200" dirty="0">
                          <a:latin typeface="+mn-ea"/>
                          <a:ea typeface="+mn-ea"/>
                        </a:rPr>
                        <a:t>Goldman Sachs</a:t>
                      </a:r>
                      <a:endParaRPr lang="zh-TW" altLang="en-US" sz="1200" b="1"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zh-TW" altLang="en-US" sz="1200" dirty="0">
                          <a:solidFill>
                            <a:schemeClr val="tx1"/>
                          </a:solidFill>
                          <a:latin typeface="+mn-ea"/>
                          <a:ea typeface="+mn-ea"/>
                        </a:rPr>
                        <a:t>目前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en-US" altLang="zh-TW" sz="1200" dirty="0">
                          <a:latin typeface="+mn-ea"/>
                          <a:ea typeface="+mn-ea"/>
                        </a:rPr>
                        <a:t>2.1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altLang="zh-TW" sz="1200" dirty="0">
                          <a:latin typeface="+mn-ea"/>
                          <a:ea typeface="+mn-ea"/>
                        </a:rPr>
                        <a:t>0.6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altLang="zh-TW" sz="1200" dirty="0">
                          <a:latin typeface="+mn-ea"/>
                          <a:ea typeface="+mn-ea"/>
                        </a:rPr>
                        <a:t>0.6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altLang="zh-TW" sz="1200" dirty="0">
                          <a:latin typeface="+mn-ea"/>
                          <a:ea typeface="+mn-ea"/>
                        </a:rPr>
                        <a:t>0.9</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rowSpan="2">
                  <a:txBody>
                    <a:bodyPr/>
                    <a:lstStyle/>
                    <a:p>
                      <a:pPr marL="0" marR="0" indent="0" algn="l" defTabSz="914211" rtl="0" eaLnBrk="1" fontAlgn="auto" latinLnBrk="0" hangingPunct="1">
                        <a:lnSpc>
                          <a:spcPts val="1600"/>
                        </a:lnSpc>
                        <a:spcBef>
                          <a:spcPts val="0"/>
                        </a:spcBef>
                        <a:spcAft>
                          <a:spcPts val="0"/>
                        </a:spcAft>
                        <a:buClrTx/>
                        <a:buSzTx/>
                        <a:buFontTx/>
                        <a:buNone/>
                        <a:tabLst/>
                        <a:defRPr/>
                      </a:pPr>
                      <a:r>
                        <a:rPr lang="zh-TW" altLang="en-US" sz="1200" b="1" u="sng" kern="1200" dirty="0">
                          <a:latin typeface="+mn-ea"/>
                          <a:ea typeface="+mn-ea"/>
                        </a:rPr>
                        <a:t>可避免衰退</a:t>
                      </a:r>
                      <a:r>
                        <a:rPr lang="zh-TW" altLang="en-US" sz="1200" b="0" u="none" kern="1200" dirty="0">
                          <a:latin typeface="+mn-ea"/>
                          <a:ea typeface="+mn-ea"/>
                        </a:rPr>
                        <a:t>：</a:t>
                      </a:r>
                      <a:r>
                        <a:rPr lang="zh-TW" altLang="en-US" sz="1200" kern="1200" dirty="0">
                          <a:latin typeface="+mn-ea"/>
                          <a:ea typeface="+mn-ea"/>
                        </a:rPr>
                        <a:t>勞動力供給已漸恢復至疫情前水平，且薪資成長率呈現放緩，顯示</a:t>
                      </a:r>
                      <a:r>
                        <a:rPr lang="zh-TW" altLang="en-US" sz="1200" b="1" u="sng" kern="1200" dirty="0">
                          <a:latin typeface="+mn-ea"/>
                          <a:ea typeface="+mn-ea"/>
                        </a:rPr>
                        <a:t>勞動市場再平衡</a:t>
                      </a:r>
                      <a:r>
                        <a:rPr lang="zh-TW" altLang="en-US" sz="1200" kern="1200" dirty="0">
                          <a:latin typeface="+mn-ea"/>
                          <a:ea typeface="+mn-ea"/>
                        </a:rPr>
                        <a:t>令</a:t>
                      </a:r>
                      <a:r>
                        <a:rPr lang="zh-CN" altLang="en-US" sz="1200" kern="1200" dirty="0">
                          <a:latin typeface="+mn-ea"/>
                          <a:ea typeface="+mn-ea"/>
                        </a:rPr>
                        <a:t>美國實現軟著陸。</a:t>
                      </a:r>
                      <a:endParaRPr lang="zh-TW" altLang="en-US" sz="1200" kern="1200" dirty="0">
                        <a:solidFill>
                          <a:schemeClr val="dk1"/>
                        </a:solidFill>
                        <a:latin typeface="+mn-ea"/>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142981"/>
                  </a:ext>
                </a:extLst>
              </a:tr>
              <a:tr h="392043">
                <a:tc vMerge="1">
                  <a:txBody>
                    <a:bodyPr/>
                    <a:lstStyle/>
                    <a:p>
                      <a:endParaRPr lang="zh-TW" altLang="en-US"/>
                    </a:p>
                  </a:txBody>
                  <a:tcPr/>
                </a:tc>
                <a:tc>
                  <a:txBody>
                    <a:bodyPr/>
                    <a:lstStyle/>
                    <a:p>
                      <a:pPr algn="ctr"/>
                      <a:r>
                        <a:rPr lang="en-US" altLang="zh-TW" sz="1200" dirty="0">
                          <a:solidFill>
                            <a:schemeClr val="tx1"/>
                          </a:solidFill>
                          <a:latin typeface="+mn-ea"/>
                          <a:ea typeface="+mn-ea"/>
                        </a:rPr>
                        <a:t>1</a:t>
                      </a:r>
                      <a:r>
                        <a:rPr lang="zh-TW" altLang="en-US" sz="1200" dirty="0">
                          <a:solidFill>
                            <a:schemeClr val="tx1"/>
                          </a:solidFill>
                          <a:latin typeface="+mn-ea"/>
                          <a:ea typeface="+mn-ea"/>
                        </a:rPr>
                        <a:t>月</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altLang="zh-TW" sz="1200" dirty="0">
                          <a:solidFill>
                            <a:schemeClr val="tx1"/>
                          </a:solidFill>
                          <a:latin typeface="+mn-ea"/>
                          <a:ea typeface="+mn-ea"/>
                        </a:rPr>
                        <a:t>0.8</a:t>
                      </a:r>
                      <a:endParaRPr lang="zh-TW" altLang="en-US" sz="12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altLang="zh-TW" sz="1200" dirty="0">
                          <a:solidFill>
                            <a:schemeClr val="tx1"/>
                          </a:solidFill>
                          <a:latin typeface="+mn-ea"/>
                          <a:ea typeface="+mn-ea"/>
                        </a:rPr>
                        <a:t>1.0</a:t>
                      </a:r>
                      <a:endParaRPr lang="zh-TW" altLang="en-US" sz="12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altLang="zh-TW" sz="1200" dirty="0">
                          <a:latin typeface="+mn-ea"/>
                          <a:ea typeface="+mn-ea"/>
                        </a:rPr>
                        <a:t>1.3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altLang="zh-TW" sz="1200" dirty="0">
                          <a:solidFill>
                            <a:schemeClr val="tx1"/>
                          </a:solidFill>
                          <a:latin typeface="+mn-ea"/>
                          <a:ea typeface="+mn-ea"/>
                        </a:rPr>
                        <a:t>1.3</a:t>
                      </a:r>
                      <a:endParaRPr lang="zh-TW" altLang="en-US" sz="12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vMerge="1">
                  <a:txBody>
                    <a:bodyPr/>
                    <a:lstStyle/>
                    <a:p>
                      <a:endParaRPr lang="zh-TW" altLang="en-US"/>
                    </a:p>
                  </a:txBody>
                  <a:tcPr/>
                </a:tc>
                <a:extLst>
                  <a:ext uri="{0D108BD9-81ED-4DB2-BD59-A6C34878D82A}">
                    <a16:rowId xmlns="" xmlns:a16="http://schemas.microsoft.com/office/drawing/2014/main" val="10002"/>
                  </a:ext>
                </a:extLst>
              </a:tr>
              <a:tr h="392043">
                <a:tc rowSpan="2">
                  <a:txBody>
                    <a:bodyPr/>
                    <a:lstStyle/>
                    <a:p>
                      <a:pPr algn="ctr"/>
                      <a:r>
                        <a:rPr lang="en-US" altLang="zh-TW" sz="1200" b="0" dirty="0">
                          <a:latin typeface="+mn-ea"/>
                          <a:ea typeface="+mn-ea"/>
                        </a:rPr>
                        <a:t>Morgan Stanley</a:t>
                      </a:r>
                      <a:endParaRPr lang="zh-TW" altLang="en-US" sz="1200" b="0"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TW" altLang="en-US" sz="1200" dirty="0">
                          <a:solidFill>
                            <a:schemeClr val="tx1"/>
                          </a:solidFill>
                          <a:latin typeface="+mn-ea"/>
                          <a:ea typeface="+mn-ea"/>
                        </a:rPr>
                        <a:t>目前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TW" sz="1200" b="0" dirty="0">
                          <a:solidFill>
                            <a:schemeClr val="tx1"/>
                          </a:solidFill>
                          <a:latin typeface="+mn-ea"/>
                          <a:ea typeface="+mn-ea"/>
                        </a:rPr>
                        <a:t>1.5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TW" sz="1200" b="0" dirty="0">
                          <a:solidFill>
                            <a:schemeClr val="tx1"/>
                          </a:solidFill>
                          <a:latin typeface="+mn-ea"/>
                          <a:ea typeface="+mn-ea"/>
                        </a:rPr>
                        <a:t>1.6</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TW" sz="1200" b="0" dirty="0">
                          <a:solidFill>
                            <a:schemeClr val="tx1"/>
                          </a:solidFill>
                          <a:latin typeface="+mn-ea"/>
                          <a:ea typeface="+mn-ea"/>
                        </a:rPr>
                        <a:t>0.8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TW" sz="1200" b="0" dirty="0">
                          <a:solidFill>
                            <a:schemeClr val="tx1"/>
                          </a:solidFill>
                          <a:latin typeface="+mn-ea"/>
                          <a:ea typeface="+mn-ea"/>
                        </a:rPr>
                        <a:t>0.3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2">
                  <a:txBody>
                    <a:bodyPr/>
                    <a:lstStyle/>
                    <a:p>
                      <a:pPr marL="0" marR="0" lvl="0" indent="0" algn="l" defTabSz="914211" rtl="0" eaLnBrk="1" fontAlgn="auto" latinLnBrk="0" hangingPunct="1">
                        <a:lnSpc>
                          <a:spcPts val="1600"/>
                        </a:lnSpc>
                        <a:spcBef>
                          <a:spcPts val="0"/>
                        </a:spcBef>
                        <a:spcAft>
                          <a:spcPts val="0"/>
                        </a:spcAft>
                        <a:buClrTx/>
                        <a:buSzTx/>
                        <a:buFontTx/>
                        <a:buNone/>
                        <a:tabLst/>
                        <a:defRPr/>
                      </a:pPr>
                      <a:r>
                        <a:rPr lang="zh-TW" altLang="en-US" sz="1200" b="1" u="sng" dirty="0">
                          <a:latin typeface="+mn-ea"/>
                          <a:ea typeface="+mn-ea"/>
                        </a:rPr>
                        <a:t>可避免</a:t>
                      </a:r>
                      <a:r>
                        <a:rPr lang="zh-CN" altLang="en-US" sz="1200" b="1" u="sng" kern="1200" dirty="0">
                          <a:solidFill>
                            <a:schemeClr val="dk1"/>
                          </a:solidFill>
                          <a:latin typeface="+mn-ea"/>
                          <a:ea typeface="+mn-ea"/>
                          <a:cs typeface="+mn-cs"/>
                        </a:rPr>
                        <a:t>衰退</a:t>
                      </a:r>
                      <a:r>
                        <a:rPr lang="zh-CN" altLang="en-US" sz="1200" kern="1200" dirty="0">
                          <a:solidFill>
                            <a:schemeClr val="dk1"/>
                          </a:solidFill>
                          <a:latin typeface="+mn-ea"/>
                          <a:ea typeface="+mn-ea"/>
                          <a:cs typeface="+mn-cs"/>
                        </a:rPr>
                        <a:t>：</a:t>
                      </a:r>
                      <a:r>
                        <a:rPr lang="zh-TW" altLang="en-US" sz="1200" kern="1200" dirty="0">
                          <a:solidFill>
                            <a:schemeClr val="dk1"/>
                          </a:solidFill>
                          <a:latin typeface="+mn-ea"/>
                          <a:ea typeface="+mn-ea"/>
                          <a:cs typeface="+mn-cs"/>
                        </a:rPr>
                        <a:t>企業資產負債表狀況良好，能避免信貸緊縮；</a:t>
                      </a:r>
                      <a:r>
                        <a:rPr lang="zh-TW" altLang="en-US" sz="1200" b="1" u="sng" kern="1200" dirty="0">
                          <a:solidFill>
                            <a:schemeClr val="dk1"/>
                          </a:solidFill>
                          <a:latin typeface="+mn-ea"/>
                          <a:ea typeface="+mn-ea"/>
                          <a:cs typeface="+mn-cs"/>
                        </a:rPr>
                        <a:t>就業市場仍具韌性</a:t>
                      </a:r>
                      <a:r>
                        <a:rPr lang="zh-TW" altLang="en-US" sz="1200" kern="1200" dirty="0">
                          <a:solidFill>
                            <a:schemeClr val="dk1"/>
                          </a:solidFill>
                          <a:latin typeface="+mn-ea"/>
                          <a:ea typeface="+mn-ea"/>
                          <a:cs typeface="+mn-cs"/>
                        </a:rPr>
                        <a:t>且通膨已明顯下降</a:t>
                      </a:r>
                      <a:r>
                        <a:rPr lang="zh-CN" altLang="en-US" sz="1200" kern="1200" dirty="0">
                          <a:solidFill>
                            <a:schemeClr val="dk1"/>
                          </a:solidFill>
                          <a:latin typeface="+mn-ea"/>
                          <a:ea typeface="+mn-ea"/>
                          <a:cs typeface="+mn-cs"/>
                        </a:rPr>
                        <a:t>。</a:t>
                      </a:r>
                      <a:endParaRPr lang="zh-TW" altLang="en-US" sz="1200" kern="1200" dirty="0">
                        <a:solidFill>
                          <a:schemeClr val="dk1"/>
                        </a:solidFill>
                        <a:latin typeface="+mn-ea"/>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2110337409"/>
                  </a:ext>
                </a:extLst>
              </a:tr>
              <a:tr h="392043">
                <a:tc vMerge="1">
                  <a:txBody>
                    <a:bodyPr/>
                    <a:lstStyle/>
                    <a:p>
                      <a:endParaRPr lang="zh-TW" altLang="en-US"/>
                    </a:p>
                  </a:txBody>
                  <a:tcPr/>
                </a:tc>
                <a:tc>
                  <a:txBody>
                    <a:bodyPr/>
                    <a:lstStyle/>
                    <a:p>
                      <a:pPr algn="ctr"/>
                      <a:r>
                        <a:rPr lang="en-US" altLang="zh-TW" sz="1200" dirty="0">
                          <a:solidFill>
                            <a:schemeClr val="tx1"/>
                          </a:solidFill>
                          <a:latin typeface="+mn-ea"/>
                          <a:ea typeface="+mn-ea"/>
                        </a:rPr>
                        <a:t>1</a:t>
                      </a:r>
                      <a:r>
                        <a:rPr lang="zh-TW" altLang="en-US" sz="1200" dirty="0">
                          <a:solidFill>
                            <a:schemeClr val="tx1"/>
                          </a:solidFill>
                          <a:latin typeface="+mn-ea"/>
                          <a:ea typeface="+mn-ea"/>
                        </a:rPr>
                        <a:t>月</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TW" sz="1200" b="0" dirty="0">
                          <a:solidFill>
                            <a:schemeClr val="tx1"/>
                          </a:solidFill>
                          <a:latin typeface="+mn-ea"/>
                          <a:ea typeface="+mn-ea"/>
                        </a:rPr>
                        <a:t>0.7</a:t>
                      </a:r>
                      <a:endParaRPr lang="zh-TW" altLang="en-US" sz="1200" b="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TW" sz="1200" b="0" dirty="0">
                          <a:solidFill>
                            <a:schemeClr val="tx1"/>
                          </a:solidFill>
                          <a:latin typeface="+mn-ea"/>
                          <a:ea typeface="+mn-ea"/>
                        </a:rPr>
                        <a:t>0.9</a:t>
                      </a:r>
                      <a:endParaRPr lang="zh-TW" altLang="en-US" sz="1200" b="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TW" sz="1200" b="0" dirty="0">
                          <a:solidFill>
                            <a:schemeClr val="tx1"/>
                          </a:solidFill>
                          <a:latin typeface="+mn-ea"/>
                          <a:ea typeface="+mn-ea"/>
                        </a:rPr>
                        <a:t>0.3</a:t>
                      </a:r>
                      <a:endParaRPr lang="zh-TW" altLang="en-US" sz="1200" b="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TW" sz="1200" b="0" dirty="0">
                          <a:solidFill>
                            <a:schemeClr val="tx1"/>
                          </a:solidFill>
                          <a:latin typeface="+mn-ea"/>
                          <a:ea typeface="+mn-ea"/>
                        </a:rPr>
                        <a:t>0.3</a:t>
                      </a:r>
                      <a:endParaRPr lang="zh-TW" altLang="en-US" sz="1200" b="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vMerge="1">
                  <a:txBody>
                    <a:bodyPr/>
                    <a:lstStyle/>
                    <a:p>
                      <a:endParaRPr lang="zh-TW" altLang="en-US"/>
                    </a:p>
                  </a:txBody>
                  <a:tcPr/>
                </a:tc>
                <a:extLst>
                  <a:ext uri="{0D108BD9-81ED-4DB2-BD59-A6C34878D82A}">
                    <a16:rowId xmlns="" xmlns:a16="http://schemas.microsoft.com/office/drawing/2014/main" val="10004"/>
                  </a:ext>
                </a:extLst>
              </a:tr>
              <a:tr h="392043">
                <a:tc rowSpan="2">
                  <a:txBody>
                    <a:bodyPr/>
                    <a:lstStyle/>
                    <a:p>
                      <a:pPr algn="ctr"/>
                      <a:r>
                        <a:rPr lang="en-US" altLang="zh-TW" sz="1200" dirty="0">
                          <a:latin typeface="+mn-ea"/>
                          <a:ea typeface="+mn-ea"/>
                        </a:rPr>
                        <a:t>J.P. Morgan</a:t>
                      </a:r>
                      <a:endParaRPr lang="zh-TW" altLang="en-US" sz="1200" b="1"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zh-TW" altLang="en-US" sz="1200" dirty="0">
                          <a:solidFill>
                            <a:schemeClr val="tx1"/>
                          </a:solidFill>
                          <a:latin typeface="+mn-ea"/>
                          <a:ea typeface="+mn-ea"/>
                        </a:rPr>
                        <a:t>目前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altLang="zh-TW" sz="1200" dirty="0">
                          <a:latin typeface="+mn-ea"/>
                          <a:ea typeface="+mn-ea"/>
                        </a:rPr>
                        <a:t>3.3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altLang="zh-TW" sz="1200" dirty="0">
                          <a:latin typeface="+mn-ea"/>
                          <a:ea typeface="+mn-ea"/>
                        </a:rPr>
                        <a:t>1.0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altLang="zh-TW" sz="1200" dirty="0">
                          <a:latin typeface="+mn-ea"/>
                          <a:ea typeface="+mn-ea"/>
                        </a:rPr>
                        <a:t>0.5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altLang="zh-TW" sz="1200" dirty="0">
                          <a:solidFill>
                            <a:srgbClr val="FF0000"/>
                          </a:solidFill>
                          <a:latin typeface="+mn-ea"/>
                          <a:ea typeface="+mn-ea"/>
                        </a:rPr>
                        <a:t>-0.5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rowSpan="2">
                  <a:txBody>
                    <a:bodyPr/>
                    <a:lstStyle/>
                    <a:p>
                      <a:pPr marL="0" marR="0" lvl="0" indent="0" algn="l" defTabSz="914211" rtl="0" eaLnBrk="1" fontAlgn="auto" latinLnBrk="0" hangingPunct="1">
                        <a:lnSpc>
                          <a:spcPts val="1600"/>
                        </a:lnSpc>
                        <a:spcBef>
                          <a:spcPts val="0"/>
                        </a:spcBef>
                        <a:spcAft>
                          <a:spcPts val="0"/>
                        </a:spcAft>
                        <a:buClrTx/>
                        <a:buSzTx/>
                        <a:buFontTx/>
                        <a:buNone/>
                        <a:tabLst/>
                        <a:defRPr/>
                      </a:pPr>
                      <a:r>
                        <a:rPr lang="zh-TW" altLang="en-US" sz="1200" b="1" u="sng" kern="1200" dirty="0">
                          <a:solidFill>
                            <a:schemeClr val="dk1"/>
                          </a:solidFill>
                          <a:latin typeface="+mn-ea"/>
                          <a:ea typeface="+mn-ea"/>
                          <a:cs typeface="+mn-cs"/>
                        </a:rPr>
                        <a:t>溫和衰退</a:t>
                      </a:r>
                      <a:r>
                        <a:rPr lang="zh-TW" altLang="en-US" sz="1200" kern="1200" dirty="0">
                          <a:solidFill>
                            <a:schemeClr val="dk1"/>
                          </a:solidFill>
                          <a:latin typeface="+mn-ea"/>
                          <a:ea typeface="+mn-ea"/>
                          <a:cs typeface="+mn-cs"/>
                        </a:rPr>
                        <a:t>：更嚴格監管將導致</a:t>
                      </a:r>
                      <a:r>
                        <a:rPr lang="zh-TW" altLang="en-US" sz="1200" b="1" u="sng" kern="1200" dirty="0">
                          <a:solidFill>
                            <a:schemeClr val="dk1"/>
                          </a:solidFill>
                          <a:latin typeface="+mn-ea"/>
                          <a:ea typeface="+mn-ea"/>
                          <a:cs typeface="+mn-cs"/>
                        </a:rPr>
                        <a:t>信貸緊縮更快速</a:t>
                      </a:r>
                      <a:r>
                        <a:rPr lang="zh-TW" altLang="en-US" sz="1200" kern="1200" dirty="0">
                          <a:solidFill>
                            <a:schemeClr val="dk1"/>
                          </a:solidFill>
                          <a:latin typeface="+mn-ea"/>
                          <a:ea typeface="+mn-ea"/>
                          <a:cs typeface="+mn-cs"/>
                        </a:rPr>
                        <a:t>，景氣下行壓力更大。</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extLst>
                  <a:ext uri="{0D108BD9-81ED-4DB2-BD59-A6C34878D82A}">
                    <a16:rowId xmlns="" xmlns:a16="http://schemas.microsoft.com/office/drawing/2014/main" val="4052804866"/>
                  </a:ext>
                </a:extLst>
              </a:tr>
              <a:tr h="392043">
                <a:tc vMerge="1">
                  <a:txBody>
                    <a:bodyPr/>
                    <a:lstStyle/>
                    <a:p>
                      <a:endParaRPr lang="zh-TW" altLang="en-US"/>
                    </a:p>
                  </a:txBody>
                  <a:tcPr/>
                </a:tc>
                <a:tc>
                  <a:txBody>
                    <a:bodyPr/>
                    <a:lstStyle/>
                    <a:p>
                      <a:pPr algn="ctr"/>
                      <a:r>
                        <a:rPr lang="en-US" altLang="zh-TW" sz="1200" dirty="0">
                          <a:solidFill>
                            <a:schemeClr val="tx1"/>
                          </a:solidFill>
                          <a:latin typeface="+mn-ea"/>
                          <a:ea typeface="+mn-ea"/>
                        </a:rPr>
                        <a:t>1</a:t>
                      </a:r>
                      <a:r>
                        <a:rPr lang="zh-TW" altLang="en-US" sz="1200" dirty="0">
                          <a:solidFill>
                            <a:schemeClr val="tx1"/>
                          </a:solidFill>
                          <a:latin typeface="+mn-ea"/>
                          <a:ea typeface="+mn-ea"/>
                        </a:rPr>
                        <a:t>月</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altLang="zh-TW" sz="1200" dirty="0">
                          <a:solidFill>
                            <a:schemeClr val="tx1"/>
                          </a:solidFill>
                          <a:latin typeface="+mn-ea"/>
                          <a:ea typeface="+mn-ea"/>
                        </a:rPr>
                        <a:t>1.0</a:t>
                      </a:r>
                      <a:endParaRPr lang="zh-TW" altLang="en-US" sz="12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altLang="zh-TW" sz="1200" dirty="0">
                          <a:solidFill>
                            <a:schemeClr val="tx1"/>
                          </a:solidFill>
                          <a:latin typeface="+mn-ea"/>
                          <a:ea typeface="+mn-ea"/>
                        </a:rPr>
                        <a:t>0.8</a:t>
                      </a:r>
                      <a:endParaRPr lang="zh-TW" altLang="en-US" sz="12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altLang="zh-TW" sz="1200" dirty="0">
                          <a:solidFill>
                            <a:schemeClr val="tx1"/>
                          </a:solidFill>
                          <a:latin typeface="+mn-ea"/>
                          <a:ea typeface="+mn-ea"/>
                        </a:rPr>
                        <a:t>0.5</a:t>
                      </a:r>
                      <a:endParaRPr lang="zh-TW" altLang="en-US" sz="12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a:txBody>
                    <a:bodyPr/>
                    <a:lstStyle/>
                    <a:p>
                      <a:pPr algn="ctr"/>
                      <a:r>
                        <a:rPr lang="en-US" altLang="zh-TW" sz="1200" dirty="0">
                          <a:solidFill>
                            <a:srgbClr val="FF0000"/>
                          </a:solidFill>
                          <a:latin typeface="+mn-ea"/>
                          <a:ea typeface="+mn-ea"/>
                        </a:rPr>
                        <a:t>-0.5</a:t>
                      </a:r>
                      <a:endParaRPr lang="zh-TW" altLang="en-US" sz="1200" dirty="0">
                        <a:solidFill>
                          <a:srgbClr val="FF0000"/>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85000"/>
                      </a:schemeClr>
                    </a:solidFill>
                  </a:tcPr>
                </a:tc>
                <a:tc vMerge="1">
                  <a:txBody>
                    <a:bodyPr/>
                    <a:lstStyle/>
                    <a:p>
                      <a:endParaRPr lang="zh-TW" altLang="en-US"/>
                    </a:p>
                  </a:txBody>
                  <a:tcPr/>
                </a:tc>
                <a:extLst>
                  <a:ext uri="{0D108BD9-81ED-4DB2-BD59-A6C34878D82A}">
                    <a16:rowId xmlns="" xmlns:a16="http://schemas.microsoft.com/office/drawing/2014/main" val="10006"/>
                  </a:ext>
                </a:extLst>
              </a:tr>
              <a:tr h="392043">
                <a:tc rowSpan="2">
                  <a:txBody>
                    <a:bodyPr/>
                    <a:lstStyle/>
                    <a:p>
                      <a:pPr algn="ctr"/>
                      <a:r>
                        <a:rPr lang="en-US" altLang="zh-TW" sz="1200" dirty="0">
                          <a:latin typeface="+mn-ea"/>
                          <a:ea typeface="+mn-ea"/>
                        </a:rPr>
                        <a:t>Citi</a:t>
                      </a:r>
                      <a:endParaRPr lang="zh-TW" altLang="en-US" sz="1200" b="1" dirty="0">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zh-TW" altLang="en-US" sz="1200" dirty="0">
                          <a:solidFill>
                            <a:schemeClr val="tx1"/>
                          </a:solidFill>
                          <a:latin typeface="+mn-ea"/>
                          <a:ea typeface="+mn-ea"/>
                        </a:rPr>
                        <a:t>目前</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TW" sz="1200" dirty="0">
                          <a:latin typeface="+mn-ea"/>
                          <a:ea typeface="+mn-ea"/>
                        </a:rPr>
                        <a:t>2.1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TW" sz="1200" dirty="0">
                          <a:latin typeface="+mn-ea"/>
                          <a:ea typeface="+mn-ea"/>
                        </a:rPr>
                        <a:t>0.8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211" rtl="0" eaLnBrk="1" fontAlgn="auto" latinLnBrk="0" hangingPunct="1">
                        <a:lnSpc>
                          <a:spcPct val="100000"/>
                        </a:lnSpc>
                        <a:spcBef>
                          <a:spcPts val="0"/>
                        </a:spcBef>
                        <a:spcAft>
                          <a:spcPts val="0"/>
                        </a:spcAft>
                        <a:buClrTx/>
                        <a:buSzTx/>
                        <a:buFontTx/>
                        <a:buNone/>
                        <a:tabLst/>
                        <a:defRPr/>
                      </a:pPr>
                      <a:r>
                        <a:rPr lang="en-US" altLang="zh-TW" sz="1200" kern="1200" dirty="0">
                          <a:solidFill>
                            <a:srgbClr val="FF0000"/>
                          </a:solidFill>
                          <a:latin typeface="+mn-ea"/>
                          <a:ea typeface="+mn-ea"/>
                        </a:rPr>
                        <a:t>-2.2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211" rtl="0" eaLnBrk="1" fontAlgn="auto" latinLnBrk="0" hangingPunct="1">
                        <a:lnSpc>
                          <a:spcPct val="100000"/>
                        </a:lnSpc>
                        <a:spcBef>
                          <a:spcPts val="0"/>
                        </a:spcBef>
                        <a:spcAft>
                          <a:spcPts val="0"/>
                        </a:spcAft>
                        <a:buClrTx/>
                        <a:buSzTx/>
                        <a:buFontTx/>
                        <a:buNone/>
                        <a:tabLst/>
                        <a:defRPr/>
                      </a:pPr>
                      <a:r>
                        <a:rPr lang="en-US" altLang="zh-TW" sz="1200" kern="1200" dirty="0">
                          <a:solidFill>
                            <a:srgbClr val="FF0000"/>
                          </a:solidFill>
                          <a:latin typeface="+mn-ea"/>
                          <a:ea typeface="+mn-ea"/>
                        </a:rPr>
                        <a:t>-1.4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rowSpan="2">
                  <a:txBody>
                    <a:bodyPr/>
                    <a:lstStyle/>
                    <a:p>
                      <a:pPr marL="0" marR="0" lvl="0" indent="0" algn="l" defTabSz="914211" rtl="0" eaLnBrk="1" fontAlgn="auto" latinLnBrk="0" hangingPunct="1">
                        <a:lnSpc>
                          <a:spcPts val="1600"/>
                        </a:lnSpc>
                        <a:spcBef>
                          <a:spcPts val="0"/>
                        </a:spcBef>
                        <a:spcAft>
                          <a:spcPts val="0"/>
                        </a:spcAft>
                        <a:buClrTx/>
                        <a:buSzTx/>
                        <a:buFontTx/>
                        <a:buNone/>
                        <a:tabLst/>
                        <a:defRPr/>
                      </a:pPr>
                      <a:r>
                        <a:rPr lang="zh-TW" altLang="en-US" sz="1200" b="1" u="sng" kern="1200" dirty="0">
                          <a:solidFill>
                            <a:schemeClr val="dk1"/>
                          </a:solidFill>
                          <a:latin typeface="+mn-ea"/>
                          <a:ea typeface="+mn-ea"/>
                          <a:cs typeface="+mn-cs"/>
                        </a:rPr>
                        <a:t>下半年衰退</a:t>
                      </a:r>
                      <a:r>
                        <a:rPr lang="zh-TW" altLang="en-US" sz="1200" kern="1200" dirty="0">
                          <a:solidFill>
                            <a:schemeClr val="dk1"/>
                          </a:solidFill>
                          <a:latin typeface="+mn-ea"/>
                          <a:ea typeface="+mn-ea"/>
                          <a:cs typeface="+mn-cs"/>
                        </a:rPr>
                        <a:t>：美國銀行</a:t>
                      </a:r>
                      <a:r>
                        <a:rPr lang="zh-CN" altLang="en-US" sz="1200" kern="1200" dirty="0">
                          <a:solidFill>
                            <a:schemeClr val="dk1"/>
                          </a:solidFill>
                          <a:latin typeface="+mn-ea"/>
                          <a:ea typeface="+mn-ea"/>
                          <a:cs typeface="+mn-cs"/>
                        </a:rPr>
                        <a:t>業的</a:t>
                      </a:r>
                      <a:r>
                        <a:rPr lang="zh-TW" altLang="en-US" sz="1200" kern="1200" dirty="0">
                          <a:solidFill>
                            <a:schemeClr val="dk1"/>
                          </a:solidFill>
                          <a:latin typeface="+mn-ea"/>
                          <a:ea typeface="+mn-ea"/>
                          <a:cs typeface="+mn-cs"/>
                        </a:rPr>
                        <a:t>存款流動隱含著未來</a:t>
                      </a:r>
                      <a:r>
                        <a:rPr lang="zh-TW" altLang="en-US" sz="1200" b="1" u="sng" kern="1200" dirty="0">
                          <a:solidFill>
                            <a:schemeClr val="dk1"/>
                          </a:solidFill>
                          <a:latin typeface="+mn-ea"/>
                          <a:ea typeface="+mn-ea"/>
                          <a:cs typeface="+mn-cs"/>
                        </a:rPr>
                        <a:t>信貸收縮跡象</a:t>
                      </a:r>
                      <a:r>
                        <a:rPr lang="zh-TW" altLang="en-US" sz="1200" kern="1200" dirty="0">
                          <a:solidFill>
                            <a:schemeClr val="dk1"/>
                          </a:solidFill>
                          <a:latin typeface="+mn-ea"/>
                          <a:ea typeface="+mn-ea"/>
                          <a:cs typeface="+mn-cs"/>
                        </a:rPr>
                        <a:t>，而</a:t>
                      </a:r>
                      <a:r>
                        <a:rPr lang="zh-CN" altLang="en-US" sz="1200" kern="1200" dirty="0">
                          <a:solidFill>
                            <a:schemeClr val="dk1"/>
                          </a:solidFill>
                          <a:latin typeface="+mn-ea"/>
                          <a:ea typeface="+mn-ea"/>
                          <a:cs typeface="+mn-cs"/>
                        </a:rPr>
                        <a:t>殖利率曲線倒掛變化顯示衰退風險升溫。</a:t>
                      </a:r>
                      <a:endParaRPr lang="zh-TW" altLang="en-US" sz="1200" kern="1200" dirty="0">
                        <a:solidFill>
                          <a:schemeClr val="dk1"/>
                        </a:solidFill>
                        <a:latin typeface="+mn-ea"/>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extLst>
                  <a:ext uri="{0D108BD9-81ED-4DB2-BD59-A6C34878D82A}">
                    <a16:rowId xmlns="" xmlns:a16="http://schemas.microsoft.com/office/drawing/2014/main" val="2056739914"/>
                  </a:ext>
                </a:extLst>
              </a:tr>
              <a:tr h="392043">
                <a:tc vMerge="1">
                  <a:txBody>
                    <a:bodyPr/>
                    <a:lstStyle/>
                    <a:p>
                      <a:endParaRPr lang="zh-TW" altLang="en-US"/>
                    </a:p>
                  </a:txBody>
                  <a:tcPr/>
                </a:tc>
                <a:tc>
                  <a:txBody>
                    <a:bodyPr/>
                    <a:lstStyle/>
                    <a:p>
                      <a:pPr algn="ctr"/>
                      <a:r>
                        <a:rPr lang="en-US" altLang="zh-TW" sz="1200" dirty="0">
                          <a:solidFill>
                            <a:schemeClr val="tx1"/>
                          </a:solidFill>
                          <a:latin typeface="+mn-ea"/>
                          <a:ea typeface="+mn-ea"/>
                        </a:rPr>
                        <a:t>1</a:t>
                      </a:r>
                      <a:r>
                        <a:rPr lang="zh-TW" altLang="en-US" sz="1200" dirty="0">
                          <a:solidFill>
                            <a:schemeClr val="tx1"/>
                          </a:solidFill>
                          <a:latin typeface="+mn-ea"/>
                          <a:ea typeface="+mn-ea"/>
                        </a:rPr>
                        <a:t>月</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TW" sz="1200" dirty="0">
                          <a:solidFill>
                            <a:schemeClr val="tx1"/>
                          </a:solidFill>
                          <a:latin typeface="+mn-ea"/>
                          <a:ea typeface="+mn-ea"/>
                        </a:rPr>
                        <a:t>1.5</a:t>
                      </a:r>
                      <a:endParaRPr lang="zh-TW" altLang="en-US" sz="12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algn="ctr"/>
                      <a:r>
                        <a:rPr lang="en-US" altLang="zh-TW" sz="1200" dirty="0">
                          <a:solidFill>
                            <a:schemeClr val="tx1"/>
                          </a:solidFill>
                          <a:latin typeface="+mn-ea"/>
                          <a:ea typeface="+mn-ea"/>
                        </a:rPr>
                        <a:t>0.5</a:t>
                      </a:r>
                      <a:endParaRPr lang="zh-TW" altLang="en-US" sz="1200" dirty="0">
                        <a:solidFill>
                          <a:schemeClr val="tx1"/>
                        </a:solidFill>
                        <a:latin typeface="+mn-ea"/>
                        <a:ea typeface="+mn-ea"/>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211" rtl="0" eaLnBrk="1" fontAlgn="auto" latinLnBrk="0" hangingPunct="1">
                        <a:lnSpc>
                          <a:spcPct val="100000"/>
                        </a:lnSpc>
                        <a:spcBef>
                          <a:spcPts val="0"/>
                        </a:spcBef>
                        <a:spcAft>
                          <a:spcPts val="0"/>
                        </a:spcAft>
                        <a:buClrTx/>
                        <a:buSzTx/>
                        <a:buFontTx/>
                        <a:buNone/>
                        <a:tabLst/>
                        <a:defRPr/>
                      </a:pPr>
                      <a:r>
                        <a:rPr lang="en-US" altLang="zh-TW" sz="1200" kern="1200" dirty="0">
                          <a:solidFill>
                            <a:srgbClr val="FF0000"/>
                          </a:solidFill>
                          <a:latin typeface="+mn-ea"/>
                          <a:ea typeface="+mn-ea"/>
                          <a:cs typeface="+mn-cs"/>
                        </a:rPr>
                        <a:t>-2.0</a:t>
                      </a:r>
                      <a:endParaRPr lang="zh-TW" altLang="en-US" sz="1200" kern="1200" dirty="0">
                        <a:solidFill>
                          <a:srgbClr val="FF0000"/>
                        </a:solidFill>
                        <a:latin typeface="+mn-ea"/>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a:txBody>
                    <a:bodyPr/>
                    <a:lstStyle/>
                    <a:p>
                      <a:pPr marL="0" marR="0" lvl="0" indent="0" algn="ctr" defTabSz="914211" rtl="0" eaLnBrk="1" fontAlgn="auto" latinLnBrk="0" hangingPunct="1">
                        <a:lnSpc>
                          <a:spcPct val="100000"/>
                        </a:lnSpc>
                        <a:spcBef>
                          <a:spcPts val="0"/>
                        </a:spcBef>
                        <a:spcAft>
                          <a:spcPts val="0"/>
                        </a:spcAft>
                        <a:buClrTx/>
                        <a:buSzTx/>
                        <a:buFontTx/>
                        <a:buNone/>
                        <a:tabLst/>
                        <a:defRPr/>
                      </a:pPr>
                      <a:r>
                        <a:rPr lang="en-US" altLang="zh-TW" sz="1200" kern="1200" dirty="0">
                          <a:solidFill>
                            <a:srgbClr val="FF0000"/>
                          </a:solidFill>
                          <a:latin typeface="+mn-ea"/>
                          <a:ea typeface="+mn-ea"/>
                          <a:cs typeface="+mn-cs"/>
                        </a:rPr>
                        <a:t>-1.0</a:t>
                      </a:r>
                      <a:endParaRPr lang="zh-TW" altLang="en-US" sz="1200" kern="1200" dirty="0">
                        <a:solidFill>
                          <a:srgbClr val="FF0000"/>
                        </a:solidFill>
                        <a:latin typeface="+mn-ea"/>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lumMod val="95000"/>
                      </a:schemeClr>
                    </a:solidFill>
                  </a:tcPr>
                </a:tc>
                <a:tc vMerge="1">
                  <a:txBody>
                    <a:bodyPr/>
                    <a:lstStyle/>
                    <a:p>
                      <a:endParaRPr lang="zh-TW" altLang="en-US"/>
                    </a:p>
                  </a:txBody>
                  <a:tcPr/>
                </a:tc>
                <a:extLst>
                  <a:ext uri="{0D108BD9-81ED-4DB2-BD59-A6C34878D82A}">
                    <a16:rowId xmlns="" xmlns:a16="http://schemas.microsoft.com/office/drawing/2014/main" val="10008"/>
                  </a:ext>
                </a:extLst>
              </a:tr>
            </a:tbl>
          </a:graphicData>
        </a:graphic>
      </p:graphicFrame>
      <p:sp>
        <p:nvSpPr>
          <p:cNvPr id="3" name="向下箭號 2">
            <a:extLst>
              <a:ext uri="{FF2B5EF4-FFF2-40B4-BE49-F238E27FC236}">
                <a16:creationId xmlns="" xmlns:a16="http://schemas.microsoft.com/office/drawing/2014/main" id="{2885894F-959C-3142-8873-127621358577}"/>
              </a:ext>
            </a:extLst>
          </p:cNvPr>
          <p:cNvSpPr/>
          <p:nvPr/>
        </p:nvSpPr>
        <p:spPr bwMode="auto">
          <a:xfrm>
            <a:off x="311166" y="4192203"/>
            <a:ext cx="225002" cy="604950"/>
          </a:xfrm>
          <a:prstGeom prst="downArrow">
            <a:avLst/>
          </a:prstGeom>
          <a:solidFill>
            <a:schemeClr val="tx1"/>
          </a:soli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zh-TW" altLang="en-US">
              <a:solidFill>
                <a:srgbClr val="000000"/>
              </a:solidFill>
              <a:ea typeface="新細明體" pitchFamily="18" charset="-120"/>
            </a:endParaRPr>
          </a:p>
        </p:txBody>
      </p:sp>
      <p:sp>
        <p:nvSpPr>
          <p:cNvPr id="10" name="向下箭號 9">
            <a:extLst>
              <a:ext uri="{FF2B5EF4-FFF2-40B4-BE49-F238E27FC236}">
                <a16:creationId xmlns="" xmlns:a16="http://schemas.microsoft.com/office/drawing/2014/main" id="{71D9E8AE-19DC-0C42-B06C-37F069EA2F81}"/>
              </a:ext>
            </a:extLst>
          </p:cNvPr>
          <p:cNvSpPr/>
          <p:nvPr/>
        </p:nvSpPr>
        <p:spPr bwMode="auto">
          <a:xfrm rot="10800000">
            <a:off x="320144" y="3305310"/>
            <a:ext cx="216024" cy="589753"/>
          </a:xfrm>
          <a:prstGeom prst="downArrow">
            <a:avLst/>
          </a:prstGeom>
          <a:solidFill>
            <a:srgbClr val="C00000"/>
          </a:solidFill>
          <a:ln w="9525"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algn="ctr"/>
            <a:endParaRPr lang="zh-TW" altLang="en-US">
              <a:solidFill>
                <a:srgbClr val="000000"/>
              </a:solidFill>
              <a:ea typeface="新細明體" pitchFamily="18" charset="-120"/>
            </a:endParaRPr>
          </a:p>
        </p:txBody>
      </p:sp>
      <p:sp>
        <p:nvSpPr>
          <p:cNvPr id="7" name="文字方塊 6">
            <a:extLst>
              <a:ext uri="{FF2B5EF4-FFF2-40B4-BE49-F238E27FC236}">
                <a16:creationId xmlns="" xmlns:a16="http://schemas.microsoft.com/office/drawing/2014/main" id="{8BBCBC75-30D8-E94E-8390-E22B8AC4ABB2}"/>
              </a:ext>
            </a:extLst>
          </p:cNvPr>
          <p:cNvSpPr txBox="1"/>
          <p:nvPr/>
        </p:nvSpPr>
        <p:spPr>
          <a:xfrm>
            <a:off x="223755" y="4910377"/>
            <a:ext cx="369332" cy="747943"/>
          </a:xfrm>
          <a:prstGeom prst="rect">
            <a:avLst/>
          </a:prstGeom>
          <a:noFill/>
        </p:spPr>
        <p:txBody>
          <a:bodyPr vert="eaVert" wrap="square" rtlCol="0">
            <a:spAutoFit/>
          </a:bodyPr>
          <a:lstStyle/>
          <a:p>
            <a:r>
              <a:rPr lang="zh-TW" altLang="en-US" sz="1200" dirty="0">
                <a:solidFill>
                  <a:srgbClr val="000000"/>
                </a:solidFill>
              </a:rPr>
              <a:t>相對悲觀</a:t>
            </a:r>
          </a:p>
        </p:txBody>
      </p:sp>
      <p:sp>
        <p:nvSpPr>
          <p:cNvPr id="11" name="文字方塊 10">
            <a:extLst>
              <a:ext uri="{FF2B5EF4-FFF2-40B4-BE49-F238E27FC236}">
                <a16:creationId xmlns="" xmlns:a16="http://schemas.microsoft.com/office/drawing/2014/main" id="{8D32EE2A-0113-8645-89A6-32619DB0F4A6}"/>
              </a:ext>
            </a:extLst>
          </p:cNvPr>
          <p:cNvSpPr txBox="1"/>
          <p:nvPr/>
        </p:nvSpPr>
        <p:spPr>
          <a:xfrm>
            <a:off x="234355" y="2564905"/>
            <a:ext cx="369332" cy="823457"/>
          </a:xfrm>
          <a:prstGeom prst="rect">
            <a:avLst/>
          </a:prstGeom>
          <a:noFill/>
        </p:spPr>
        <p:txBody>
          <a:bodyPr vert="eaVert" wrap="square" rtlCol="0">
            <a:spAutoFit/>
          </a:bodyPr>
          <a:lstStyle/>
          <a:p>
            <a:r>
              <a:rPr lang="zh-TW" altLang="en-US" sz="1200" dirty="0">
                <a:solidFill>
                  <a:srgbClr val="C00000"/>
                </a:solidFill>
              </a:rPr>
              <a:t>相對樂觀</a:t>
            </a:r>
          </a:p>
        </p:txBody>
      </p:sp>
      <p:sp>
        <p:nvSpPr>
          <p:cNvPr id="2" name="標題 1">
            <a:extLst>
              <a:ext uri="{FF2B5EF4-FFF2-40B4-BE49-F238E27FC236}">
                <a16:creationId xmlns="" xmlns:a16="http://schemas.microsoft.com/office/drawing/2014/main" id="{A2D0777B-BD5B-F68D-9A50-2908593FA4EE}"/>
              </a:ext>
            </a:extLst>
          </p:cNvPr>
          <p:cNvSpPr txBox="1">
            <a:spLocks/>
          </p:cNvSpPr>
          <p:nvPr/>
        </p:nvSpPr>
        <p:spPr>
          <a:xfrm>
            <a:off x="251520" y="673418"/>
            <a:ext cx="8892480" cy="40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ctr" anchorCtr="0" compatLnSpc="1">
            <a:prstTxWarp prst="textNoShape">
              <a:avLst/>
            </a:prstTxWarp>
            <a:noAutofit/>
          </a:bodyPr>
          <a:lstStyle>
            <a:lvl1pPr algn="ctr" defTabSz="914400" rtl="0" eaLnBrk="1" latinLnBrk="0" hangingPunct="1">
              <a:spcBef>
                <a:spcPct val="0"/>
              </a:spcBef>
              <a:buNone/>
              <a:defRPr sz="2400" kern="1200">
                <a:solidFill>
                  <a:schemeClr val="tx1"/>
                </a:solidFill>
                <a:latin typeface="+mj-lt"/>
                <a:ea typeface="+mj-ea"/>
                <a:cs typeface="+mj-cs"/>
              </a:defRPr>
            </a:lvl1pPr>
          </a:lstStyle>
          <a:p>
            <a:pPr algn="l"/>
            <a:r>
              <a:rPr lang="zh-TW" altLang="en-US" sz="2800" b="1" dirty="0">
                <a:solidFill>
                  <a:srgbClr val="000000"/>
                </a:solidFill>
              </a:rPr>
              <a:t>市場對美景氣看法分歧，關鍵在信貸狀況與勞動市場</a:t>
            </a:r>
          </a:p>
        </p:txBody>
      </p:sp>
      <p:sp>
        <p:nvSpPr>
          <p:cNvPr id="14" name="文字版面配置區 7">
            <a:extLst>
              <a:ext uri="{FF2B5EF4-FFF2-40B4-BE49-F238E27FC236}">
                <a16:creationId xmlns="" xmlns:a16="http://schemas.microsoft.com/office/drawing/2014/main" id="{51A7A773-E941-5284-BC75-B7FA657E187A}"/>
              </a:ext>
            </a:extLst>
          </p:cNvPr>
          <p:cNvSpPr txBox="1">
            <a:spLocks/>
          </p:cNvSpPr>
          <p:nvPr/>
        </p:nvSpPr>
        <p:spPr bwMode="auto">
          <a:xfrm>
            <a:off x="539552" y="6597352"/>
            <a:ext cx="6156684" cy="2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t" anchorCtr="0" compatLnSpc="1">
            <a:prstTxWarp prst="textNoShape">
              <a:avLst/>
            </a:prstTxWarp>
            <a:noAutofit/>
          </a:bodyPr>
          <a:lstStyle>
            <a:lvl1pPr marL="0" indent="0" algn="l" rtl="0" eaLnBrk="0" fontAlgn="base" hangingPunct="0">
              <a:spcBef>
                <a:spcPct val="20000"/>
              </a:spcBef>
              <a:spcAft>
                <a:spcPct val="0"/>
              </a:spcAft>
              <a:buFontTx/>
              <a:buNone/>
              <a:defRPr kumimoji="1" sz="900">
                <a:solidFill>
                  <a:schemeClr val="tx1"/>
                </a:solidFill>
                <a:latin typeface="微軟正黑體" pitchFamily="34" charset="-120"/>
                <a:ea typeface="微軟正黑體" pitchFamily="34" charset="-120"/>
                <a:cs typeface="+mn-cs"/>
              </a:defRPr>
            </a:lvl1pPr>
            <a:lvl2pPr marL="742797" indent="-285691" algn="l" rtl="0" eaLnBrk="0" fontAlgn="base" hangingPunct="0">
              <a:spcBef>
                <a:spcPct val="20000"/>
              </a:spcBef>
              <a:spcAft>
                <a:spcPct val="0"/>
              </a:spcAft>
              <a:buChar char="–"/>
              <a:defRPr kumimoji="1" sz="2000">
                <a:solidFill>
                  <a:schemeClr val="tx1"/>
                </a:solidFill>
                <a:latin typeface="+mn-lt"/>
                <a:ea typeface="+mn-ea"/>
              </a:defRPr>
            </a:lvl2pPr>
            <a:lvl3pPr marL="1142764" indent="-228553" algn="l" rtl="0" eaLnBrk="0" fontAlgn="base" hangingPunct="0">
              <a:spcBef>
                <a:spcPct val="20000"/>
              </a:spcBef>
              <a:spcAft>
                <a:spcPct val="0"/>
              </a:spcAft>
              <a:buChar char="•"/>
              <a:defRPr kumimoji="1" sz="1600">
                <a:solidFill>
                  <a:schemeClr val="tx1"/>
                </a:solidFill>
                <a:latin typeface="+mn-lt"/>
                <a:ea typeface="+mn-ea"/>
              </a:defRPr>
            </a:lvl3pPr>
            <a:lvl4pPr marL="1599870" indent="-228553" algn="l" rtl="0" eaLnBrk="0" fontAlgn="base" hangingPunct="0">
              <a:spcBef>
                <a:spcPct val="20000"/>
              </a:spcBef>
              <a:spcAft>
                <a:spcPct val="0"/>
              </a:spcAft>
              <a:buChar char="–"/>
              <a:defRPr kumimoji="1" sz="2000">
                <a:solidFill>
                  <a:schemeClr val="tx1"/>
                </a:solidFill>
                <a:latin typeface="+mn-lt"/>
                <a:ea typeface="新細明體" pitchFamily="18" charset="-120"/>
              </a:defRPr>
            </a:lvl4pPr>
            <a:lvl5pPr marL="2056976" indent="-228553" algn="l" rtl="0" eaLnBrk="0" fontAlgn="base" hangingPunct="0">
              <a:spcBef>
                <a:spcPct val="20000"/>
              </a:spcBef>
              <a:spcAft>
                <a:spcPct val="0"/>
              </a:spcAft>
              <a:buChar char="»"/>
              <a:defRPr kumimoji="1" sz="2000">
                <a:solidFill>
                  <a:schemeClr val="tx1"/>
                </a:solidFill>
                <a:latin typeface="+mn-lt"/>
                <a:ea typeface="新細明體" pitchFamily="18" charset="-120"/>
              </a:defRPr>
            </a:lvl5pPr>
            <a:lvl6pPr marL="2514081" indent="-228553" algn="l" rtl="0" fontAlgn="base">
              <a:spcBef>
                <a:spcPct val="20000"/>
              </a:spcBef>
              <a:spcAft>
                <a:spcPct val="0"/>
              </a:spcAft>
              <a:buChar char="»"/>
              <a:defRPr kumimoji="1" sz="2000">
                <a:solidFill>
                  <a:schemeClr val="tx1"/>
                </a:solidFill>
                <a:latin typeface="+mn-lt"/>
                <a:ea typeface="新細明體" pitchFamily="18" charset="-120"/>
              </a:defRPr>
            </a:lvl6pPr>
            <a:lvl7pPr marL="2971187" indent="-228553" algn="l" rtl="0" fontAlgn="base">
              <a:spcBef>
                <a:spcPct val="20000"/>
              </a:spcBef>
              <a:spcAft>
                <a:spcPct val="0"/>
              </a:spcAft>
              <a:buChar char="»"/>
              <a:defRPr kumimoji="1" sz="2000">
                <a:solidFill>
                  <a:schemeClr val="tx1"/>
                </a:solidFill>
                <a:latin typeface="+mn-lt"/>
                <a:ea typeface="新細明體" pitchFamily="18" charset="-120"/>
              </a:defRPr>
            </a:lvl7pPr>
            <a:lvl8pPr marL="3428293" indent="-228553" algn="l" rtl="0" fontAlgn="base">
              <a:spcBef>
                <a:spcPct val="20000"/>
              </a:spcBef>
              <a:spcAft>
                <a:spcPct val="0"/>
              </a:spcAft>
              <a:buChar char="»"/>
              <a:defRPr kumimoji="1" sz="2000">
                <a:solidFill>
                  <a:schemeClr val="tx1"/>
                </a:solidFill>
                <a:latin typeface="+mn-lt"/>
                <a:ea typeface="新細明體" pitchFamily="18" charset="-120"/>
              </a:defRPr>
            </a:lvl8pPr>
            <a:lvl9pPr marL="3885398" indent="-228553" algn="l" rtl="0" fontAlgn="base">
              <a:spcBef>
                <a:spcPct val="20000"/>
              </a:spcBef>
              <a:spcAft>
                <a:spcPct val="0"/>
              </a:spcAft>
              <a:buChar char="»"/>
              <a:defRPr kumimoji="1" sz="2000">
                <a:solidFill>
                  <a:schemeClr val="tx1"/>
                </a:solidFill>
                <a:latin typeface="+mn-lt"/>
                <a:ea typeface="新細明體" pitchFamily="18" charset="-120"/>
              </a:defRPr>
            </a:lvl9pPr>
          </a:lstStyle>
          <a:p>
            <a:r>
              <a:rPr lang="zh-TW" altLang="en-US" sz="1200" kern="0" dirty="0">
                <a:solidFill>
                  <a:srgbClr val="000000"/>
                </a:solidFill>
              </a:rPr>
              <a:t>資料來源：各家投行，台新投顧整理，</a:t>
            </a:r>
            <a:r>
              <a:rPr lang="en-US" altLang="zh-TW" sz="1200" kern="0" dirty="0">
                <a:solidFill>
                  <a:srgbClr val="000000"/>
                </a:solidFill>
              </a:rPr>
              <a:t>2023/4</a:t>
            </a:r>
          </a:p>
        </p:txBody>
      </p:sp>
      <p:sp>
        <p:nvSpPr>
          <p:cNvPr id="17" name="投影片編號版面配置區 16">
            <a:extLst>
              <a:ext uri="{FF2B5EF4-FFF2-40B4-BE49-F238E27FC236}">
                <a16:creationId xmlns="" xmlns:a16="http://schemas.microsoft.com/office/drawing/2014/main" id="{53CD0E71-289F-2358-4584-1138183F6D63}"/>
              </a:ext>
            </a:extLst>
          </p:cNvPr>
          <p:cNvSpPr>
            <a:spLocks noGrp="1"/>
          </p:cNvSpPr>
          <p:nvPr>
            <p:ph type="sldNum" sz="quarter" idx="10"/>
          </p:nvPr>
        </p:nvSpPr>
        <p:spPr/>
        <p:txBody>
          <a:bodyPr/>
          <a:lstStyle/>
          <a:p>
            <a:pPr>
              <a:defRPr/>
            </a:pPr>
            <a:fld id="{8A6BB031-9F46-4198-8429-70D2518FBFBC}" type="slidenum">
              <a:rPr lang="en-US" altLang="zh-TW" smtClean="0">
                <a:solidFill>
                  <a:srgbClr val="000000"/>
                </a:solidFill>
              </a:rPr>
              <a:pPr>
                <a:defRPr/>
              </a:pPr>
              <a:t>3</a:t>
            </a:fld>
            <a:endParaRPr lang="en-US" altLang="zh-TW">
              <a:solidFill>
                <a:srgbClr val="000000"/>
              </a:solidFill>
            </a:endParaRPr>
          </a:p>
        </p:txBody>
      </p:sp>
    </p:spTree>
    <p:extLst>
      <p:ext uri="{BB962C8B-B14F-4D97-AF65-F5344CB8AC3E}">
        <p14:creationId xmlns:p14="http://schemas.microsoft.com/office/powerpoint/2010/main" val="757872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字版面配置區 13">
            <a:extLst>
              <a:ext uri="{FF2B5EF4-FFF2-40B4-BE49-F238E27FC236}">
                <a16:creationId xmlns="" xmlns:a16="http://schemas.microsoft.com/office/drawing/2014/main" id="{195B9041-EBA3-C748-A35A-F7B5FDE7A400}"/>
              </a:ext>
            </a:extLst>
          </p:cNvPr>
          <p:cNvSpPr>
            <a:spLocks noGrp="1"/>
          </p:cNvSpPr>
          <p:nvPr>
            <p:ph type="body" sz="quarter" idx="18"/>
          </p:nvPr>
        </p:nvSpPr>
        <p:spPr>
          <a:xfrm>
            <a:off x="4697760" y="1349138"/>
            <a:ext cx="4031679" cy="270030"/>
          </a:xfrm>
        </p:spPr>
        <p:txBody>
          <a:bodyPr/>
          <a:lstStyle/>
          <a:p>
            <a:r>
              <a:rPr lang="zh-TW" altLang="en-US" sz="1600" dirty="0"/>
              <a:t>職缺空缺數</a:t>
            </a:r>
            <a:r>
              <a:rPr lang="en-US" altLang="zh-TW" sz="1600" dirty="0"/>
              <a:t>/</a:t>
            </a:r>
            <a:r>
              <a:rPr lang="zh-TW" altLang="en-US" sz="1600" dirty="0"/>
              <a:t>失業人數</a:t>
            </a:r>
            <a:endParaRPr lang="en-US" altLang="zh-TW" sz="1600" dirty="0"/>
          </a:p>
        </p:txBody>
      </p:sp>
      <p:graphicFrame>
        <p:nvGraphicFramePr>
          <p:cNvPr id="21" name="圖表 20">
            <a:extLst>
              <a:ext uri="{FF2B5EF4-FFF2-40B4-BE49-F238E27FC236}">
                <a16:creationId xmlns="" xmlns:a16="http://schemas.microsoft.com/office/drawing/2014/main" id="{3DD582BF-B0F7-A24B-92D6-F574004C8286}"/>
              </a:ext>
            </a:extLst>
          </p:cNvPr>
          <p:cNvGraphicFramePr>
            <a:graphicFrameLocks/>
          </p:cNvGraphicFramePr>
          <p:nvPr>
            <p:extLst/>
          </p:nvPr>
        </p:nvGraphicFramePr>
        <p:xfrm>
          <a:off x="4659089" y="1941897"/>
          <a:ext cx="4233391" cy="294889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圖表 15">
            <a:extLst>
              <a:ext uri="{FF2B5EF4-FFF2-40B4-BE49-F238E27FC236}">
                <a16:creationId xmlns="" xmlns:a16="http://schemas.microsoft.com/office/drawing/2014/main" id="{B29FDE5F-3E7F-B94D-A05F-AEBCCC29C2AF}"/>
              </a:ext>
            </a:extLst>
          </p:cNvPr>
          <p:cNvGraphicFramePr>
            <a:graphicFrameLocks/>
          </p:cNvGraphicFramePr>
          <p:nvPr>
            <p:extLst/>
          </p:nvPr>
        </p:nvGraphicFramePr>
        <p:xfrm>
          <a:off x="468313" y="1903202"/>
          <a:ext cx="4032250" cy="2987591"/>
        </p:xfrm>
        <a:graphic>
          <a:graphicData uri="http://schemas.openxmlformats.org/drawingml/2006/chart">
            <c:chart xmlns:c="http://schemas.openxmlformats.org/drawingml/2006/chart" xmlns:r="http://schemas.openxmlformats.org/officeDocument/2006/relationships" r:id="rId3"/>
          </a:graphicData>
        </a:graphic>
      </p:graphicFrame>
      <p:sp>
        <p:nvSpPr>
          <p:cNvPr id="19" name="文字版面配置區 4">
            <a:extLst>
              <a:ext uri="{FF2B5EF4-FFF2-40B4-BE49-F238E27FC236}">
                <a16:creationId xmlns="" xmlns:a16="http://schemas.microsoft.com/office/drawing/2014/main" id="{AD4DC4BE-1F66-BD4F-B89C-92658FC5486C}"/>
              </a:ext>
            </a:extLst>
          </p:cNvPr>
          <p:cNvSpPr txBox="1">
            <a:spLocks/>
          </p:cNvSpPr>
          <p:nvPr/>
        </p:nvSpPr>
        <p:spPr bwMode="auto">
          <a:xfrm>
            <a:off x="495578" y="1359088"/>
            <a:ext cx="3023759" cy="27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t" anchorCtr="0" compatLnSpc="1">
            <a:prstTxWarp prst="textNoShape">
              <a:avLst/>
            </a:prstTxWarp>
            <a:noAutofit/>
          </a:bodyPr>
          <a:lstStyle>
            <a:lvl1pPr marL="214313" indent="-214313" algn="l" rtl="0" eaLnBrk="1" fontAlgn="base" hangingPunct="1">
              <a:spcBef>
                <a:spcPct val="20000"/>
              </a:spcBef>
              <a:spcAft>
                <a:spcPct val="0"/>
              </a:spcAft>
              <a:buFont typeface="Arial" pitchFamily="34" charset="0"/>
              <a:buChar char="•"/>
              <a:defRPr kumimoji="1" sz="1350">
                <a:solidFill>
                  <a:srgbClr val="C00000"/>
                </a:solidFill>
                <a:latin typeface="微軟正黑體" pitchFamily="34" charset="-120"/>
                <a:ea typeface="微軟正黑體" pitchFamily="34" charset="-120"/>
                <a:cs typeface="+mn-cs"/>
              </a:defRPr>
            </a:lvl1pPr>
            <a:lvl2pPr marL="742797" indent="-285691" algn="l" rtl="0" eaLnBrk="1" fontAlgn="base" hangingPunct="1">
              <a:spcBef>
                <a:spcPct val="20000"/>
              </a:spcBef>
              <a:spcAft>
                <a:spcPct val="0"/>
              </a:spcAft>
              <a:buChar char="–"/>
              <a:defRPr kumimoji="1" sz="2000">
                <a:solidFill>
                  <a:schemeClr val="tx1"/>
                </a:solidFill>
                <a:latin typeface="+mn-lt"/>
                <a:ea typeface="+mn-ea"/>
              </a:defRPr>
            </a:lvl2pPr>
            <a:lvl3pPr marL="1142764" indent="-228553" algn="l" rtl="0" eaLnBrk="1" fontAlgn="base" hangingPunct="1">
              <a:spcBef>
                <a:spcPct val="20000"/>
              </a:spcBef>
              <a:spcAft>
                <a:spcPct val="0"/>
              </a:spcAft>
              <a:buChar char="•"/>
              <a:defRPr kumimoji="1" sz="1600">
                <a:solidFill>
                  <a:schemeClr val="tx1"/>
                </a:solidFill>
                <a:latin typeface="+mn-lt"/>
                <a:ea typeface="+mn-ea"/>
              </a:defRPr>
            </a:lvl3pPr>
            <a:lvl4pPr marL="1599870"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4pPr>
            <a:lvl5pPr marL="2056976"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5pPr>
            <a:lvl6pPr marL="2514081"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6pPr>
            <a:lvl7pPr marL="2971187"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7pPr>
            <a:lvl8pPr marL="3428293"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8pPr>
            <a:lvl9pPr marL="3885398"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9pPr>
          </a:lstStyle>
          <a:p>
            <a:r>
              <a:rPr lang="zh-CN" altLang="en-US" sz="1600" kern="0" dirty="0"/>
              <a:t>非農就業數據</a:t>
            </a:r>
            <a:endParaRPr lang="zh-TW" altLang="en-US" sz="1600" kern="0" dirty="0"/>
          </a:p>
        </p:txBody>
      </p:sp>
      <p:cxnSp>
        <p:nvCxnSpPr>
          <p:cNvPr id="11" name="直線接點 10">
            <a:extLst>
              <a:ext uri="{FF2B5EF4-FFF2-40B4-BE49-F238E27FC236}">
                <a16:creationId xmlns="" xmlns:a16="http://schemas.microsoft.com/office/drawing/2014/main" id="{7B98A9E1-1186-634E-A7B1-EC00085EDFDB}"/>
              </a:ext>
            </a:extLst>
          </p:cNvPr>
          <p:cNvCxnSpPr>
            <a:cxnSpLocks/>
          </p:cNvCxnSpPr>
          <p:nvPr/>
        </p:nvCxnSpPr>
        <p:spPr bwMode="auto">
          <a:xfrm flipH="1">
            <a:off x="755576" y="4032622"/>
            <a:ext cx="339707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文字方塊 14">
            <a:extLst>
              <a:ext uri="{FF2B5EF4-FFF2-40B4-BE49-F238E27FC236}">
                <a16:creationId xmlns="" xmlns:a16="http://schemas.microsoft.com/office/drawing/2014/main" id="{A4BD21A7-EE5E-F34E-AD80-DE9C5528D459}"/>
              </a:ext>
            </a:extLst>
          </p:cNvPr>
          <p:cNvSpPr txBox="1"/>
          <p:nvPr/>
        </p:nvSpPr>
        <p:spPr>
          <a:xfrm>
            <a:off x="647564" y="5076837"/>
            <a:ext cx="7848872" cy="11550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TW" altLang="en-US" sz="1600" dirty="0">
                <a:latin typeface="+mn-ea"/>
              </a:rPr>
              <a:t>非農新增就業人數仍能維持</a:t>
            </a:r>
            <a:r>
              <a:rPr kumimoji="1" lang="en-US" altLang="zh-TW" sz="1600" dirty="0">
                <a:latin typeface="+mn-ea"/>
              </a:rPr>
              <a:t>20</a:t>
            </a:r>
            <a:r>
              <a:rPr kumimoji="1" lang="zh-CN" altLang="en-US" sz="1600" dirty="0">
                <a:latin typeface="+mn-ea"/>
              </a:rPr>
              <a:t>萬人以上，且預疫情前相比仍高；失業率隨勞動市場再平衡</a:t>
            </a:r>
            <a:r>
              <a:rPr kumimoji="1" lang="en-US" altLang="zh-CN" sz="1600" dirty="0">
                <a:latin typeface="+mn-ea"/>
              </a:rPr>
              <a:t>(</a:t>
            </a:r>
            <a:r>
              <a:rPr kumimoji="1" lang="zh-CN" altLang="en-US" sz="1600" dirty="0">
                <a:latin typeface="+mn-ea"/>
              </a:rPr>
              <a:t>勞參率增加</a:t>
            </a:r>
            <a:r>
              <a:rPr kumimoji="1" lang="en-US" altLang="zh-CN" sz="1600" dirty="0">
                <a:latin typeface="+mn-ea"/>
              </a:rPr>
              <a:t>)</a:t>
            </a:r>
            <a:r>
              <a:rPr kumimoji="1" lang="zh-CN" altLang="en-US" sz="1600" dirty="0">
                <a:latin typeface="+mn-ea"/>
              </a:rPr>
              <a:t>仍居歷史低點。此外，</a:t>
            </a:r>
            <a:r>
              <a:rPr kumimoji="1" lang="zh-TW" altLang="en-US" sz="1600" dirty="0">
                <a:latin typeface="+mn-ea"/>
              </a:rPr>
              <a:t>職缺空缺數</a:t>
            </a:r>
            <a:r>
              <a:rPr kumimoji="1" lang="en-US" altLang="zh-TW" sz="1600" dirty="0">
                <a:latin typeface="+mn-ea"/>
              </a:rPr>
              <a:t>/</a:t>
            </a:r>
            <a:r>
              <a:rPr kumimoji="1" lang="zh-TW" altLang="en-US" sz="1600" dirty="0">
                <a:latin typeface="+mn-ea"/>
              </a:rPr>
              <a:t>失業人數與疫情前相比仍高，整體就業市場雖浮現降溫跡象，惟仍具韌性。</a:t>
            </a:r>
          </a:p>
        </p:txBody>
      </p:sp>
      <p:cxnSp>
        <p:nvCxnSpPr>
          <p:cNvPr id="23" name="直線接點 22">
            <a:extLst>
              <a:ext uri="{FF2B5EF4-FFF2-40B4-BE49-F238E27FC236}">
                <a16:creationId xmlns="" xmlns:a16="http://schemas.microsoft.com/office/drawing/2014/main" id="{1B9C0BA5-9147-894E-9ED4-23E53EEAA82D}"/>
              </a:ext>
            </a:extLst>
          </p:cNvPr>
          <p:cNvCxnSpPr>
            <a:cxnSpLocks/>
          </p:cNvCxnSpPr>
          <p:nvPr/>
        </p:nvCxnSpPr>
        <p:spPr bwMode="auto">
          <a:xfrm flipH="1">
            <a:off x="5076056" y="2705472"/>
            <a:ext cx="3197746"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 name="標題 1">
            <a:extLst>
              <a:ext uri="{FF2B5EF4-FFF2-40B4-BE49-F238E27FC236}">
                <a16:creationId xmlns="" xmlns:a16="http://schemas.microsoft.com/office/drawing/2014/main" id="{A07C253B-14E0-F039-6EF5-86940DBD0501}"/>
              </a:ext>
            </a:extLst>
          </p:cNvPr>
          <p:cNvSpPr txBox="1">
            <a:spLocks/>
          </p:cNvSpPr>
          <p:nvPr/>
        </p:nvSpPr>
        <p:spPr>
          <a:xfrm>
            <a:off x="251520" y="673418"/>
            <a:ext cx="8892480" cy="40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ctr" anchorCtr="0" compatLnSpc="1">
            <a:prstTxWarp prst="textNoShape">
              <a:avLst/>
            </a:prstTxWarp>
            <a:noAutofit/>
          </a:bodyPr>
          <a:lstStyle>
            <a:lvl1pPr algn="ctr" defTabSz="914400" rtl="0" eaLnBrk="1" latinLnBrk="0" hangingPunct="1">
              <a:spcBef>
                <a:spcPct val="0"/>
              </a:spcBef>
              <a:buNone/>
              <a:defRPr sz="2400" kern="1200">
                <a:solidFill>
                  <a:schemeClr val="tx1"/>
                </a:solidFill>
                <a:latin typeface="+mj-lt"/>
                <a:ea typeface="+mj-ea"/>
                <a:cs typeface="+mj-cs"/>
              </a:defRPr>
            </a:lvl1pPr>
          </a:lstStyle>
          <a:p>
            <a:pPr algn="l"/>
            <a:r>
              <a:rPr lang="zh-TW" altLang="en-US" sz="2800" b="1" dirty="0"/>
              <a:t>就業市場降溫跡象浮現，惟與疫情前相較仍具韌性</a:t>
            </a:r>
          </a:p>
        </p:txBody>
      </p:sp>
      <p:sp>
        <p:nvSpPr>
          <p:cNvPr id="6" name="文字版面配置區 7">
            <a:extLst>
              <a:ext uri="{FF2B5EF4-FFF2-40B4-BE49-F238E27FC236}">
                <a16:creationId xmlns="" xmlns:a16="http://schemas.microsoft.com/office/drawing/2014/main" id="{6611AA70-7AD8-BC7F-A21A-A988F12B71A0}"/>
              </a:ext>
            </a:extLst>
          </p:cNvPr>
          <p:cNvSpPr txBox="1">
            <a:spLocks/>
          </p:cNvSpPr>
          <p:nvPr/>
        </p:nvSpPr>
        <p:spPr bwMode="auto">
          <a:xfrm>
            <a:off x="539552" y="6597352"/>
            <a:ext cx="6156684" cy="2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t" anchorCtr="0" compatLnSpc="1">
            <a:prstTxWarp prst="textNoShape">
              <a:avLst/>
            </a:prstTxWarp>
            <a:noAutofit/>
          </a:bodyPr>
          <a:lstStyle>
            <a:lvl1pPr marL="0" indent="0" algn="l" rtl="0" eaLnBrk="0" fontAlgn="base" hangingPunct="0">
              <a:spcBef>
                <a:spcPct val="20000"/>
              </a:spcBef>
              <a:spcAft>
                <a:spcPct val="0"/>
              </a:spcAft>
              <a:buFontTx/>
              <a:buNone/>
              <a:defRPr kumimoji="1" sz="900">
                <a:solidFill>
                  <a:schemeClr val="tx1"/>
                </a:solidFill>
                <a:latin typeface="微軟正黑體" pitchFamily="34" charset="-120"/>
                <a:ea typeface="微軟正黑體" pitchFamily="34" charset="-120"/>
                <a:cs typeface="+mn-cs"/>
              </a:defRPr>
            </a:lvl1pPr>
            <a:lvl2pPr marL="742797" indent="-285691" algn="l" rtl="0" eaLnBrk="0" fontAlgn="base" hangingPunct="0">
              <a:spcBef>
                <a:spcPct val="20000"/>
              </a:spcBef>
              <a:spcAft>
                <a:spcPct val="0"/>
              </a:spcAft>
              <a:buChar char="–"/>
              <a:defRPr kumimoji="1" sz="2000">
                <a:solidFill>
                  <a:schemeClr val="tx1"/>
                </a:solidFill>
                <a:latin typeface="+mn-lt"/>
                <a:ea typeface="+mn-ea"/>
              </a:defRPr>
            </a:lvl2pPr>
            <a:lvl3pPr marL="1142764" indent="-228553" algn="l" rtl="0" eaLnBrk="0" fontAlgn="base" hangingPunct="0">
              <a:spcBef>
                <a:spcPct val="20000"/>
              </a:spcBef>
              <a:spcAft>
                <a:spcPct val="0"/>
              </a:spcAft>
              <a:buChar char="•"/>
              <a:defRPr kumimoji="1" sz="1600">
                <a:solidFill>
                  <a:schemeClr val="tx1"/>
                </a:solidFill>
                <a:latin typeface="+mn-lt"/>
                <a:ea typeface="+mn-ea"/>
              </a:defRPr>
            </a:lvl3pPr>
            <a:lvl4pPr marL="1599870" indent="-228553" algn="l" rtl="0" eaLnBrk="0" fontAlgn="base" hangingPunct="0">
              <a:spcBef>
                <a:spcPct val="20000"/>
              </a:spcBef>
              <a:spcAft>
                <a:spcPct val="0"/>
              </a:spcAft>
              <a:buChar char="–"/>
              <a:defRPr kumimoji="1" sz="2000">
                <a:solidFill>
                  <a:schemeClr val="tx1"/>
                </a:solidFill>
                <a:latin typeface="+mn-lt"/>
                <a:ea typeface="新細明體" pitchFamily="18" charset="-120"/>
              </a:defRPr>
            </a:lvl4pPr>
            <a:lvl5pPr marL="2056976" indent="-228553" algn="l" rtl="0" eaLnBrk="0" fontAlgn="base" hangingPunct="0">
              <a:spcBef>
                <a:spcPct val="20000"/>
              </a:spcBef>
              <a:spcAft>
                <a:spcPct val="0"/>
              </a:spcAft>
              <a:buChar char="»"/>
              <a:defRPr kumimoji="1" sz="2000">
                <a:solidFill>
                  <a:schemeClr val="tx1"/>
                </a:solidFill>
                <a:latin typeface="+mn-lt"/>
                <a:ea typeface="新細明體" pitchFamily="18" charset="-120"/>
              </a:defRPr>
            </a:lvl5pPr>
            <a:lvl6pPr marL="2514081" indent="-228553" algn="l" rtl="0" fontAlgn="base">
              <a:spcBef>
                <a:spcPct val="20000"/>
              </a:spcBef>
              <a:spcAft>
                <a:spcPct val="0"/>
              </a:spcAft>
              <a:buChar char="»"/>
              <a:defRPr kumimoji="1" sz="2000">
                <a:solidFill>
                  <a:schemeClr val="tx1"/>
                </a:solidFill>
                <a:latin typeface="+mn-lt"/>
                <a:ea typeface="新細明體" pitchFamily="18" charset="-120"/>
              </a:defRPr>
            </a:lvl6pPr>
            <a:lvl7pPr marL="2971187" indent="-228553" algn="l" rtl="0" fontAlgn="base">
              <a:spcBef>
                <a:spcPct val="20000"/>
              </a:spcBef>
              <a:spcAft>
                <a:spcPct val="0"/>
              </a:spcAft>
              <a:buChar char="»"/>
              <a:defRPr kumimoji="1" sz="2000">
                <a:solidFill>
                  <a:schemeClr val="tx1"/>
                </a:solidFill>
                <a:latin typeface="+mn-lt"/>
                <a:ea typeface="新細明體" pitchFamily="18" charset="-120"/>
              </a:defRPr>
            </a:lvl7pPr>
            <a:lvl8pPr marL="3428293" indent="-228553" algn="l" rtl="0" fontAlgn="base">
              <a:spcBef>
                <a:spcPct val="20000"/>
              </a:spcBef>
              <a:spcAft>
                <a:spcPct val="0"/>
              </a:spcAft>
              <a:buChar char="»"/>
              <a:defRPr kumimoji="1" sz="2000">
                <a:solidFill>
                  <a:schemeClr val="tx1"/>
                </a:solidFill>
                <a:latin typeface="+mn-lt"/>
                <a:ea typeface="新細明體" pitchFamily="18" charset="-120"/>
              </a:defRPr>
            </a:lvl8pPr>
            <a:lvl9pPr marL="3885398" indent="-228553" algn="l" rtl="0" fontAlgn="base">
              <a:spcBef>
                <a:spcPct val="20000"/>
              </a:spcBef>
              <a:spcAft>
                <a:spcPct val="0"/>
              </a:spcAft>
              <a:buChar char="»"/>
              <a:defRPr kumimoji="1" sz="2000">
                <a:solidFill>
                  <a:schemeClr val="tx1"/>
                </a:solidFill>
                <a:latin typeface="+mn-lt"/>
                <a:ea typeface="新細明體" pitchFamily="18" charset="-120"/>
              </a:defRPr>
            </a:lvl9pPr>
          </a:lstStyle>
          <a:p>
            <a:r>
              <a:rPr lang="zh-TW" altLang="en-US" sz="1200" kern="0" dirty="0"/>
              <a:t>資料來源：</a:t>
            </a:r>
            <a:r>
              <a:rPr lang="en-US" altLang="zh-TW" sz="1200" kern="0" dirty="0"/>
              <a:t>CEIC</a:t>
            </a:r>
            <a:r>
              <a:rPr lang="zh-TW" altLang="en-US" sz="1200" kern="0" dirty="0"/>
              <a:t>；台新投顧整理，</a:t>
            </a:r>
            <a:r>
              <a:rPr lang="en-US" altLang="zh-TW" sz="1200" kern="0" dirty="0"/>
              <a:t>2023/4</a:t>
            </a:r>
          </a:p>
        </p:txBody>
      </p:sp>
      <p:sp>
        <p:nvSpPr>
          <p:cNvPr id="12" name="投影片編號版面配置區 11">
            <a:extLst>
              <a:ext uri="{FF2B5EF4-FFF2-40B4-BE49-F238E27FC236}">
                <a16:creationId xmlns="" xmlns:a16="http://schemas.microsoft.com/office/drawing/2014/main" id="{19C50B5D-A9FC-8EB2-0F0A-EDBC77C4401C}"/>
              </a:ext>
            </a:extLst>
          </p:cNvPr>
          <p:cNvSpPr>
            <a:spLocks noGrp="1"/>
          </p:cNvSpPr>
          <p:nvPr>
            <p:ph type="sldNum" sz="quarter" idx="19"/>
          </p:nvPr>
        </p:nvSpPr>
        <p:spPr/>
        <p:txBody>
          <a:bodyPr/>
          <a:lstStyle/>
          <a:p>
            <a:fld id="{415482FC-CF5F-466A-B8B6-BC3733E92023}" type="slidenum">
              <a:rPr lang="zh-TW" altLang="en-US" smtClean="0"/>
              <a:pPr/>
              <a:t>4</a:t>
            </a:fld>
            <a:endParaRPr lang="zh-TW" altLang="en-US" dirty="0"/>
          </a:p>
        </p:txBody>
      </p:sp>
    </p:spTree>
    <p:extLst>
      <p:ext uri="{BB962C8B-B14F-4D97-AF65-F5344CB8AC3E}">
        <p14:creationId xmlns:p14="http://schemas.microsoft.com/office/powerpoint/2010/main" val="2792414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圖表 19">
            <a:extLst>
              <a:ext uri="{FF2B5EF4-FFF2-40B4-BE49-F238E27FC236}">
                <a16:creationId xmlns="" xmlns:a16="http://schemas.microsoft.com/office/drawing/2014/main" id="{827A5794-3F08-7243-B1DF-DCD7CED10784}"/>
              </a:ext>
            </a:extLst>
          </p:cNvPr>
          <p:cNvGraphicFramePr>
            <a:graphicFrameLocks/>
          </p:cNvGraphicFramePr>
          <p:nvPr/>
        </p:nvGraphicFramePr>
        <p:xfrm>
          <a:off x="477498" y="1948870"/>
          <a:ext cx="4242106" cy="2957866"/>
        </p:xfrm>
        <a:graphic>
          <a:graphicData uri="http://schemas.openxmlformats.org/drawingml/2006/chart">
            <c:chart xmlns:c="http://schemas.openxmlformats.org/drawingml/2006/chart" xmlns:r="http://schemas.openxmlformats.org/officeDocument/2006/relationships" r:id="rId2"/>
          </a:graphicData>
        </a:graphic>
      </p:graphicFrame>
      <p:sp>
        <p:nvSpPr>
          <p:cNvPr id="4" name="文字版面配置區 3">
            <a:extLst>
              <a:ext uri="{FF2B5EF4-FFF2-40B4-BE49-F238E27FC236}">
                <a16:creationId xmlns="" xmlns:a16="http://schemas.microsoft.com/office/drawing/2014/main" id="{92B0B4D1-4EAC-4844-B601-FD7A1A4E48C8}"/>
              </a:ext>
            </a:extLst>
          </p:cNvPr>
          <p:cNvSpPr>
            <a:spLocks noGrp="1"/>
          </p:cNvSpPr>
          <p:nvPr>
            <p:ph type="body" sz="quarter" idx="12"/>
          </p:nvPr>
        </p:nvSpPr>
        <p:spPr/>
        <p:txBody>
          <a:bodyPr/>
          <a:lstStyle/>
          <a:p>
            <a:endParaRPr kumimoji="1" lang="zh-TW" altLang="en-US" dirty="0">
              <a:latin typeface="+mn-ea"/>
            </a:endParaRPr>
          </a:p>
        </p:txBody>
      </p:sp>
      <p:sp>
        <p:nvSpPr>
          <p:cNvPr id="5" name="文字版面配置區 4">
            <a:extLst>
              <a:ext uri="{FF2B5EF4-FFF2-40B4-BE49-F238E27FC236}">
                <a16:creationId xmlns="" xmlns:a16="http://schemas.microsoft.com/office/drawing/2014/main" id="{0130F2C0-4B6E-B043-8319-4B5FAB859D42}"/>
              </a:ext>
            </a:extLst>
          </p:cNvPr>
          <p:cNvSpPr>
            <a:spLocks noGrp="1"/>
          </p:cNvSpPr>
          <p:nvPr>
            <p:ph type="body" sz="quarter" idx="18"/>
          </p:nvPr>
        </p:nvSpPr>
        <p:spPr>
          <a:xfrm>
            <a:off x="4777905" y="1447421"/>
            <a:ext cx="4031679" cy="270030"/>
          </a:xfrm>
        </p:spPr>
        <p:txBody>
          <a:bodyPr/>
          <a:lstStyle/>
          <a:p>
            <a:r>
              <a:rPr kumimoji="1" lang="zh-TW" altLang="en-US" sz="1600" dirty="0"/>
              <a:t>超額儲蓄</a:t>
            </a:r>
            <a:r>
              <a:rPr kumimoji="1" lang="en-US" altLang="zh-TW" sz="1600" dirty="0"/>
              <a:t>(</a:t>
            </a:r>
            <a:r>
              <a:rPr kumimoji="1" lang="zh-CN" altLang="en-US" sz="1600" dirty="0"/>
              <a:t>兆美元</a:t>
            </a:r>
            <a:r>
              <a:rPr kumimoji="1" lang="en-US" altLang="zh-TW" sz="1600" dirty="0"/>
              <a:t>)</a:t>
            </a:r>
            <a:endParaRPr kumimoji="1" lang="zh-TW" altLang="en-US" sz="1600" dirty="0"/>
          </a:p>
        </p:txBody>
      </p:sp>
      <p:sp>
        <p:nvSpPr>
          <p:cNvPr id="7" name="文字版面配置區 6">
            <a:extLst>
              <a:ext uri="{FF2B5EF4-FFF2-40B4-BE49-F238E27FC236}">
                <a16:creationId xmlns="" xmlns:a16="http://schemas.microsoft.com/office/drawing/2014/main" id="{56117911-EA85-364C-86D1-4784F7479D83}"/>
              </a:ext>
            </a:extLst>
          </p:cNvPr>
          <p:cNvSpPr>
            <a:spLocks noGrp="1"/>
          </p:cNvSpPr>
          <p:nvPr>
            <p:ph type="body" sz="quarter" idx="20"/>
          </p:nvPr>
        </p:nvSpPr>
        <p:spPr>
          <a:xfrm>
            <a:off x="477497" y="1466327"/>
            <a:ext cx="4031679" cy="270030"/>
          </a:xfrm>
        </p:spPr>
        <p:txBody>
          <a:bodyPr/>
          <a:lstStyle/>
          <a:p>
            <a:r>
              <a:rPr kumimoji="1" lang="zh-TW" altLang="en-US" sz="1600" dirty="0"/>
              <a:t>儲蓄率</a:t>
            </a:r>
          </a:p>
        </p:txBody>
      </p:sp>
      <p:pic>
        <p:nvPicPr>
          <p:cNvPr id="6" name="圖片 5">
            <a:extLst>
              <a:ext uri="{FF2B5EF4-FFF2-40B4-BE49-F238E27FC236}">
                <a16:creationId xmlns="" xmlns:a16="http://schemas.microsoft.com/office/drawing/2014/main" id="{DC8F5078-6849-874F-8380-D872537F9A60}"/>
              </a:ext>
            </a:extLst>
          </p:cNvPr>
          <p:cNvPicPr>
            <a:picLocks noChangeAspect="1"/>
          </p:cNvPicPr>
          <p:nvPr/>
        </p:nvPicPr>
        <p:blipFill rotWithShape="1">
          <a:blip r:embed="rId3"/>
          <a:srcRect t="6383"/>
          <a:stretch/>
        </p:blipFill>
        <p:spPr>
          <a:xfrm>
            <a:off x="4777905" y="1961078"/>
            <a:ext cx="3893603" cy="2945658"/>
          </a:xfrm>
          <a:prstGeom prst="rect">
            <a:avLst/>
          </a:prstGeom>
        </p:spPr>
      </p:pic>
      <p:sp>
        <p:nvSpPr>
          <p:cNvPr id="8" name="文字方塊 7">
            <a:extLst>
              <a:ext uri="{FF2B5EF4-FFF2-40B4-BE49-F238E27FC236}">
                <a16:creationId xmlns="" xmlns:a16="http://schemas.microsoft.com/office/drawing/2014/main" id="{763DFFE0-0630-5B43-AF88-7DA908869574}"/>
              </a:ext>
            </a:extLst>
          </p:cNvPr>
          <p:cNvSpPr txBox="1"/>
          <p:nvPr/>
        </p:nvSpPr>
        <p:spPr>
          <a:xfrm>
            <a:off x="6219475" y="3878763"/>
            <a:ext cx="2240957" cy="600164"/>
          </a:xfrm>
          <a:prstGeom prst="rect">
            <a:avLst/>
          </a:prstGeom>
          <a:solidFill>
            <a:schemeClr val="bg1"/>
          </a:solidFill>
        </p:spPr>
        <p:txBody>
          <a:bodyPr wrap="square" rtlCol="0">
            <a:spAutoFit/>
          </a:bodyPr>
          <a:lstStyle/>
          <a:p>
            <a:r>
              <a:rPr lang="en-US" altLang="zh-TW" sz="1100" dirty="0">
                <a:latin typeface="+mn-ea"/>
              </a:rPr>
              <a:t>Fed</a:t>
            </a:r>
            <a:r>
              <a:rPr lang="zh-CN" altLang="en-US" sz="1100" dirty="0">
                <a:latin typeface="+mn-ea"/>
              </a:rPr>
              <a:t>假設：儲蓄率月增</a:t>
            </a:r>
            <a:r>
              <a:rPr lang="en-US" altLang="zh-CN" sz="1100" dirty="0">
                <a:latin typeface="+mn-ea"/>
              </a:rPr>
              <a:t>0.023</a:t>
            </a:r>
            <a:r>
              <a:rPr lang="zh-CN" altLang="en-US" sz="1100" dirty="0">
                <a:latin typeface="+mn-ea"/>
              </a:rPr>
              <a:t>％</a:t>
            </a:r>
            <a:endParaRPr lang="en-US" altLang="zh-CN" sz="1100" dirty="0">
              <a:latin typeface="+mn-ea"/>
            </a:endParaRPr>
          </a:p>
          <a:p>
            <a:r>
              <a:rPr lang="zh-CN" altLang="en-US" sz="1100" dirty="0">
                <a:latin typeface="+mn-ea"/>
              </a:rPr>
              <a:t>情境一：儲蓄率月增</a:t>
            </a:r>
            <a:r>
              <a:rPr lang="en-US" altLang="zh-CN" sz="1100" dirty="0">
                <a:latin typeface="+mn-ea"/>
              </a:rPr>
              <a:t>0.016</a:t>
            </a:r>
            <a:r>
              <a:rPr lang="zh-CN" altLang="en-US" sz="1100" dirty="0">
                <a:latin typeface="+mn-ea"/>
              </a:rPr>
              <a:t>％</a:t>
            </a:r>
            <a:endParaRPr lang="en-US" altLang="zh-CN" sz="1100" dirty="0">
              <a:latin typeface="+mn-ea"/>
            </a:endParaRPr>
          </a:p>
          <a:p>
            <a:r>
              <a:rPr lang="zh-CN" altLang="en-US" sz="1100" dirty="0">
                <a:latin typeface="+mn-ea"/>
              </a:rPr>
              <a:t>情境二：儲蓄率月增</a:t>
            </a:r>
            <a:r>
              <a:rPr lang="en-US" altLang="zh-CN" sz="1100" dirty="0">
                <a:latin typeface="+mn-ea"/>
              </a:rPr>
              <a:t>0.008</a:t>
            </a:r>
            <a:r>
              <a:rPr lang="zh-CN" altLang="en-US" sz="1100" dirty="0">
                <a:latin typeface="+mn-ea"/>
              </a:rPr>
              <a:t>％</a:t>
            </a:r>
            <a:endParaRPr lang="zh-TW" altLang="en-US" sz="1100" dirty="0">
              <a:latin typeface="+mn-ea"/>
            </a:endParaRPr>
          </a:p>
        </p:txBody>
      </p:sp>
      <p:sp>
        <p:nvSpPr>
          <p:cNvPr id="9" name="文字方塊 8">
            <a:extLst>
              <a:ext uri="{FF2B5EF4-FFF2-40B4-BE49-F238E27FC236}">
                <a16:creationId xmlns="" xmlns:a16="http://schemas.microsoft.com/office/drawing/2014/main" id="{4BF9C901-0A40-004C-863F-F99F6FE43C10}"/>
              </a:ext>
            </a:extLst>
          </p:cNvPr>
          <p:cNvSpPr txBox="1"/>
          <p:nvPr/>
        </p:nvSpPr>
        <p:spPr>
          <a:xfrm>
            <a:off x="2123728" y="2942403"/>
            <a:ext cx="864096" cy="261610"/>
          </a:xfrm>
          <a:prstGeom prst="rect">
            <a:avLst/>
          </a:prstGeom>
          <a:noFill/>
        </p:spPr>
        <p:txBody>
          <a:bodyPr wrap="square" rtlCol="0">
            <a:spAutoFit/>
          </a:bodyPr>
          <a:lstStyle/>
          <a:p>
            <a:r>
              <a:rPr kumimoji="1" lang="zh-TW" altLang="en-US" sz="1100" dirty="0">
                <a:solidFill>
                  <a:srgbClr val="00B0F0"/>
                </a:solidFill>
                <a:latin typeface="+mn-ea"/>
              </a:rPr>
              <a:t>超額儲蓄</a:t>
            </a:r>
          </a:p>
        </p:txBody>
      </p:sp>
      <p:sp>
        <p:nvSpPr>
          <p:cNvPr id="16" name="文字方塊 15">
            <a:extLst>
              <a:ext uri="{FF2B5EF4-FFF2-40B4-BE49-F238E27FC236}">
                <a16:creationId xmlns="" xmlns:a16="http://schemas.microsoft.com/office/drawing/2014/main" id="{7038F751-EC0B-D441-8904-3A257D9BB601}"/>
              </a:ext>
            </a:extLst>
          </p:cNvPr>
          <p:cNvSpPr txBox="1"/>
          <p:nvPr/>
        </p:nvSpPr>
        <p:spPr>
          <a:xfrm>
            <a:off x="8555315" y="3503316"/>
            <a:ext cx="663359" cy="261610"/>
          </a:xfrm>
          <a:prstGeom prst="rect">
            <a:avLst/>
          </a:prstGeom>
          <a:noFill/>
        </p:spPr>
        <p:txBody>
          <a:bodyPr wrap="square" rtlCol="0">
            <a:spAutoFit/>
          </a:bodyPr>
          <a:lstStyle/>
          <a:p>
            <a:r>
              <a:rPr kumimoji="1" lang="en-US" altLang="zh-TW" sz="1100" dirty="0">
                <a:solidFill>
                  <a:srgbClr val="00B0F0"/>
                </a:solidFill>
                <a:latin typeface="+mn-ea"/>
              </a:rPr>
              <a:t>1.2</a:t>
            </a:r>
            <a:endParaRPr kumimoji="1" lang="zh-TW" altLang="en-US" sz="1100" dirty="0">
              <a:solidFill>
                <a:srgbClr val="00B0F0"/>
              </a:solidFill>
              <a:latin typeface="+mn-ea"/>
            </a:endParaRPr>
          </a:p>
        </p:txBody>
      </p:sp>
      <p:sp>
        <p:nvSpPr>
          <p:cNvPr id="17" name="文字方塊 16">
            <a:extLst>
              <a:ext uri="{FF2B5EF4-FFF2-40B4-BE49-F238E27FC236}">
                <a16:creationId xmlns="" xmlns:a16="http://schemas.microsoft.com/office/drawing/2014/main" id="{0ACFD459-7CE3-F24F-8AF0-41E321C9410B}"/>
              </a:ext>
            </a:extLst>
          </p:cNvPr>
          <p:cNvSpPr txBox="1"/>
          <p:nvPr/>
        </p:nvSpPr>
        <p:spPr>
          <a:xfrm>
            <a:off x="8555315" y="3080529"/>
            <a:ext cx="663359" cy="261610"/>
          </a:xfrm>
          <a:prstGeom prst="rect">
            <a:avLst/>
          </a:prstGeom>
          <a:noFill/>
        </p:spPr>
        <p:txBody>
          <a:bodyPr wrap="square" rtlCol="0">
            <a:spAutoFit/>
          </a:bodyPr>
          <a:lstStyle/>
          <a:p>
            <a:r>
              <a:rPr lang="en-US" altLang="zh-TW" sz="1100" dirty="0">
                <a:solidFill>
                  <a:srgbClr val="FFC000"/>
                </a:solidFill>
                <a:latin typeface="+mn-ea"/>
              </a:rPr>
              <a:t>1.7</a:t>
            </a:r>
            <a:endParaRPr kumimoji="1" lang="zh-TW" altLang="en-US" sz="1100" dirty="0">
              <a:solidFill>
                <a:srgbClr val="FFC000"/>
              </a:solidFill>
              <a:latin typeface="+mn-ea"/>
            </a:endParaRPr>
          </a:p>
        </p:txBody>
      </p:sp>
      <p:sp>
        <p:nvSpPr>
          <p:cNvPr id="18" name="文字方塊 17">
            <a:extLst>
              <a:ext uri="{FF2B5EF4-FFF2-40B4-BE49-F238E27FC236}">
                <a16:creationId xmlns="" xmlns:a16="http://schemas.microsoft.com/office/drawing/2014/main" id="{7F790A2D-AD99-294D-9FEF-F42A32893359}"/>
              </a:ext>
            </a:extLst>
          </p:cNvPr>
          <p:cNvSpPr txBox="1"/>
          <p:nvPr/>
        </p:nvSpPr>
        <p:spPr>
          <a:xfrm>
            <a:off x="8551738" y="2857625"/>
            <a:ext cx="663359" cy="261610"/>
          </a:xfrm>
          <a:prstGeom prst="rect">
            <a:avLst/>
          </a:prstGeom>
          <a:noFill/>
        </p:spPr>
        <p:txBody>
          <a:bodyPr wrap="square" rtlCol="0">
            <a:spAutoFit/>
          </a:bodyPr>
          <a:lstStyle/>
          <a:p>
            <a:r>
              <a:rPr kumimoji="1" lang="en-US" altLang="zh-TW" sz="1100" dirty="0">
                <a:solidFill>
                  <a:srgbClr val="00B050"/>
                </a:solidFill>
                <a:latin typeface="+mn-ea"/>
              </a:rPr>
              <a:t>2.0</a:t>
            </a:r>
            <a:endParaRPr kumimoji="1" lang="zh-TW" altLang="en-US" sz="1100" dirty="0">
              <a:solidFill>
                <a:srgbClr val="00B050"/>
              </a:solidFill>
              <a:latin typeface="+mn-ea"/>
            </a:endParaRPr>
          </a:p>
        </p:txBody>
      </p:sp>
      <p:sp>
        <p:nvSpPr>
          <p:cNvPr id="19" name="文字方塊 18">
            <a:extLst>
              <a:ext uri="{FF2B5EF4-FFF2-40B4-BE49-F238E27FC236}">
                <a16:creationId xmlns="" xmlns:a16="http://schemas.microsoft.com/office/drawing/2014/main" id="{7DF0C00D-B928-504B-A56F-EB474972E8D2}"/>
              </a:ext>
            </a:extLst>
          </p:cNvPr>
          <p:cNvSpPr txBox="1"/>
          <p:nvPr/>
        </p:nvSpPr>
        <p:spPr>
          <a:xfrm>
            <a:off x="539552" y="5148189"/>
            <a:ext cx="8059947" cy="584775"/>
          </a:xfrm>
          <a:prstGeom prst="rect">
            <a:avLst/>
          </a:prstGeom>
          <a:noFill/>
        </p:spPr>
        <p:txBody>
          <a:bodyPr wrap="square" rtlCol="0">
            <a:spAutoFit/>
          </a:bodyPr>
          <a:lstStyle/>
          <a:p>
            <a:pPr marL="171450" indent="-171450">
              <a:buFont typeface="Arial" panose="020B0604020202020204" pitchFamily="34" charset="0"/>
              <a:buChar char="•"/>
            </a:pPr>
            <a:r>
              <a:rPr lang="en-US" altLang="zh-TW" sz="1600" dirty="0">
                <a:latin typeface="+mn-ea"/>
              </a:rPr>
              <a:t>Fed</a:t>
            </a:r>
            <a:r>
              <a:rPr lang="zh-CN" altLang="en-US" sz="1600" dirty="0">
                <a:latin typeface="+mn-ea"/>
              </a:rPr>
              <a:t>假設，</a:t>
            </a:r>
            <a:r>
              <a:rPr lang="zh-TW" altLang="en-US" sz="1600" dirty="0">
                <a:latin typeface="+mn-ea"/>
              </a:rPr>
              <a:t>超額儲蓄目前正以每月約</a:t>
            </a:r>
            <a:r>
              <a:rPr lang="en-US" altLang="zh-TW" sz="1600" dirty="0">
                <a:latin typeface="+mn-ea"/>
              </a:rPr>
              <a:t>1000</a:t>
            </a:r>
            <a:r>
              <a:rPr lang="zh-TW" altLang="en-US" sz="1600" dirty="0">
                <a:latin typeface="+mn-ea"/>
              </a:rPr>
              <a:t>億美元速度減少，若以該速度計算</a:t>
            </a:r>
            <a:r>
              <a:rPr lang="zh-CN" altLang="en-US" sz="1600" dirty="0">
                <a:latin typeface="+mn-ea"/>
              </a:rPr>
              <a:t>，</a:t>
            </a:r>
            <a:r>
              <a:rPr lang="zh-CN" altLang="en-US" sz="1600" b="1" u="sng" dirty="0">
                <a:latin typeface="+mn-ea"/>
              </a:rPr>
              <a:t>目前超額儲蓄額仍可</a:t>
            </a:r>
            <a:r>
              <a:rPr lang="zh-TW" altLang="en-US" sz="1600" b="1" u="sng" dirty="0">
                <a:latin typeface="+mn-ea"/>
              </a:rPr>
              <a:t>額外支撐消費動能</a:t>
            </a:r>
            <a:r>
              <a:rPr lang="en-US" altLang="zh-TW" sz="1600" b="1" u="sng" dirty="0">
                <a:latin typeface="+mn-ea"/>
              </a:rPr>
              <a:t>12</a:t>
            </a:r>
            <a:r>
              <a:rPr lang="zh-TW" altLang="en-US" sz="1600" b="1" u="sng" dirty="0">
                <a:latin typeface="+mn-ea"/>
              </a:rPr>
              <a:t>個月</a:t>
            </a:r>
            <a:r>
              <a:rPr lang="zh-TW" altLang="en-US" sz="1600" dirty="0">
                <a:latin typeface="+mn-ea"/>
              </a:rPr>
              <a:t>。</a:t>
            </a:r>
            <a:endParaRPr kumimoji="1" lang="zh-TW" altLang="en-US" sz="1600" dirty="0">
              <a:latin typeface="+mn-ea"/>
            </a:endParaRPr>
          </a:p>
        </p:txBody>
      </p:sp>
      <p:cxnSp>
        <p:nvCxnSpPr>
          <p:cNvPr id="21" name="直線箭頭接點 20">
            <a:extLst>
              <a:ext uri="{FF2B5EF4-FFF2-40B4-BE49-F238E27FC236}">
                <a16:creationId xmlns="" xmlns:a16="http://schemas.microsoft.com/office/drawing/2014/main" id="{CFEB6071-C61D-994A-9E77-D8676A254B50}"/>
              </a:ext>
            </a:extLst>
          </p:cNvPr>
          <p:cNvCxnSpPr>
            <a:cxnSpLocks/>
          </p:cNvCxnSpPr>
          <p:nvPr/>
        </p:nvCxnSpPr>
        <p:spPr bwMode="auto">
          <a:xfrm flipV="1">
            <a:off x="4294566" y="4077072"/>
            <a:ext cx="425038" cy="238094"/>
          </a:xfrm>
          <a:prstGeom prst="straightConnector1">
            <a:avLst/>
          </a:prstGeom>
          <a:solidFill>
            <a:schemeClr val="accent1"/>
          </a:solidFill>
          <a:ln w="19050" cap="flat" cmpd="sng" algn="ctr">
            <a:solidFill>
              <a:srgbClr val="C00000"/>
            </a:solidFill>
            <a:prstDash val="dashDot"/>
            <a:round/>
            <a:headEnd type="none" w="med" len="med"/>
            <a:tailEnd type="stealth"/>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直線箭頭接點 11">
            <a:extLst>
              <a:ext uri="{FF2B5EF4-FFF2-40B4-BE49-F238E27FC236}">
                <a16:creationId xmlns="" xmlns:a16="http://schemas.microsoft.com/office/drawing/2014/main" id="{05E3AAE2-D71E-2C46-BAD8-3205A739CC77}"/>
              </a:ext>
            </a:extLst>
          </p:cNvPr>
          <p:cNvCxnSpPr/>
          <p:nvPr/>
        </p:nvCxnSpPr>
        <p:spPr bwMode="auto">
          <a:xfrm flipH="1" flipV="1">
            <a:off x="2843808" y="3119236"/>
            <a:ext cx="504056" cy="453781"/>
          </a:xfrm>
          <a:prstGeom prst="straightConnector1">
            <a:avLst/>
          </a:prstGeom>
          <a:solidFill>
            <a:schemeClr val="accent1"/>
          </a:solidFill>
          <a:ln w="9525" cap="flat" cmpd="sng" algn="ctr">
            <a:solidFill>
              <a:srgbClr val="00B0F0"/>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 name="標題 1">
            <a:extLst>
              <a:ext uri="{FF2B5EF4-FFF2-40B4-BE49-F238E27FC236}">
                <a16:creationId xmlns="" xmlns:a16="http://schemas.microsoft.com/office/drawing/2014/main" id="{07252775-40E5-E635-E0F6-78F884C49449}"/>
              </a:ext>
            </a:extLst>
          </p:cNvPr>
          <p:cNvSpPr txBox="1">
            <a:spLocks/>
          </p:cNvSpPr>
          <p:nvPr/>
        </p:nvSpPr>
        <p:spPr>
          <a:xfrm>
            <a:off x="251520" y="673418"/>
            <a:ext cx="8892480" cy="40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ctr" anchorCtr="0" compatLnSpc="1">
            <a:prstTxWarp prst="textNoShape">
              <a:avLst/>
            </a:prstTxWarp>
            <a:noAutofit/>
          </a:bodyPr>
          <a:lstStyle>
            <a:lvl1pPr algn="ctr" defTabSz="914400" rtl="0" eaLnBrk="1" latinLnBrk="0" hangingPunct="1">
              <a:spcBef>
                <a:spcPct val="0"/>
              </a:spcBef>
              <a:buNone/>
              <a:defRPr sz="2400" kern="1200">
                <a:solidFill>
                  <a:schemeClr val="tx1"/>
                </a:solidFill>
                <a:latin typeface="+mj-lt"/>
                <a:ea typeface="+mj-ea"/>
                <a:cs typeface="+mj-cs"/>
              </a:defRPr>
            </a:lvl1pPr>
          </a:lstStyle>
          <a:p>
            <a:pPr algn="l"/>
            <a:r>
              <a:rPr lang="zh-TW" altLang="en-US" sz="2800" b="1" dirty="0"/>
              <a:t>市場估計美儲蓄率雖降，惟超額儲蓄短期仍能支撐消費</a:t>
            </a:r>
          </a:p>
        </p:txBody>
      </p:sp>
      <p:sp>
        <p:nvSpPr>
          <p:cNvPr id="13" name="文字版面配置區 7">
            <a:extLst>
              <a:ext uri="{FF2B5EF4-FFF2-40B4-BE49-F238E27FC236}">
                <a16:creationId xmlns="" xmlns:a16="http://schemas.microsoft.com/office/drawing/2014/main" id="{C70C437D-3508-3431-9977-645924B52797}"/>
              </a:ext>
            </a:extLst>
          </p:cNvPr>
          <p:cNvSpPr txBox="1">
            <a:spLocks/>
          </p:cNvSpPr>
          <p:nvPr/>
        </p:nvSpPr>
        <p:spPr bwMode="auto">
          <a:xfrm>
            <a:off x="539552" y="6597352"/>
            <a:ext cx="6156684" cy="2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t" anchorCtr="0" compatLnSpc="1">
            <a:prstTxWarp prst="textNoShape">
              <a:avLst/>
            </a:prstTxWarp>
            <a:noAutofit/>
          </a:bodyPr>
          <a:lstStyle>
            <a:lvl1pPr marL="0" indent="0" algn="l" rtl="0" eaLnBrk="0" fontAlgn="base" hangingPunct="0">
              <a:spcBef>
                <a:spcPct val="20000"/>
              </a:spcBef>
              <a:spcAft>
                <a:spcPct val="0"/>
              </a:spcAft>
              <a:buFontTx/>
              <a:buNone/>
              <a:defRPr kumimoji="1" sz="900">
                <a:solidFill>
                  <a:schemeClr val="tx1"/>
                </a:solidFill>
                <a:latin typeface="微軟正黑體" pitchFamily="34" charset="-120"/>
                <a:ea typeface="微軟正黑體" pitchFamily="34" charset="-120"/>
                <a:cs typeface="+mn-cs"/>
              </a:defRPr>
            </a:lvl1pPr>
            <a:lvl2pPr marL="742797" indent="-285691" algn="l" rtl="0" eaLnBrk="0" fontAlgn="base" hangingPunct="0">
              <a:spcBef>
                <a:spcPct val="20000"/>
              </a:spcBef>
              <a:spcAft>
                <a:spcPct val="0"/>
              </a:spcAft>
              <a:buChar char="–"/>
              <a:defRPr kumimoji="1" sz="2000">
                <a:solidFill>
                  <a:schemeClr val="tx1"/>
                </a:solidFill>
                <a:latin typeface="+mn-lt"/>
                <a:ea typeface="+mn-ea"/>
              </a:defRPr>
            </a:lvl2pPr>
            <a:lvl3pPr marL="1142764" indent="-228553" algn="l" rtl="0" eaLnBrk="0" fontAlgn="base" hangingPunct="0">
              <a:spcBef>
                <a:spcPct val="20000"/>
              </a:spcBef>
              <a:spcAft>
                <a:spcPct val="0"/>
              </a:spcAft>
              <a:buChar char="•"/>
              <a:defRPr kumimoji="1" sz="1600">
                <a:solidFill>
                  <a:schemeClr val="tx1"/>
                </a:solidFill>
                <a:latin typeface="+mn-lt"/>
                <a:ea typeface="+mn-ea"/>
              </a:defRPr>
            </a:lvl3pPr>
            <a:lvl4pPr marL="1599870" indent="-228553" algn="l" rtl="0" eaLnBrk="0" fontAlgn="base" hangingPunct="0">
              <a:spcBef>
                <a:spcPct val="20000"/>
              </a:spcBef>
              <a:spcAft>
                <a:spcPct val="0"/>
              </a:spcAft>
              <a:buChar char="–"/>
              <a:defRPr kumimoji="1" sz="2000">
                <a:solidFill>
                  <a:schemeClr val="tx1"/>
                </a:solidFill>
                <a:latin typeface="+mn-lt"/>
                <a:ea typeface="新細明體" pitchFamily="18" charset="-120"/>
              </a:defRPr>
            </a:lvl4pPr>
            <a:lvl5pPr marL="2056976" indent="-228553" algn="l" rtl="0" eaLnBrk="0" fontAlgn="base" hangingPunct="0">
              <a:spcBef>
                <a:spcPct val="20000"/>
              </a:spcBef>
              <a:spcAft>
                <a:spcPct val="0"/>
              </a:spcAft>
              <a:buChar char="»"/>
              <a:defRPr kumimoji="1" sz="2000">
                <a:solidFill>
                  <a:schemeClr val="tx1"/>
                </a:solidFill>
                <a:latin typeface="+mn-lt"/>
                <a:ea typeface="新細明體" pitchFamily="18" charset="-120"/>
              </a:defRPr>
            </a:lvl5pPr>
            <a:lvl6pPr marL="2514081" indent="-228553" algn="l" rtl="0" fontAlgn="base">
              <a:spcBef>
                <a:spcPct val="20000"/>
              </a:spcBef>
              <a:spcAft>
                <a:spcPct val="0"/>
              </a:spcAft>
              <a:buChar char="»"/>
              <a:defRPr kumimoji="1" sz="2000">
                <a:solidFill>
                  <a:schemeClr val="tx1"/>
                </a:solidFill>
                <a:latin typeface="+mn-lt"/>
                <a:ea typeface="新細明體" pitchFamily="18" charset="-120"/>
              </a:defRPr>
            </a:lvl6pPr>
            <a:lvl7pPr marL="2971187" indent="-228553" algn="l" rtl="0" fontAlgn="base">
              <a:spcBef>
                <a:spcPct val="20000"/>
              </a:spcBef>
              <a:spcAft>
                <a:spcPct val="0"/>
              </a:spcAft>
              <a:buChar char="»"/>
              <a:defRPr kumimoji="1" sz="2000">
                <a:solidFill>
                  <a:schemeClr val="tx1"/>
                </a:solidFill>
                <a:latin typeface="+mn-lt"/>
                <a:ea typeface="新細明體" pitchFamily="18" charset="-120"/>
              </a:defRPr>
            </a:lvl7pPr>
            <a:lvl8pPr marL="3428293" indent="-228553" algn="l" rtl="0" fontAlgn="base">
              <a:spcBef>
                <a:spcPct val="20000"/>
              </a:spcBef>
              <a:spcAft>
                <a:spcPct val="0"/>
              </a:spcAft>
              <a:buChar char="»"/>
              <a:defRPr kumimoji="1" sz="2000">
                <a:solidFill>
                  <a:schemeClr val="tx1"/>
                </a:solidFill>
                <a:latin typeface="+mn-lt"/>
                <a:ea typeface="新細明體" pitchFamily="18" charset="-120"/>
              </a:defRPr>
            </a:lvl8pPr>
            <a:lvl9pPr marL="3885398" indent="-228553" algn="l" rtl="0" fontAlgn="base">
              <a:spcBef>
                <a:spcPct val="20000"/>
              </a:spcBef>
              <a:spcAft>
                <a:spcPct val="0"/>
              </a:spcAft>
              <a:buChar char="»"/>
              <a:defRPr kumimoji="1" sz="2000">
                <a:solidFill>
                  <a:schemeClr val="tx1"/>
                </a:solidFill>
                <a:latin typeface="+mn-lt"/>
                <a:ea typeface="新細明體" pitchFamily="18" charset="-120"/>
              </a:defRPr>
            </a:lvl9pPr>
          </a:lstStyle>
          <a:p>
            <a:r>
              <a:rPr lang="zh-TW" altLang="en-US" sz="1200" kern="0" dirty="0"/>
              <a:t>資料來源：</a:t>
            </a:r>
            <a:r>
              <a:rPr lang="en-US" altLang="zh-TW" sz="1200" kern="0" dirty="0"/>
              <a:t>Citi</a:t>
            </a:r>
            <a:r>
              <a:rPr lang="zh-TW" altLang="en-US" sz="1200" kern="0" dirty="0"/>
              <a:t>，</a:t>
            </a:r>
            <a:r>
              <a:rPr lang="en-US" altLang="zh-TW" sz="1200" kern="0" dirty="0"/>
              <a:t>Bloomberg</a:t>
            </a:r>
            <a:r>
              <a:rPr lang="zh-TW" altLang="en-US" sz="1200" kern="0" dirty="0"/>
              <a:t>，台新投顧整理，</a:t>
            </a:r>
            <a:r>
              <a:rPr lang="en-US" altLang="zh-TW" sz="1200" kern="0" dirty="0"/>
              <a:t>2023/4</a:t>
            </a:r>
          </a:p>
        </p:txBody>
      </p:sp>
      <p:sp>
        <p:nvSpPr>
          <p:cNvPr id="22" name="投影片編號版面配置區 21">
            <a:extLst>
              <a:ext uri="{FF2B5EF4-FFF2-40B4-BE49-F238E27FC236}">
                <a16:creationId xmlns="" xmlns:a16="http://schemas.microsoft.com/office/drawing/2014/main" id="{088F95F8-D2E6-BBD2-6EFC-9A7731DA0848}"/>
              </a:ext>
            </a:extLst>
          </p:cNvPr>
          <p:cNvSpPr>
            <a:spLocks noGrp="1"/>
          </p:cNvSpPr>
          <p:nvPr>
            <p:ph type="sldNum" sz="quarter" idx="10"/>
          </p:nvPr>
        </p:nvSpPr>
        <p:spPr/>
        <p:txBody>
          <a:bodyPr/>
          <a:lstStyle/>
          <a:p>
            <a:pPr>
              <a:defRPr/>
            </a:pPr>
            <a:fld id="{8A6BB031-9F46-4198-8429-70D2518FBFBC}" type="slidenum">
              <a:rPr lang="en-US" altLang="zh-TW" smtClean="0"/>
              <a:pPr>
                <a:defRPr/>
              </a:pPr>
              <a:t>5</a:t>
            </a:fld>
            <a:endParaRPr lang="en-US" altLang="zh-TW" dirty="0"/>
          </a:p>
        </p:txBody>
      </p:sp>
    </p:spTree>
    <p:extLst>
      <p:ext uri="{BB962C8B-B14F-4D97-AF65-F5344CB8AC3E}">
        <p14:creationId xmlns:p14="http://schemas.microsoft.com/office/powerpoint/2010/main" val="1020705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版面配置區 3">
            <a:extLst>
              <a:ext uri="{FF2B5EF4-FFF2-40B4-BE49-F238E27FC236}">
                <a16:creationId xmlns="" xmlns:a16="http://schemas.microsoft.com/office/drawing/2014/main" id="{563811B6-D8A9-A748-B805-1F3A2F7A00CF}"/>
              </a:ext>
            </a:extLst>
          </p:cNvPr>
          <p:cNvSpPr>
            <a:spLocks noGrp="1"/>
          </p:cNvSpPr>
          <p:nvPr>
            <p:ph type="body" sz="quarter" idx="12"/>
          </p:nvPr>
        </p:nvSpPr>
        <p:spPr/>
        <p:txBody>
          <a:bodyPr/>
          <a:lstStyle/>
          <a:p>
            <a:endParaRPr kumimoji="1" lang="zh-TW" altLang="en-US" dirty="0"/>
          </a:p>
        </p:txBody>
      </p:sp>
      <p:sp>
        <p:nvSpPr>
          <p:cNvPr id="5" name="文字版面配置區 4">
            <a:extLst>
              <a:ext uri="{FF2B5EF4-FFF2-40B4-BE49-F238E27FC236}">
                <a16:creationId xmlns="" xmlns:a16="http://schemas.microsoft.com/office/drawing/2014/main" id="{B2EDE2B7-65C3-3A40-9914-813DBFE3E2D2}"/>
              </a:ext>
            </a:extLst>
          </p:cNvPr>
          <p:cNvSpPr>
            <a:spLocks noGrp="1"/>
          </p:cNvSpPr>
          <p:nvPr>
            <p:ph type="body" sz="quarter" idx="18"/>
          </p:nvPr>
        </p:nvSpPr>
        <p:spPr/>
        <p:txBody>
          <a:bodyPr/>
          <a:lstStyle/>
          <a:p>
            <a:r>
              <a:rPr kumimoji="1" lang="zh-TW" altLang="en-US" sz="1600" dirty="0"/>
              <a:t>商業與工業貸款緊縮標準調查</a:t>
            </a:r>
            <a:r>
              <a:rPr kumimoji="1" lang="en-US" altLang="zh-TW" sz="1600" dirty="0"/>
              <a:t>(</a:t>
            </a:r>
            <a:r>
              <a:rPr kumimoji="1" lang="zh-CN" altLang="en-US" sz="1600" dirty="0"/>
              <a:t>季資料</a:t>
            </a:r>
            <a:r>
              <a:rPr kumimoji="1" lang="en-US" altLang="zh-TW" dirty="0"/>
              <a:t>)</a:t>
            </a:r>
            <a:endParaRPr kumimoji="1" lang="zh-TW" altLang="en-US" dirty="0"/>
          </a:p>
        </p:txBody>
      </p:sp>
      <p:graphicFrame>
        <p:nvGraphicFramePr>
          <p:cNvPr id="9" name="圖表 8">
            <a:extLst>
              <a:ext uri="{FF2B5EF4-FFF2-40B4-BE49-F238E27FC236}">
                <a16:creationId xmlns="" xmlns:a16="http://schemas.microsoft.com/office/drawing/2014/main" id="{78833FD3-2928-46C0-B01A-74A0F41C9629}"/>
              </a:ext>
            </a:extLst>
          </p:cNvPr>
          <p:cNvGraphicFramePr>
            <a:graphicFrameLocks/>
          </p:cNvGraphicFramePr>
          <p:nvPr>
            <p:extLst/>
          </p:nvPr>
        </p:nvGraphicFramePr>
        <p:xfrm>
          <a:off x="457200" y="1669444"/>
          <a:ext cx="8219256" cy="4063812"/>
        </p:xfrm>
        <a:graphic>
          <a:graphicData uri="http://schemas.openxmlformats.org/drawingml/2006/chart">
            <c:chart xmlns:c="http://schemas.openxmlformats.org/drawingml/2006/chart" xmlns:r="http://schemas.openxmlformats.org/officeDocument/2006/relationships" r:id="rId2"/>
          </a:graphicData>
        </a:graphic>
      </p:graphicFrame>
      <p:sp>
        <p:nvSpPr>
          <p:cNvPr id="11" name="文字方塊 10">
            <a:extLst>
              <a:ext uri="{FF2B5EF4-FFF2-40B4-BE49-F238E27FC236}">
                <a16:creationId xmlns="" xmlns:a16="http://schemas.microsoft.com/office/drawing/2014/main" id="{08C60A46-1903-8845-8230-6EA5C08A6246}"/>
              </a:ext>
            </a:extLst>
          </p:cNvPr>
          <p:cNvSpPr txBox="1"/>
          <p:nvPr/>
        </p:nvSpPr>
        <p:spPr>
          <a:xfrm>
            <a:off x="534380" y="5702471"/>
            <a:ext cx="8064896" cy="430887"/>
          </a:xfrm>
          <a:prstGeom prst="rect">
            <a:avLst/>
          </a:prstGeom>
          <a:noFill/>
        </p:spPr>
        <p:txBody>
          <a:bodyPr wrap="square" rtlCol="0">
            <a:spAutoFit/>
          </a:bodyPr>
          <a:lstStyle/>
          <a:p>
            <a:r>
              <a:rPr lang="zh-TW" altLang="en-US" sz="1100" dirty="0">
                <a:solidFill>
                  <a:srgbClr val="000000"/>
                </a:solidFill>
              </a:rPr>
              <a:t>*該指標主要調查</a:t>
            </a:r>
            <a:r>
              <a:rPr lang="en-US" altLang="zh-TW" sz="1100" dirty="0">
                <a:solidFill>
                  <a:srgbClr val="000000"/>
                </a:solidFill>
              </a:rPr>
              <a:t>69</a:t>
            </a:r>
            <a:r>
              <a:rPr lang="zh-TW" altLang="en-US" sz="1100" dirty="0">
                <a:solidFill>
                  <a:srgbClr val="000000"/>
                </a:solidFill>
              </a:rPr>
              <a:t>家國內銀行和</a:t>
            </a:r>
            <a:r>
              <a:rPr lang="en-US" altLang="zh-TW" sz="1100" dirty="0">
                <a:solidFill>
                  <a:srgbClr val="000000"/>
                </a:solidFill>
              </a:rPr>
              <a:t>18</a:t>
            </a:r>
            <a:r>
              <a:rPr lang="zh-TW" altLang="en-US" sz="1100" dirty="0">
                <a:solidFill>
                  <a:srgbClr val="000000"/>
                </a:solidFill>
              </a:rPr>
              <a:t>家外資銀行，針對過去三個月銀行向企業貸款標準的變化。其中大型</a:t>
            </a:r>
            <a:r>
              <a:rPr lang="en-US" altLang="zh-TW" sz="1100" dirty="0">
                <a:solidFill>
                  <a:srgbClr val="000000"/>
                </a:solidFill>
              </a:rPr>
              <a:t>/</a:t>
            </a:r>
            <a:r>
              <a:rPr lang="zh-TW" altLang="en-US" sz="1100" dirty="0">
                <a:solidFill>
                  <a:srgbClr val="000000"/>
                </a:solidFill>
              </a:rPr>
              <a:t>中型企業為年營收超過</a:t>
            </a:r>
            <a:r>
              <a:rPr lang="en-US" altLang="zh-TW" sz="1100" dirty="0">
                <a:solidFill>
                  <a:srgbClr val="000000"/>
                </a:solidFill>
              </a:rPr>
              <a:t>5000</a:t>
            </a:r>
            <a:r>
              <a:rPr lang="zh-CN" altLang="en-US" sz="1100" dirty="0">
                <a:solidFill>
                  <a:srgbClr val="000000"/>
                </a:solidFill>
              </a:rPr>
              <a:t>萬美元企業。</a:t>
            </a:r>
            <a:endParaRPr lang="zh-TW" altLang="en-US" sz="1100" dirty="0">
              <a:solidFill>
                <a:srgbClr val="000000"/>
              </a:solidFill>
            </a:endParaRPr>
          </a:p>
        </p:txBody>
      </p:sp>
      <p:sp>
        <p:nvSpPr>
          <p:cNvPr id="13" name="矩形 12">
            <a:extLst>
              <a:ext uri="{FF2B5EF4-FFF2-40B4-BE49-F238E27FC236}">
                <a16:creationId xmlns="" xmlns:a16="http://schemas.microsoft.com/office/drawing/2014/main" id="{98E83A4E-6F0E-B84E-B2A5-6640DCED4538}"/>
              </a:ext>
            </a:extLst>
          </p:cNvPr>
          <p:cNvSpPr/>
          <p:nvPr/>
        </p:nvSpPr>
        <p:spPr>
          <a:xfrm>
            <a:off x="5652120" y="1676343"/>
            <a:ext cx="2646040" cy="646331"/>
          </a:xfrm>
          <a:prstGeom prst="rect">
            <a:avLst/>
          </a:prstGeom>
        </p:spPr>
        <p:txBody>
          <a:bodyPr wrap="square">
            <a:spAutoFit/>
          </a:bodyPr>
          <a:lstStyle/>
          <a:p>
            <a:pPr algn="just"/>
            <a:r>
              <a:rPr lang="zh-TW" altLang="en-US" sz="1200" dirty="0">
                <a:solidFill>
                  <a:srgbClr val="FF0000"/>
                </a:solidFill>
              </a:rPr>
              <a:t>短期受</a:t>
            </a:r>
            <a:r>
              <a:rPr lang="en-US" altLang="zh-TW" sz="1200" dirty="0">
                <a:solidFill>
                  <a:srgbClr val="FF0000"/>
                </a:solidFill>
              </a:rPr>
              <a:t>SVB</a:t>
            </a:r>
            <a:r>
              <a:rPr lang="zh-CN" altLang="en-US" sz="1200" dirty="0">
                <a:solidFill>
                  <a:srgbClr val="FF0000"/>
                </a:solidFill>
              </a:rPr>
              <a:t>事件影響，貸款標準料承壓，</a:t>
            </a:r>
            <a:r>
              <a:rPr lang="zh-TW" altLang="en-US" sz="1200" dirty="0">
                <a:solidFill>
                  <a:srgbClr val="FF0000"/>
                </a:solidFill>
              </a:rPr>
              <a:t>惟</a:t>
            </a:r>
            <a:r>
              <a:rPr lang="zh-CN" altLang="en-US" sz="1200" dirty="0">
                <a:solidFill>
                  <a:srgbClr val="FF0000"/>
                </a:solidFill>
              </a:rPr>
              <a:t>隨</a:t>
            </a:r>
            <a:r>
              <a:rPr lang="en-US" altLang="zh-CN" sz="1200" dirty="0">
                <a:solidFill>
                  <a:srgbClr val="FF0000"/>
                </a:solidFill>
              </a:rPr>
              <a:t>Fed</a:t>
            </a:r>
            <a:r>
              <a:rPr lang="zh-CN" altLang="en-US" sz="1200" dirty="0">
                <a:solidFill>
                  <a:srgbClr val="FF0000"/>
                </a:solidFill>
              </a:rPr>
              <a:t>暫停升息，有望緩解貸款緊縮標準。</a:t>
            </a:r>
            <a:endParaRPr lang="zh-TW" altLang="en-US" sz="1200" dirty="0">
              <a:solidFill>
                <a:srgbClr val="FF0000"/>
              </a:solidFill>
            </a:endParaRPr>
          </a:p>
        </p:txBody>
      </p:sp>
      <p:sp>
        <p:nvSpPr>
          <p:cNvPr id="6" name="標題 1">
            <a:extLst>
              <a:ext uri="{FF2B5EF4-FFF2-40B4-BE49-F238E27FC236}">
                <a16:creationId xmlns="" xmlns:a16="http://schemas.microsoft.com/office/drawing/2014/main" id="{7037DC87-02E5-6857-3B05-F975E699D8BB}"/>
              </a:ext>
            </a:extLst>
          </p:cNvPr>
          <p:cNvSpPr txBox="1">
            <a:spLocks/>
          </p:cNvSpPr>
          <p:nvPr/>
        </p:nvSpPr>
        <p:spPr>
          <a:xfrm>
            <a:off x="251520" y="673418"/>
            <a:ext cx="9036496" cy="40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ctr" anchorCtr="0" compatLnSpc="1">
            <a:prstTxWarp prst="textNoShape">
              <a:avLst/>
            </a:prstTxWarp>
            <a:noAutofit/>
          </a:bodyPr>
          <a:lstStyle>
            <a:lvl1pPr algn="ctr" defTabSz="914400" rtl="0" eaLnBrk="1" latinLnBrk="0" hangingPunct="1">
              <a:spcBef>
                <a:spcPct val="0"/>
              </a:spcBef>
              <a:buNone/>
              <a:defRPr sz="2400" kern="1200">
                <a:solidFill>
                  <a:schemeClr val="tx1"/>
                </a:solidFill>
                <a:latin typeface="+mj-lt"/>
                <a:ea typeface="+mj-ea"/>
                <a:cs typeface="+mj-cs"/>
              </a:defRPr>
            </a:lvl1pPr>
          </a:lstStyle>
          <a:p>
            <a:pPr algn="l"/>
            <a:r>
              <a:rPr lang="en-US" altLang="zh-TW" sz="2800" b="1" dirty="0">
                <a:solidFill>
                  <a:srgbClr val="000000"/>
                </a:solidFill>
              </a:rPr>
              <a:t>SVB</a:t>
            </a:r>
            <a:r>
              <a:rPr lang="zh-TW" altLang="en-US" sz="2800" b="1" dirty="0">
                <a:solidFill>
                  <a:srgbClr val="000000"/>
                </a:solidFill>
              </a:rPr>
              <a:t>事件將致貸款緊縮延長，惟</a:t>
            </a:r>
            <a:r>
              <a:rPr lang="en-US" altLang="zh-TW" sz="2800" b="1" dirty="0">
                <a:solidFill>
                  <a:srgbClr val="000000"/>
                </a:solidFill>
              </a:rPr>
              <a:t>Fed</a:t>
            </a:r>
            <a:r>
              <a:rPr lang="zh-TW" altLang="en-US" sz="2800" b="1" dirty="0">
                <a:solidFill>
                  <a:srgbClr val="000000"/>
                </a:solidFill>
              </a:rPr>
              <a:t>停止升息後有望改善</a:t>
            </a:r>
          </a:p>
        </p:txBody>
      </p:sp>
      <p:sp>
        <p:nvSpPr>
          <p:cNvPr id="10" name="文字版面配置區 7">
            <a:extLst>
              <a:ext uri="{FF2B5EF4-FFF2-40B4-BE49-F238E27FC236}">
                <a16:creationId xmlns="" xmlns:a16="http://schemas.microsoft.com/office/drawing/2014/main" id="{C89513C1-851D-E74F-866B-CD29351A456D}"/>
              </a:ext>
            </a:extLst>
          </p:cNvPr>
          <p:cNvSpPr txBox="1">
            <a:spLocks/>
          </p:cNvSpPr>
          <p:nvPr/>
        </p:nvSpPr>
        <p:spPr bwMode="auto">
          <a:xfrm>
            <a:off x="539552" y="6597352"/>
            <a:ext cx="6156684" cy="2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t" anchorCtr="0" compatLnSpc="1">
            <a:prstTxWarp prst="textNoShape">
              <a:avLst/>
            </a:prstTxWarp>
            <a:noAutofit/>
          </a:bodyPr>
          <a:lstStyle>
            <a:lvl1pPr marL="0" indent="0" algn="l" rtl="0" eaLnBrk="0" fontAlgn="base" hangingPunct="0">
              <a:spcBef>
                <a:spcPct val="20000"/>
              </a:spcBef>
              <a:spcAft>
                <a:spcPct val="0"/>
              </a:spcAft>
              <a:buFontTx/>
              <a:buNone/>
              <a:defRPr kumimoji="1" sz="900">
                <a:solidFill>
                  <a:schemeClr val="tx1"/>
                </a:solidFill>
                <a:latin typeface="微軟正黑體" pitchFamily="34" charset="-120"/>
                <a:ea typeface="微軟正黑體" pitchFamily="34" charset="-120"/>
                <a:cs typeface="+mn-cs"/>
              </a:defRPr>
            </a:lvl1pPr>
            <a:lvl2pPr marL="742797" indent="-285691" algn="l" rtl="0" eaLnBrk="0" fontAlgn="base" hangingPunct="0">
              <a:spcBef>
                <a:spcPct val="20000"/>
              </a:spcBef>
              <a:spcAft>
                <a:spcPct val="0"/>
              </a:spcAft>
              <a:buChar char="–"/>
              <a:defRPr kumimoji="1" sz="2000">
                <a:solidFill>
                  <a:schemeClr val="tx1"/>
                </a:solidFill>
                <a:latin typeface="+mn-lt"/>
                <a:ea typeface="+mn-ea"/>
              </a:defRPr>
            </a:lvl2pPr>
            <a:lvl3pPr marL="1142764" indent="-228553" algn="l" rtl="0" eaLnBrk="0" fontAlgn="base" hangingPunct="0">
              <a:spcBef>
                <a:spcPct val="20000"/>
              </a:spcBef>
              <a:spcAft>
                <a:spcPct val="0"/>
              </a:spcAft>
              <a:buChar char="•"/>
              <a:defRPr kumimoji="1" sz="1600">
                <a:solidFill>
                  <a:schemeClr val="tx1"/>
                </a:solidFill>
                <a:latin typeface="+mn-lt"/>
                <a:ea typeface="+mn-ea"/>
              </a:defRPr>
            </a:lvl3pPr>
            <a:lvl4pPr marL="1599870" indent="-228553" algn="l" rtl="0" eaLnBrk="0" fontAlgn="base" hangingPunct="0">
              <a:spcBef>
                <a:spcPct val="20000"/>
              </a:spcBef>
              <a:spcAft>
                <a:spcPct val="0"/>
              </a:spcAft>
              <a:buChar char="–"/>
              <a:defRPr kumimoji="1" sz="2000">
                <a:solidFill>
                  <a:schemeClr val="tx1"/>
                </a:solidFill>
                <a:latin typeface="+mn-lt"/>
                <a:ea typeface="新細明體" pitchFamily="18" charset="-120"/>
              </a:defRPr>
            </a:lvl4pPr>
            <a:lvl5pPr marL="2056976" indent="-228553" algn="l" rtl="0" eaLnBrk="0" fontAlgn="base" hangingPunct="0">
              <a:spcBef>
                <a:spcPct val="20000"/>
              </a:spcBef>
              <a:spcAft>
                <a:spcPct val="0"/>
              </a:spcAft>
              <a:buChar char="»"/>
              <a:defRPr kumimoji="1" sz="2000">
                <a:solidFill>
                  <a:schemeClr val="tx1"/>
                </a:solidFill>
                <a:latin typeface="+mn-lt"/>
                <a:ea typeface="新細明體" pitchFamily="18" charset="-120"/>
              </a:defRPr>
            </a:lvl5pPr>
            <a:lvl6pPr marL="2514081" indent="-228553" algn="l" rtl="0" fontAlgn="base">
              <a:spcBef>
                <a:spcPct val="20000"/>
              </a:spcBef>
              <a:spcAft>
                <a:spcPct val="0"/>
              </a:spcAft>
              <a:buChar char="»"/>
              <a:defRPr kumimoji="1" sz="2000">
                <a:solidFill>
                  <a:schemeClr val="tx1"/>
                </a:solidFill>
                <a:latin typeface="+mn-lt"/>
                <a:ea typeface="新細明體" pitchFamily="18" charset="-120"/>
              </a:defRPr>
            </a:lvl6pPr>
            <a:lvl7pPr marL="2971187" indent="-228553" algn="l" rtl="0" fontAlgn="base">
              <a:spcBef>
                <a:spcPct val="20000"/>
              </a:spcBef>
              <a:spcAft>
                <a:spcPct val="0"/>
              </a:spcAft>
              <a:buChar char="»"/>
              <a:defRPr kumimoji="1" sz="2000">
                <a:solidFill>
                  <a:schemeClr val="tx1"/>
                </a:solidFill>
                <a:latin typeface="+mn-lt"/>
                <a:ea typeface="新細明體" pitchFamily="18" charset="-120"/>
              </a:defRPr>
            </a:lvl7pPr>
            <a:lvl8pPr marL="3428293" indent="-228553" algn="l" rtl="0" fontAlgn="base">
              <a:spcBef>
                <a:spcPct val="20000"/>
              </a:spcBef>
              <a:spcAft>
                <a:spcPct val="0"/>
              </a:spcAft>
              <a:buChar char="»"/>
              <a:defRPr kumimoji="1" sz="2000">
                <a:solidFill>
                  <a:schemeClr val="tx1"/>
                </a:solidFill>
                <a:latin typeface="+mn-lt"/>
                <a:ea typeface="新細明體" pitchFamily="18" charset="-120"/>
              </a:defRPr>
            </a:lvl8pPr>
            <a:lvl9pPr marL="3885398" indent="-228553" algn="l" rtl="0" fontAlgn="base">
              <a:spcBef>
                <a:spcPct val="20000"/>
              </a:spcBef>
              <a:spcAft>
                <a:spcPct val="0"/>
              </a:spcAft>
              <a:buChar char="»"/>
              <a:defRPr kumimoji="1" sz="2000">
                <a:solidFill>
                  <a:schemeClr val="tx1"/>
                </a:solidFill>
                <a:latin typeface="+mn-lt"/>
                <a:ea typeface="新細明體" pitchFamily="18" charset="-120"/>
              </a:defRPr>
            </a:lvl9pPr>
          </a:lstStyle>
          <a:p>
            <a:r>
              <a:rPr lang="zh-TW" altLang="en-US" sz="1200" kern="0" dirty="0">
                <a:solidFill>
                  <a:srgbClr val="000000"/>
                </a:solidFill>
              </a:rPr>
              <a:t>資料來源：</a:t>
            </a:r>
            <a:r>
              <a:rPr lang="en-US" altLang="zh-TW" sz="1200" kern="0" dirty="0">
                <a:solidFill>
                  <a:srgbClr val="000000"/>
                </a:solidFill>
              </a:rPr>
              <a:t>Fed</a:t>
            </a:r>
            <a:r>
              <a:rPr lang="zh-TW" altLang="en-US" sz="1200" kern="0" dirty="0">
                <a:solidFill>
                  <a:srgbClr val="000000"/>
                </a:solidFill>
              </a:rPr>
              <a:t>，</a:t>
            </a:r>
            <a:r>
              <a:rPr lang="en-US" altLang="zh-TW" sz="1200" kern="0" dirty="0">
                <a:solidFill>
                  <a:srgbClr val="000000"/>
                </a:solidFill>
              </a:rPr>
              <a:t>ISM</a:t>
            </a:r>
            <a:r>
              <a:rPr lang="zh-TW" altLang="en-US" sz="1200" kern="0" dirty="0">
                <a:solidFill>
                  <a:srgbClr val="000000"/>
                </a:solidFill>
              </a:rPr>
              <a:t>，</a:t>
            </a:r>
            <a:r>
              <a:rPr lang="en-US" altLang="zh-TW" sz="1200" kern="0" dirty="0">
                <a:solidFill>
                  <a:srgbClr val="000000"/>
                </a:solidFill>
              </a:rPr>
              <a:t>Bloomberg</a:t>
            </a:r>
            <a:r>
              <a:rPr lang="zh-TW" altLang="en-US" sz="1200" kern="0" dirty="0">
                <a:solidFill>
                  <a:srgbClr val="000000"/>
                </a:solidFill>
              </a:rPr>
              <a:t>，台新投顧整理，</a:t>
            </a:r>
            <a:r>
              <a:rPr lang="en-US" altLang="zh-TW" sz="1200" kern="0" dirty="0">
                <a:solidFill>
                  <a:srgbClr val="000000"/>
                </a:solidFill>
              </a:rPr>
              <a:t>2023/4</a:t>
            </a:r>
          </a:p>
        </p:txBody>
      </p:sp>
      <p:sp>
        <p:nvSpPr>
          <p:cNvPr id="12" name="投影片編號版面配置區 11">
            <a:extLst>
              <a:ext uri="{FF2B5EF4-FFF2-40B4-BE49-F238E27FC236}">
                <a16:creationId xmlns="" xmlns:a16="http://schemas.microsoft.com/office/drawing/2014/main" id="{B89ED249-C156-3902-46F8-D543EA24D8F5}"/>
              </a:ext>
            </a:extLst>
          </p:cNvPr>
          <p:cNvSpPr>
            <a:spLocks noGrp="1"/>
          </p:cNvSpPr>
          <p:nvPr>
            <p:ph type="sldNum" sz="quarter" idx="10"/>
          </p:nvPr>
        </p:nvSpPr>
        <p:spPr/>
        <p:txBody>
          <a:bodyPr/>
          <a:lstStyle/>
          <a:p>
            <a:pPr>
              <a:defRPr/>
            </a:pPr>
            <a:fld id="{8A6BB031-9F46-4198-8429-70D2518FBFBC}" type="slidenum">
              <a:rPr lang="en-US" altLang="zh-TW" smtClean="0">
                <a:solidFill>
                  <a:srgbClr val="000000"/>
                </a:solidFill>
              </a:rPr>
              <a:pPr>
                <a:defRPr/>
              </a:pPr>
              <a:t>6</a:t>
            </a:fld>
            <a:endParaRPr lang="en-US" altLang="zh-TW">
              <a:solidFill>
                <a:srgbClr val="000000"/>
              </a:solidFill>
            </a:endParaRPr>
          </a:p>
        </p:txBody>
      </p:sp>
    </p:spTree>
    <p:extLst>
      <p:ext uri="{BB962C8B-B14F-4D97-AF65-F5344CB8AC3E}">
        <p14:creationId xmlns:p14="http://schemas.microsoft.com/office/powerpoint/2010/main" val="3871148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32394" y="692696"/>
            <a:ext cx="9011605" cy="483000"/>
          </a:xfrm>
        </p:spPr>
        <p:txBody>
          <a:bodyPr/>
          <a:lstStyle/>
          <a:p>
            <a:pPr algn="l"/>
            <a:r>
              <a:rPr lang="zh-TW" altLang="en-US" b="1" dirty="0" smtClean="0">
                <a:latin typeface="+mn-ea"/>
                <a:ea typeface="+mn-ea"/>
              </a:rPr>
              <a:t>小銀行存款流失狀況緩步改善，</a:t>
            </a:r>
            <a:r>
              <a:rPr lang="zh-TW" altLang="en-US" b="1" dirty="0">
                <a:latin typeface="+mn-ea"/>
                <a:ea typeface="+mn-ea"/>
              </a:rPr>
              <a:t>後續關注監管改革方案</a:t>
            </a:r>
          </a:p>
        </p:txBody>
      </p:sp>
      <p:sp>
        <p:nvSpPr>
          <p:cNvPr id="3" name="投影片編號版面配置區 2"/>
          <p:cNvSpPr>
            <a:spLocks noGrp="1"/>
          </p:cNvSpPr>
          <p:nvPr>
            <p:ph type="sldNum" sz="quarter" idx="10"/>
          </p:nvPr>
        </p:nvSpPr>
        <p:spPr/>
        <p:txBody>
          <a:bodyPr/>
          <a:lstStyle/>
          <a:p>
            <a:pPr>
              <a:defRPr/>
            </a:pPr>
            <a:fld id="{8A6BB031-9F46-4198-8429-70D2518FBFBC}" type="slidenum">
              <a:rPr lang="en-US" altLang="zh-TW" smtClean="0">
                <a:solidFill>
                  <a:srgbClr val="000000"/>
                </a:solidFill>
              </a:rPr>
              <a:pPr>
                <a:defRPr/>
              </a:pPr>
              <a:t>7</a:t>
            </a:fld>
            <a:endParaRPr lang="en-US" altLang="zh-TW">
              <a:solidFill>
                <a:srgbClr val="000000"/>
              </a:solidFill>
            </a:endParaRPr>
          </a:p>
        </p:txBody>
      </p:sp>
      <p:sp>
        <p:nvSpPr>
          <p:cNvPr id="4" name="文字版面配置區 3"/>
          <p:cNvSpPr>
            <a:spLocks noGrp="1"/>
          </p:cNvSpPr>
          <p:nvPr>
            <p:ph type="body" sz="quarter" idx="12"/>
          </p:nvPr>
        </p:nvSpPr>
        <p:spPr/>
        <p:txBody>
          <a:bodyPr/>
          <a:lstStyle/>
          <a:p>
            <a:r>
              <a:rPr lang="zh-TW" altLang="en-US" sz="1100" dirty="0"/>
              <a:t>資料來源：</a:t>
            </a:r>
            <a:r>
              <a:rPr lang="en-US" altLang="zh-TW" sz="1100" dirty="0" err="1"/>
              <a:t>Factset</a:t>
            </a:r>
            <a:r>
              <a:rPr lang="zh-TW" altLang="en-US" sz="1100" dirty="0"/>
              <a:t>，</a:t>
            </a:r>
            <a:r>
              <a:rPr lang="en-US" altLang="zh-TW" sz="1100" dirty="0"/>
              <a:t>Morgan Stanley</a:t>
            </a:r>
            <a:r>
              <a:rPr lang="zh-TW" altLang="en-US" sz="1100" dirty="0"/>
              <a:t>、</a:t>
            </a:r>
            <a:r>
              <a:rPr lang="en-US" altLang="zh-TW" sz="1100" dirty="0" err="1"/>
              <a:t>AlpineMacro</a:t>
            </a:r>
            <a:r>
              <a:rPr lang="zh-TW" altLang="en-US" sz="1100" dirty="0"/>
              <a:t>，台新投顧整理，</a:t>
            </a:r>
            <a:r>
              <a:rPr lang="en-US" altLang="zh-TW" sz="1100" dirty="0"/>
              <a:t>2023/4</a:t>
            </a:r>
            <a:endParaRPr lang="zh-TW" altLang="en-US" sz="1100" dirty="0"/>
          </a:p>
        </p:txBody>
      </p:sp>
      <p:sp>
        <p:nvSpPr>
          <p:cNvPr id="19" name="文字方塊 18"/>
          <p:cNvSpPr txBox="1"/>
          <p:nvPr/>
        </p:nvSpPr>
        <p:spPr>
          <a:xfrm>
            <a:off x="355021" y="1300548"/>
            <a:ext cx="4793043" cy="335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t" anchorCtr="0" compatLnSpc="1">
            <a:prstTxWarp prst="textNoShape">
              <a:avLst/>
            </a:prstTxWarp>
            <a:noAutofit/>
          </a:bodyPr>
          <a:lstStyle>
            <a:defPPr>
              <a:defRPr lang="zh-TW"/>
            </a:defPPr>
            <a:lvl1pPr marL="92075" indent="-92075" eaLnBrk="0" hangingPunct="0">
              <a:spcBef>
                <a:spcPct val="20000"/>
              </a:spcBef>
              <a:buFont typeface="Arial" pitchFamily="34" charset="0"/>
              <a:buChar char="•"/>
              <a:defRPr sz="1350" kern="0">
                <a:solidFill>
                  <a:srgbClr val="C00000"/>
                </a:solidFill>
                <a:latin typeface="微軟正黑體" pitchFamily="34" charset="-120"/>
                <a:ea typeface="微軟正黑體" pitchFamily="34" charset="-120"/>
              </a:defRPr>
            </a:lvl1pPr>
            <a:lvl2pPr marL="742797" indent="-285691" eaLnBrk="0" hangingPunct="0">
              <a:spcBef>
                <a:spcPct val="20000"/>
              </a:spcBef>
              <a:buChar char="–"/>
              <a:defRPr sz="2000">
                <a:latin typeface="+mn-lt"/>
                <a:ea typeface="+mn-ea"/>
              </a:defRPr>
            </a:lvl2pPr>
            <a:lvl3pPr marL="1142764" indent="-228553" eaLnBrk="0" hangingPunct="0">
              <a:spcBef>
                <a:spcPct val="20000"/>
              </a:spcBef>
              <a:buChar char="•"/>
              <a:defRPr sz="1600">
                <a:latin typeface="+mn-lt"/>
                <a:ea typeface="+mn-ea"/>
              </a:defRPr>
            </a:lvl3pPr>
            <a:lvl4pPr marL="1599870" indent="-228553" eaLnBrk="0" hangingPunct="0">
              <a:spcBef>
                <a:spcPct val="20000"/>
              </a:spcBef>
              <a:buChar char="–"/>
              <a:defRPr sz="2000">
                <a:latin typeface="+mn-lt"/>
                <a:ea typeface="新細明體" pitchFamily="18" charset="-120"/>
              </a:defRPr>
            </a:lvl4pPr>
            <a:lvl5pPr marL="2056976" indent="-228553" eaLnBrk="0" hangingPunct="0">
              <a:spcBef>
                <a:spcPct val="20000"/>
              </a:spcBef>
              <a:buChar char="»"/>
              <a:defRPr sz="2000">
                <a:latin typeface="+mn-lt"/>
                <a:ea typeface="新細明體" pitchFamily="18" charset="-120"/>
              </a:defRPr>
            </a:lvl5pPr>
            <a:lvl6pPr marL="2514081" indent="-228553" fontAlgn="base">
              <a:spcBef>
                <a:spcPct val="20000"/>
              </a:spcBef>
              <a:spcAft>
                <a:spcPct val="0"/>
              </a:spcAft>
              <a:buChar char="»"/>
              <a:defRPr sz="2000">
                <a:latin typeface="+mn-lt"/>
                <a:ea typeface="新細明體" pitchFamily="18" charset="-120"/>
              </a:defRPr>
            </a:lvl6pPr>
            <a:lvl7pPr marL="2971187" indent="-228553" fontAlgn="base">
              <a:spcBef>
                <a:spcPct val="20000"/>
              </a:spcBef>
              <a:spcAft>
                <a:spcPct val="0"/>
              </a:spcAft>
              <a:buChar char="»"/>
              <a:defRPr sz="2000">
                <a:latin typeface="+mn-lt"/>
                <a:ea typeface="新細明體" pitchFamily="18" charset="-120"/>
              </a:defRPr>
            </a:lvl7pPr>
            <a:lvl8pPr marL="3428293" indent="-228553" fontAlgn="base">
              <a:spcBef>
                <a:spcPct val="20000"/>
              </a:spcBef>
              <a:spcAft>
                <a:spcPct val="0"/>
              </a:spcAft>
              <a:buChar char="»"/>
              <a:defRPr sz="2000">
                <a:latin typeface="+mn-lt"/>
                <a:ea typeface="新細明體" pitchFamily="18" charset="-120"/>
              </a:defRPr>
            </a:lvl8pPr>
            <a:lvl9pPr marL="3885398" indent="-228553" fontAlgn="base">
              <a:spcBef>
                <a:spcPct val="20000"/>
              </a:spcBef>
              <a:spcAft>
                <a:spcPct val="0"/>
              </a:spcAft>
              <a:buChar char="»"/>
              <a:defRPr sz="2000">
                <a:latin typeface="+mn-lt"/>
                <a:ea typeface="新細明體" pitchFamily="18" charset="-120"/>
              </a:defRPr>
            </a:lvl9pPr>
          </a:lstStyle>
          <a:p>
            <a:pPr marL="180000" indent="-180000"/>
            <a:r>
              <a:rPr lang="zh-TW" altLang="en-US" sz="1600" dirty="0">
                <a:latin typeface="微軟正黑體"/>
                <a:ea typeface="微軟正黑體"/>
              </a:rPr>
              <a:t>美國小型</a:t>
            </a:r>
            <a:r>
              <a:rPr lang="zh-TW" altLang="en-US" sz="1600" dirty="0" smtClean="0">
                <a:latin typeface="微軟正黑體"/>
                <a:ea typeface="微軟正黑體"/>
              </a:rPr>
              <a:t>銀行存款</a:t>
            </a:r>
            <a:r>
              <a:rPr lang="en-US" altLang="zh-TW" sz="1600" dirty="0" smtClean="0">
                <a:latin typeface="微軟正黑體"/>
                <a:ea typeface="微軟正黑體"/>
              </a:rPr>
              <a:t>&amp;</a:t>
            </a:r>
            <a:r>
              <a:rPr lang="zh-TW" altLang="en-US" sz="1600" dirty="0">
                <a:latin typeface="微軟正黑體"/>
                <a:ea typeface="微軟正黑體"/>
              </a:rPr>
              <a:t>貨幣基金</a:t>
            </a:r>
            <a:r>
              <a:rPr lang="zh-TW" altLang="en-US" sz="1600" dirty="0" smtClean="0">
                <a:latin typeface="微軟正黑體"/>
                <a:ea typeface="微軟正黑體"/>
              </a:rPr>
              <a:t>規模週變動</a:t>
            </a:r>
            <a:r>
              <a:rPr lang="en-US" altLang="zh-TW" sz="1200" dirty="0" smtClean="0">
                <a:latin typeface="微軟正黑體"/>
                <a:ea typeface="微軟正黑體"/>
              </a:rPr>
              <a:t>(</a:t>
            </a:r>
            <a:r>
              <a:rPr lang="zh-TW" altLang="en-US" sz="1200" dirty="0" smtClean="0">
                <a:latin typeface="微軟正黑體"/>
                <a:ea typeface="微軟正黑體"/>
              </a:rPr>
              <a:t>億美元</a:t>
            </a:r>
            <a:r>
              <a:rPr lang="en-US" altLang="zh-TW" sz="1200" dirty="0">
                <a:latin typeface="微軟正黑體"/>
                <a:ea typeface="微軟正黑體"/>
              </a:rPr>
              <a:t>)</a:t>
            </a:r>
          </a:p>
        </p:txBody>
      </p:sp>
      <p:graphicFrame>
        <p:nvGraphicFramePr>
          <p:cNvPr id="24" name="圖表 23"/>
          <p:cNvGraphicFramePr>
            <a:graphicFrameLocks/>
          </p:cNvGraphicFramePr>
          <p:nvPr>
            <p:extLst>
              <p:ext uri="{D42A27DB-BD31-4B8C-83A1-F6EECF244321}">
                <p14:modId xmlns:p14="http://schemas.microsoft.com/office/powerpoint/2010/main" val="1426941913"/>
              </p:ext>
            </p:extLst>
          </p:nvPr>
        </p:nvGraphicFramePr>
        <p:xfrm>
          <a:off x="390837" y="1711984"/>
          <a:ext cx="3821123" cy="22210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5" name="圖表 24"/>
          <p:cNvGraphicFramePr>
            <a:graphicFrameLocks/>
          </p:cNvGraphicFramePr>
          <p:nvPr>
            <p:extLst>
              <p:ext uri="{D42A27DB-BD31-4B8C-83A1-F6EECF244321}">
                <p14:modId xmlns:p14="http://schemas.microsoft.com/office/powerpoint/2010/main" val="884074586"/>
              </p:ext>
            </p:extLst>
          </p:nvPr>
        </p:nvGraphicFramePr>
        <p:xfrm>
          <a:off x="457200" y="4127157"/>
          <a:ext cx="3954832" cy="2254171"/>
        </p:xfrm>
        <a:graphic>
          <a:graphicData uri="http://schemas.openxmlformats.org/drawingml/2006/chart">
            <c:chart xmlns:c="http://schemas.openxmlformats.org/drawingml/2006/chart" xmlns:r="http://schemas.openxmlformats.org/officeDocument/2006/relationships" r:id="rId3"/>
          </a:graphicData>
        </a:graphic>
      </p:graphicFrame>
      <p:sp>
        <p:nvSpPr>
          <p:cNvPr id="26" name="文字方塊 25"/>
          <p:cNvSpPr txBox="1"/>
          <p:nvPr/>
        </p:nvSpPr>
        <p:spPr>
          <a:xfrm>
            <a:off x="323528" y="3862211"/>
            <a:ext cx="5328592" cy="408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t" anchorCtr="0" compatLnSpc="1">
            <a:prstTxWarp prst="textNoShape">
              <a:avLst/>
            </a:prstTxWarp>
            <a:noAutofit/>
          </a:bodyPr>
          <a:lstStyle>
            <a:defPPr>
              <a:defRPr lang="zh-TW"/>
            </a:defPPr>
            <a:lvl1pPr marL="180000" indent="-180000" eaLnBrk="0" hangingPunct="0">
              <a:spcBef>
                <a:spcPct val="20000"/>
              </a:spcBef>
              <a:buFont typeface="Arial" pitchFamily="34" charset="0"/>
              <a:buChar char="•"/>
              <a:defRPr sz="1600" kern="0">
                <a:solidFill>
                  <a:srgbClr val="C00000"/>
                </a:solidFill>
                <a:latin typeface="微軟正黑體"/>
                <a:ea typeface="微軟正黑體"/>
              </a:defRPr>
            </a:lvl1pPr>
            <a:lvl2pPr marL="742797" indent="-285691" eaLnBrk="0" hangingPunct="0">
              <a:spcBef>
                <a:spcPct val="20000"/>
              </a:spcBef>
              <a:buChar char="–"/>
              <a:defRPr sz="2000"/>
            </a:lvl2pPr>
            <a:lvl3pPr marL="1142764" indent="-228553" eaLnBrk="0" hangingPunct="0">
              <a:spcBef>
                <a:spcPct val="20000"/>
              </a:spcBef>
              <a:buChar char="•"/>
              <a:defRPr sz="1600"/>
            </a:lvl3pPr>
            <a:lvl4pPr marL="1599870" indent="-228553" eaLnBrk="0" hangingPunct="0">
              <a:spcBef>
                <a:spcPct val="20000"/>
              </a:spcBef>
              <a:buChar char="–"/>
              <a:defRPr sz="2000">
                <a:ea typeface="新細明體" pitchFamily="18" charset="-120"/>
              </a:defRPr>
            </a:lvl4pPr>
            <a:lvl5pPr marL="2056976" indent="-228553" eaLnBrk="0" hangingPunct="0">
              <a:spcBef>
                <a:spcPct val="20000"/>
              </a:spcBef>
              <a:buChar char="»"/>
              <a:defRPr sz="2000">
                <a:ea typeface="新細明體" pitchFamily="18" charset="-120"/>
              </a:defRPr>
            </a:lvl5pPr>
            <a:lvl6pPr marL="2514081" indent="-228553" fontAlgn="base">
              <a:spcBef>
                <a:spcPct val="20000"/>
              </a:spcBef>
              <a:spcAft>
                <a:spcPct val="0"/>
              </a:spcAft>
              <a:buChar char="»"/>
              <a:defRPr sz="2000">
                <a:ea typeface="新細明體" pitchFamily="18" charset="-120"/>
              </a:defRPr>
            </a:lvl6pPr>
            <a:lvl7pPr marL="2971187" indent="-228553" fontAlgn="base">
              <a:spcBef>
                <a:spcPct val="20000"/>
              </a:spcBef>
              <a:spcAft>
                <a:spcPct val="0"/>
              </a:spcAft>
              <a:buChar char="»"/>
              <a:defRPr sz="2000">
                <a:ea typeface="新細明體" pitchFamily="18" charset="-120"/>
              </a:defRPr>
            </a:lvl7pPr>
            <a:lvl8pPr marL="3428293" indent="-228553" fontAlgn="base">
              <a:spcBef>
                <a:spcPct val="20000"/>
              </a:spcBef>
              <a:spcAft>
                <a:spcPct val="0"/>
              </a:spcAft>
              <a:buChar char="»"/>
              <a:defRPr sz="2000">
                <a:ea typeface="新細明體" pitchFamily="18" charset="-120"/>
              </a:defRPr>
            </a:lvl8pPr>
            <a:lvl9pPr marL="3885398" indent="-228553" fontAlgn="base">
              <a:spcBef>
                <a:spcPct val="20000"/>
              </a:spcBef>
              <a:spcAft>
                <a:spcPct val="0"/>
              </a:spcAft>
              <a:buChar char="»"/>
              <a:defRPr sz="2000">
                <a:ea typeface="新細明體" pitchFamily="18" charset="-120"/>
              </a:defRPr>
            </a:lvl9pPr>
          </a:lstStyle>
          <a:p>
            <a:r>
              <a:rPr lang="zh-TW" altLang="en-US" dirty="0"/>
              <a:t>美國小型銀行存款餘額</a:t>
            </a:r>
            <a:r>
              <a:rPr lang="en-US" altLang="zh-TW" dirty="0"/>
              <a:t>&amp;</a:t>
            </a:r>
            <a:r>
              <a:rPr lang="zh-TW" altLang="en-US" dirty="0"/>
              <a:t>貨幣基金規模</a:t>
            </a:r>
            <a:r>
              <a:rPr lang="en-US" altLang="zh-TW" sz="1200" dirty="0"/>
              <a:t>(</a:t>
            </a:r>
            <a:r>
              <a:rPr lang="zh-TW" altLang="en-US" sz="1200" dirty="0"/>
              <a:t>兆美元</a:t>
            </a:r>
            <a:r>
              <a:rPr lang="en-US" altLang="zh-TW" sz="1200" dirty="0"/>
              <a:t>)</a:t>
            </a:r>
          </a:p>
        </p:txBody>
      </p:sp>
      <p:sp>
        <p:nvSpPr>
          <p:cNvPr id="27" name="文字方塊 26">
            <a:extLst>
              <a:ext uri="{FF2B5EF4-FFF2-40B4-BE49-F238E27FC236}">
                <a16:creationId xmlns:a16="http://schemas.microsoft.com/office/drawing/2014/main" xmlns="" id="{AFBD951A-3253-D64D-BE5C-1ECF12008761}"/>
              </a:ext>
            </a:extLst>
          </p:cNvPr>
          <p:cNvSpPr txBox="1"/>
          <p:nvPr/>
        </p:nvSpPr>
        <p:spPr>
          <a:xfrm>
            <a:off x="738712" y="5013176"/>
            <a:ext cx="2417382" cy="46166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TW" altLang="en-US" sz="1200" b="1" i="0" u="none" strike="noStrike" kern="0" cap="none" spc="0" normalizeH="0" baseline="0" noProof="0" dirty="0" smtClean="0">
                <a:ln>
                  <a:noFill/>
                </a:ln>
                <a:solidFill>
                  <a:srgbClr val="C00000"/>
                </a:solidFill>
                <a:effectLst/>
                <a:uLnTx/>
                <a:uFillTx/>
              </a:rPr>
              <a:t>小型銀行存款流失狀況雖改善，恢復原水準需較長時間</a:t>
            </a:r>
          </a:p>
        </p:txBody>
      </p:sp>
      <p:sp>
        <p:nvSpPr>
          <p:cNvPr id="13" name="圓角矩形 12">
            <a:extLst>
              <a:ext uri="{FF2B5EF4-FFF2-40B4-BE49-F238E27FC236}">
                <a16:creationId xmlns:a16="http://schemas.microsoft.com/office/drawing/2014/main" xmlns="" id="{63CC52F0-666F-014C-A92B-295F45C91162}"/>
              </a:ext>
            </a:extLst>
          </p:cNvPr>
          <p:cNvSpPr/>
          <p:nvPr/>
        </p:nvSpPr>
        <p:spPr bwMode="auto">
          <a:xfrm>
            <a:off x="4986977" y="1412776"/>
            <a:ext cx="2448000" cy="268754"/>
          </a:xfrm>
          <a:prstGeom prst="roundRect">
            <a:avLst>
              <a:gd name="adj" fmla="val 14050"/>
            </a:avLst>
          </a:prstGeom>
          <a:solidFill>
            <a:srgbClr val="C00000"/>
          </a:solidFill>
          <a:ln w="12700" cap="flat" cmpd="sng" algn="ctr">
            <a:solidFill>
              <a:schemeClr val="bg1"/>
            </a:solid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rtlCol="0" anchor="ctr" anchorCtr="0" compatLnSpc="1">
            <a:prstTxWarp prst="textNoShape">
              <a:avLst/>
            </a:prstTxWarp>
          </a:bodyPr>
          <a:lstStyle/>
          <a:p>
            <a:pPr algn="ctr"/>
            <a:r>
              <a:rPr lang="zh-TW" altLang="en-US" sz="1400" b="1" dirty="0" smtClean="0">
                <a:solidFill>
                  <a:srgbClr val="FFFFFF"/>
                </a:solidFill>
              </a:rPr>
              <a:t>美國監管</a:t>
            </a:r>
            <a:r>
              <a:rPr lang="zh-TW" altLang="en-US" sz="1400" b="1" dirty="0">
                <a:solidFill>
                  <a:srgbClr val="FFFFFF"/>
                </a:solidFill>
              </a:rPr>
              <a:t>機關</a:t>
            </a:r>
            <a:r>
              <a:rPr lang="zh-TW" altLang="en-US" sz="1400" b="1" dirty="0" smtClean="0">
                <a:solidFill>
                  <a:srgbClr val="FFFFFF"/>
                </a:solidFill>
              </a:rPr>
              <a:t>後續可能措施</a:t>
            </a:r>
            <a:endParaRPr lang="zh-TW" altLang="en-US" sz="1400" b="1" dirty="0">
              <a:solidFill>
                <a:srgbClr val="FFFFFF"/>
              </a:solidFill>
            </a:endParaRPr>
          </a:p>
        </p:txBody>
      </p:sp>
      <p:sp>
        <p:nvSpPr>
          <p:cNvPr id="14" name="文字方塊 13">
            <a:extLst>
              <a:ext uri="{FF2B5EF4-FFF2-40B4-BE49-F238E27FC236}">
                <a16:creationId xmlns:a16="http://schemas.microsoft.com/office/drawing/2014/main" xmlns="" id="{587C5C89-90E9-B042-A5C6-D6A2166C72A0}"/>
              </a:ext>
            </a:extLst>
          </p:cNvPr>
          <p:cNvSpPr txBox="1"/>
          <p:nvPr/>
        </p:nvSpPr>
        <p:spPr>
          <a:xfrm>
            <a:off x="4716016" y="3989963"/>
            <a:ext cx="4248472" cy="2031325"/>
          </a:xfrm>
          <a:prstGeom prst="rect">
            <a:avLst/>
          </a:prstGeom>
          <a:noFill/>
        </p:spPr>
        <p:txBody>
          <a:bodyPr wrap="square" rtlCol="0">
            <a:spAutoFit/>
          </a:bodyPr>
          <a:lstStyle/>
          <a:p>
            <a:pPr marL="182563" indent="-182563" algn="just">
              <a:lnSpc>
                <a:spcPct val="150000"/>
              </a:lnSpc>
            </a:pPr>
            <a:r>
              <a:rPr kumimoji="1" lang="zh-TW" altLang="en-US" sz="1400" dirty="0" smtClean="0">
                <a:solidFill>
                  <a:srgbClr val="000000"/>
                </a:solidFill>
              </a:rPr>
              <a:t>➜</a:t>
            </a:r>
            <a:r>
              <a:rPr kumimoji="1" lang="en-US" altLang="zh-TW" sz="1400" dirty="0">
                <a:solidFill>
                  <a:srgbClr val="000000"/>
                </a:solidFill>
              </a:rPr>
              <a:t>Fed</a:t>
            </a:r>
            <a:r>
              <a:rPr kumimoji="1" lang="zh-CN" altLang="en-US" sz="1400" dirty="0">
                <a:solidFill>
                  <a:srgbClr val="000000"/>
                </a:solidFill>
              </a:rPr>
              <a:t>理事</a:t>
            </a:r>
            <a:r>
              <a:rPr kumimoji="1" lang="en-US" altLang="zh-CN" sz="1400" dirty="0">
                <a:solidFill>
                  <a:srgbClr val="000000"/>
                </a:solidFill>
              </a:rPr>
              <a:t>Barr</a:t>
            </a:r>
            <a:r>
              <a:rPr kumimoji="1" lang="zh-CN" altLang="en-US" sz="1400" dirty="0">
                <a:solidFill>
                  <a:srgbClr val="000000"/>
                </a:solidFill>
              </a:rPr>
              <a:t>表示，</a:t>
            </a:r>
            <a:r>
              <a:rPr kumimoji="1" lang="en-US" altLang="zh-CN" sz="1400" dirty="0">
                <a:solidFill>
                  <a:srgbClr val="000000"/>
                </a:solidFill>
              </a:rPr>
              <a:t>SVB</a:t>
            </a:r>
            <a:r>
              <a:rPr kumimoji="1" lang="zh-CN" altLang="en-US" sz="1400" dirty="0">
                <a:solidFill>
                  <a:srgbClr val="000000"/>
                </a:solidFill>
              </a:rPr>
              <a:t>倒閉為「管理不善的教科書案例</a:t>
            </a:r>
            <a:r>
              <a:rPr kumimoji="1" lang="en-US" altLang="zh-CN" sz="1400" dirty="0">
                <a:solidFill>
                  <a:srgbClr val="000000"/>
                </a:solidFill>
              </a:rPr>
              <a:t>(textbook case of mismanagement)</a:t>
            </a:r>
            <a:r>
              <a:rPr kumimoji="1" lang="zh-CN" altLang="en-US" sz="1400" dirty="0">
                <a:solidFill>
                  <a:srgbClr val="000000"/>
                </a:solidFill>
              </a:rPr>
              <a:t>」，呼籲監管和監督需要</a:t>
            </a:r>
            <a:r>
              <a:rPr kumimoji="1" lang="zh-CN" altLang="en-US" sz="1400" dirty="0" smtClean="0">
                <a:solidFill>
                  <a:srgbClr val="000000"/>
                </a:solidFill>
              </a:rPr>
              <a:t>加強</a:t>
            </a:r>
            <a:r>
              <a:rPr kumimoji="1" lang="zh-TW" altLang="en-US" sz="1400" dirty="0" smtClean="0">
                <a:solidFill>
                  <a:srgbClr val="000000"/>
                </a:solidFill>
              </a:rPr>
              <a:t>。</a:t>
            </a:r>
            <a:endParaRPr kumimoji="1" lang="en-US" altLang="zh-TW" sz="1400" dirty="0">
              <a:solidFill>
                <a:srgbClr val="000000"/>
              </a:solidFill>
            </a:endParaRPr>
          </a:p>
          <a:p>
            <a:pPr marL="182563" indent="-182563" algn="just">
              <a:lnSpc>
                <a:spcPct val="150000"/>
              </a:lnSpc>
            </a:pPr>
            <a:r>
              <a:rPr kumimoji="1" lang="zh-TW" altLang="en-US" sz="1400" dirty="0">
                <a:solidFill>
                  <a:srgbClr val="000000"/>
                </a:solidFill>
              </a:rPr>
              <a:t>➜</a:t>
            </a:r>
            <a:r>
              <a:rPr kumimoji="1" lang="en-US" altLang="zh-TW" sz="1400" dirty="0">
                <a:solidFill>
                  <a:srgbClr val="000000"/>
                </a:solidFill>
              </a:rPr>
              <a:t>3/30</a:t>
            </a:r>
            <a:r>
              <a:rPr kumimoji="1" lang="zh-TW" altLang="en-US" sz="1400" dirty="0">
                <a:solidFill>
                  <a:srgbClr val="000000"/>
                </a:solidFill>
              </a:rPr>
              <a:t>拜登及</a:t>
            </a:r>
            <a:r>
              <a:rPr kumimoji="1" lang="en-US" altLang="zh-TW" sz="1400" dirty="0">
                <a:solidFill>
                  <a:srgbClr val="000000"/>
                </a:solidFill>
              </a:rPr>
              <a:t>Yellen</a:t>
            </a:r>
            <a:r>
              <a:rPr kumimoji="1" lang="zh-CN" altLang="en-US" sz="1400" dirty="0">
                <a:solidFill>
                  <a:srgbClr val="000000"/>
                </a:solidFill>
              </a:rPr>
              <a:t>相繼發言表示將加強區域銀行監管，當日</a:t>
            </a:r>
            <a:r>
              <a:rPr kumimoji="1" lang="zh-TW" altLang="en-US" sz="1400" dirty="0">
                <a:solidFill>
                  <a:srgbClr val="000000"/>
                </a:solidFill>
              </a:rPr>
              <a:t>標普金融指數跌</a:t>
            </a:r>
            <a:r>
              <a:rPr kumimoji="1" lang="en-US" altLang="zh-TW" sz="1400" dirty="0">
                <a:solidFill>
                  <a:srgbClr val="000000"/>
                </a:solidFill>
              </a:rPr>
              <a:t>0.3%(</a:t>
            </a:r>
            <a:r>
              <a:rPr kumimoji="1" lang="zh-CN" altLang="en-US" sz="1400" dirty="0">
                <a:solidFill>
                  <a:srgbClr val="000000"/>
                </a:solidFill>
              </a:rPr>
              <a:t>僅金融類股下跌</a:t>
            </a:r>
            <a:r>
              <a:rPr kumimoji="1" lang="en-US" altLang="zh-TW" sz="1400" dirty="0">
                <a:solidFill>
                  <a:srgbClr val="000000"/>
                </a:solidFill>
              </a:rPr>
              <a:t>)</a:t>
            </a:r>
            <a:r>
              <a:rPr kumimoji="1" lang="zh-TW" altLang="en-US" sz="1400" dirty="0">
                <a:solidFill>
                  <a:srgbClr val="000000"/>
                </a:solidFill>
              </a:rPr>
              <a:t>，</a:t>
            </a:r>
            <a:r>
              <a:rPr kumimoji="1" lang="en-US" altLang="zh-TW" sz="1400" dirty="0">
                <a:solidFill>
                  <a:srgbClr val="000000"/>
                </a:solidFill>
              </a:rPr>
              <a:t>KRE</a:t>
            </a:r>
            <a:r>
              <a:rPr kumimoji="1" lang="zh-CN" altLang="en-US" sz="1400" dirty="0">
                <a:solidFill>
                  <a:srgbClr val="000000"/>
                </a:solidFill>
              </a:rPr>
              <a:t>區域銀行</a:t>
            </a:r>
            <a:r>
              <a:rPr kumimoji="1" lang="en-US" altLang="zh-TW" sz="1400" dirty="0">
                <a:solidFill>
                  <a:srgbClr val="000000"/>
                </a:solidFill>
              </a:rPr>
              <a:t>ETF</a:t>
            </a:r>
            <a:r>
              <a:rPr kumimoji="1" lang="zh-CN" altLang="en-US" sz="1400" dirty="0">
                <a:solidFill>
                  <a:srgbClr val="000000"/>
                </a:solidFill>
              </a:rPr>
              <a:t>跌</a:t>
            </a:r>
            <a:r>
              <a:rPr kumimoji="1" lang="en-US" altLang="zh-CN" sz="1400" dirty="0">
                <a:solidFill>
                  <a:srgbClr val="000000"/>
                </a:solidFill>
              </a:rPr>
              <a:t>2</a:t>
            </a:r>
            <a:r>
              <a:rPr kumimoji="1" lang="zh-CN" altLang="en-US" sz="1400" dirty="0">
                <a:solidFill>
                  <a:srgbClr val="000000"/>
                </a:solidFill>
              </a:rPr>
              <a:t>％。</a:t>
            </a:r>
            <a:endParaRPr kumimoji="1" lang="en-US" altLang="zh-CN" sz="1400" dirty="0">
              <a:solidFill>
                <a:srgbClr val="000000"/>
              </a:solidFill>
            </a:endParaRPr>
          </a:p>
        </p:txBody>
      </p:sp>
      <p:sp>
        <p:nvSpPr>
          <p:cNvPr id="17" name="文字方塊 16">
            <a:extLst>
              <a:ext uri="{FF2B5EF4-FFF2-40B4-BE49-F238E27FC236}">
                <a16:creationId xmlns:a16="http://schemas.microsoft.com/office/drawing/2014/main" xmlns="" id="{587C5C89-90E9-B042-A5C6-D6A2166C72A0}"/>
              </a:ext>
            </a:extLst>
          </p:cNvPr>
          <p:cNvSpPr txBox="1"/>
          <p:nvPr/>
        </p:nvSpPr>
        <p:spPr>
          <a:xfrm>
            <a:off x="4716016" y="1945563"/>
            <a:ext cx="4265542" cy="1954381"/>
          </a:xfrm>
          <a:prstGeom prst="rect">
            <a:avLst/>
          </a:prstGeom>
          <a:noFill/>
        </p:spPr>
        <p:txBody>
          <a:bodyPr wrap="square" rtlCol="0">
            <a:spAutoFit/>
          </a:bodyPr>
          <a:lstStyle/>
          <a:p>
            <a:pPr marL="182563" indent="-182563" algn="just">
              <a:lnSpc>
                <a:spcPct val="150000"/>
              </a:lnSpc>
            </a:pPr>
            <a:r>
              <a:rPr kumimoji="1" lang="zh-TW" altLang="en-US" sz="1400" dirty="0" smtClean="0">
                <a:solidFill>
                  <a:srgbClr val="000000"/>
                </a:solidFill>
              </a:rPr>
              <a:t>➜</a:t>
            </a:r>
            <a:r>
              <a:rPr kumimoji="1" lang="en-US" altLang="zh-TW" sz="1400" b="1" dirty="0">
                <a:solidFill>
                  <a:srgbClr val="000000"/>
                </a:solidFill>
              </a:rPr>
              <a:t>Biden</a:t>
            </a:r>
            <a:r>
              <a:rPr kumimoji="1" lang="zh-TW" altLang="en-US" sz="1400" b="1" dirty="0">
                <a:solidFill>
                  <a:srgbClr val="000000"/>
                </a:solidFill>
              </a:rPr>
              <a:t>：加強規模</a:t>
            </a:r>
            <a:r>
              <a:rPr kumimoji="1" lang="en-US" altLang="zh-TW" sz="1400" b="1" dirty="0">
                <a:solidFill>
                  <a:srgbClr val="000000"/>
                </a:solidFill>
              </a:rPr>
              <a:t>1000</a:t>
            </a:r>
            <a:r>
              <a:rPr kumimoji="1" lang="zh-TW" altLang="en-US" sz="1400" b="1" dirty="0">
                <a:solidFill>
                  <a:srgbClr val="000000"/>
                </a:solidFill>
              </a:rPr>
              <a:t>至</a:t>
            </a:r>
            <a:r>
              <a:rPr kumimoji="1" lang="en-US" altLang="zh-TW" sz="1400" b="1" dirty="0">
                <a:solidFill>
                  <a:srgbClr val="000000"/>
                </a:solidFill>
              </a:rPr>
              <a:t>2000</a:t>
            </a:r>
            <a:r>
              <a:rPr kumimoji="1" lang="zh-TW" altLang="en-US" sz="1400" b="1" dirty="0">
                <a:solidFill>
                  <a:srgbClr val="000000"/>
                </a:solidFill>
              </a:rPr>
              <a:t>億美元銀行管制</a:t>
            </a:r>
          </a:p>
          <a:p>
            <a:pPr marL="450850" indent="-225425" algn="just">
              <a:lnSpc>
                <a:spcPts val="1800"/>
              </a:lnSpc>
              <a:spcBef>
                <a:spcPts val="600"/>
              </a:spcBef>
              <a:buFont typeface="+mj-lt"/>
              <a:buAutoNum type="arabicPeriod"/>
            </a:pPr>
            <a:r>
              <a:rPr lang="zh-TW" altLang="en-US" sz="1400" b="1" u="sng" dirty="0">
                <a:solidFill>
                  <a:srgbClr val="000000"/>
                </a:solidFill>
              </a:rPr>
              <a:t>提高存款保證金額</a:t>
            </a:r>
            <a:r>
              <a:rPr lang="zh-TW" altLang="en-US" sz="1400" dirty="0">
                <a:solidFill>
                  <a:srgbClr val="000000"/>
                </a:solidFill>
              </a:rPr>
              <a:t>：提議上調擔保金額</a:t>
            </a:r>
            <a:r>
              <a:rPr lang="en-US" altLang="zh-TW" sz="1400" dirty="0">
                <a:solidFill>
                  <a:srgbClr val="000000"/>
                </a:solidFill>
              </a:rPr>
              <a:t>25</a:t>
            </a:r>
            <a:r>
              <a:rPr lang="zh-TW" altLang="en-US" sz="1400" dirty="0">
                <a:solidFill>
                  <a:srgbClr val="000000"/>
                </a:solidFill>
              </a:rPr>
              <a:t>萬美元至</a:t>
            </a:r>
            <a:r>
              <a:rPr lang="en-US" altLang="zh-TW" sz="1400" dirty="0">
                <a:solidFill>
                  <a:srgbClr val="000000"/>
                </a:solidFill>
              </a:rPr>
              <a:t>50</a:t>
            </a:r>
            <a:r>
              <a:rPr lang="zh-TW" altLang="en-US" sz="1400" dirty="0">
                <a:solidFill>
                  <a:srgbClr val="000000"/>
                </a:solidFill>
              </a:rPr>
              <a:t>萬美元；甚至短期可能全額擔保，以穩定存戶信心。</a:t>
            </a:r>
            <a:endParaRPr lang="en-US" altLang="zh-TW" sz="1400" dirty="0">
              <a:solidFill>
                <a:srgbClr val="000000"/>
              </a:solidFill>
            </a:endParaRPr>
          </a:p>
          <a:p>
            <a:pPr marL="450850" indent="-225425" algn="just">
              <a:lnSpc>
                <a:spcPts val="1800"/>
              </a:lnSpc>
              <a:spcBef>
                <a:spcPts val="600"/>
              </a:spcBef>
              <a:buFont typeface="+mj-lt"/>
              <a:buAutoNum type="arabicPeriod"/>
            </a:pPr>
            <a:r>
              <a:rPr lang="zh-CN" altLang="en-US" sz="1400" b="1" u="sng" dirty="0">
                <a:solidFill>
                  <a:srgbClr val="000000"/>
                </a:solidFill>
              </a:rPr>
              <a:t>加強流動資產管理</a:t>
            </a:r>
            <a:r>
              <a:rPr lang="zh-CN" altLang="en-US" sz="1400" dirty="0">
                <a:solidFill>
                  <a:srgbClr val="000000"/>
                </a:solidFill>
              </a:rPr>
              <a:t>：擬定中小銀行流動性比率規則，以確保市場發生擠兌現象時，短期有充足流動性資產因應。</a:t>
            </a:r>
          </a:p>
        </p:txBody>
      </p:sp>
    </p:spTree>
    <p:extLst>
      <p:ext uri="{BB962C8B-B14F-4D97-AF65-F5344CB8AC3E}">
        <p14:creationId xmlns:p14="http://schemas.microsoft.com/office/powerpoint/2010/main" val="13203053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內容版面配置區 17">
            <a:extLst>
              <a:ext uri="{FF2B5EF4-FFF2-40B4-BE49-F238E27FC236}">
                <a16:creationId xmlns="" xmlns:a16="http://schemas.microsoft.com/office/drawing/2014/main" id="{0BE9C270-1103-D148-A24C-AB58F01CDEAB}"/>
              </a:ext>
            </a:extLst>
          </p:cNvPr>
          <p:cNvGraphicFramePr>
            <a:graphicFrameLocks/>
          </p:cNvGraphicFramePr>
          <p:nvPr>
            <p:extLst/>
          </p:nvPr>
        </p:nvGraphicFramePr>
        <p:xfrm>
          <a:off x="459701" y="2391152"/>
          <a:ext cx="4032250" cy="3042149"/>
        </p:xfrm>
        <a:graphic>
          <a:graphicData uri="http://schemas.openxmlformats.org/drawingml/2006/chart">
            <c:chart xmlns:c="http://schemas.openxmlformats.org/drawingml/2006/chart" xmlns:r="http://schemas.openxmlformats.org/officeDocument/2006/relationships" r:id="rId2"/>
          </a:graphicData>
        </a:graphic>
      </p:graphicFrame>
      <p:sp>
        <p:nvSpPr>
          <p:cNvPr id="4" name="文字版面配置區 3">
            <a:extLst>
              <a:ext uri="{FF2B5EF4-FFF2-40B4-BE49-F238E27FC236}">
                <a16:creationId xmlns="" xmlns:a16="http://schemas.microsoft.com/office/drawing/2014/main" id="{3E176887-E802-EA4F-B08B-EC22CDE20153}"/>
              </a:ext>
            </a:extLst>
          </p:cNvPr>
          <p:cNvSpPr>
            <a:spLocks noGrp="1"/>
          </p:cNvSpPr>
          <p:nvPr>
            <p:ph type="body" sz="quarter" idx="12"/>
          </p:nvPr>
        </p:nvSpPr>
        <p:spPr/>
        <p:txBody>
          <a:bodyPr/>
          <a:lstStyle/>
          <a:p>
            <a:endParaRPr kumimoji="1" lang="zh-TW" altLang="en-US" dirty="0"/>
          </a:p>
        </p:txBody>
      </p:sp>
      <p:sp>
        <p:nvSpPr>
          <p:cNvPr id="14" name="矩形 13">
            <a:extLst>
              <a:ext uri="{FF2B5EF4-FFF2-40B4-BE49-F238E27FC236}">
                <a16:creationId xmlns="" xmlns:a16="http://schemas.microsoft.com/office/drawing/2014/main" id="{F821067B-0E57-554F-8C21-8BA411A27374}"/>
              </a:ext>
            </a:extLst>
          </p:cNvPr>
          <p:cNvSpPr/>
          <p:nvPr/>
        </p:nvSpPr>
        <p:spPr>
          <a:xfrm>
            <a:off x="1227955" y="2802828"/>
            <a:ext cx="72000" cy="2354365"/>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5" name="矩形 14">
            <a:extLst>
              <a:ext uri="{FF2B5EF4-FFF2-40B4-BE49-F238E27FC236}">
                <a16:creationId xmlns="" xmlns:a16="http://schemas.microsoft.com/office/drawing/2014/main" id="{EEC533E0-964C-E249-8FED-924E72185572}"/>
              </a:ext>
            </a:extLst>
          </p:cNvPr>
          <p:cNvSpPr/>
          <p:nvPr/>
        </p:nvSpPr>
        <p:spPr>
          <a:xfrm>
            <a:off x="2199505" y="2802828"/>
            <a:ext cx="72000" cy="2354365"/>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矩形 15">
            <a:extLst>
              <a:ext uri="{FF2B5EF4-FFF2-40B4-BE49-F238E27FC236}">
                <a16:creationId xmlns="" xmlns:a16="http://schemas.microsoft.com/office/drawing/2014/main" id="{3B1F5ADF-53A8-9540-92EB-87995DE71959}"/>
              </a:ext>
            </a:extLst>
          </p:cNvPr>
          <p:cNvSpPr/>
          <p:nvPr/>
        </p:nvSpPr>
        <p:spPr>
          <a:xfrm>
            <a:off x="2818090" y="2802828"/>
            <a:ext cx="133891" cy="2354365"/>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矩形 16">
            <a:extLst>
              <a:ext uri="{FF2B5EF4-FFF2-40B4-BE49-F238E27FC236}">
                <a16:creationId xmlns="" xmlns:a16="http://schemas.microsoft.com/office/drawing/2014/main" id="{A27B622B-2D3B-BF4D-938E-32392EDA3EB9}"/>
              </a:ext>
            </a:extLst>
          </p:cNvPr>
          <p:cNvSpPr/>
          <p:nvPr/>
        </p:nvSpPr>
        <p:spPr>
          <a:xfrm>
            <a:off x="3880398" y="2802828"/>
            <a:ext cx="45719" cy="2354365"/>
          </a:xfrm>
          <a:prstGeom prst="rect">
            <a:avLst/>
          </a:prstGeom>
          <a:solidFill>
            <a:schemeClr val="accent6">
              <a:lumMod val="40000"/>
              <a:lumOff val="6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文字版面配置區 3">
            <a:extLst>
              <a:ext uri="{FF2B5EF4-FFF2-40B4-BE49-F238E27FC236}">
                <a16:creationId xmlns="" xmlns:a16="http://schemas.microsoft.com/office/drawing/2014/main" id="{47081CA0-9057-4D4E-B4BD-47B652EB34FB}"/>
              </a:ext>
            </a:extLst>
          </p:cNvPr>
          <p:cNvSpPr>
            <a:spLocks noGrp="1"/>
          </p:cNvSpPr>
          <p:nvPr>
            <p:ph type="body" sz="quarter" idx="18"/>
          </p:nvPr>
        </p:nvSpPr>
        <p:spPr>
          <a:xfrm>
            <a:off x="477497" y="1772815"/>
            <a:ext cx="4031679" cy="268051"/>
          </a:xfrm>
        </p:spPr>
        <p:txBody>
          <a:bodyPr/>
          <a:lstStyle/>
          <a:p>
            <a:r>
              <a:rPr kumimoji="1" lang="zh-TW" altLang="en-US" sz="1600" dirty="0"/>
              <a:t>美商用不動產貸款拖欠率</a:t>
            </a:r>
            <a:r>
              <a:rPr kumimoji="1" lang="zh-CN" altLang="en-US" sz="1600" dirty="0"/>
              <a:t>與製造業</a:t>
            </a:r>
            <a:r>
              <a:rPr kumimoji="1" lang="en-US" altLang="zh-CN" sz="1600" dirty="0"/>
              <a:t>PMI</a:t>
            </a:r>
            <a:endParaRPr kumimoji="1" lang="zh-TW" altLang="en-US" sz="1600" dirty="0"/>
          </a:p>
        </p:txBody>
      </p:sp>
      <p:graphicFrame>
        <p:nvGraphicFramePr>
          <p:cNvPr id="7" name="圖表 6">
            <a:extLst>
              <a:ext uri="{FF2B5EF4-FFF2-40B4-BE49-F238E27FC236}">
                <a16:creationId xmlns="" xmlns:a16="http://schemas.microsoft.com/office/drawing/2014/main" id="{65ED3A05-20A4-32EB-0C79-2530BD900AA2}"/>
              </a:ext>
            </a:extLst>
          </p:cNvPr>
          <p:cNvGraphicFramePr>
            <a:graphicFrameLocks/>
          </p:cNvGraphicFramePr>
          <p:nvPr>
            <p:extLst/>
          </p:nvPr>
        </p:nvGraphicFramePr>
        <p:xfrm>
          <a:off x="4784686" y="4077072"/>
          <a:ext cx="4323818" cy="1512168"/>
        </p:xfrm>
        <a:graphic>
          <a:graphicData uri="http://schemas.openxmlformats.org/drawingml/2006/chart">
            <c:chart xmlns:c="http://schemas.openxmlformats.org/drawingml/2006/chart" xmlns:r="http://schemas.openxmlformats.org/officeDocument/2006/relationships" r:id="rId3"/>
          </a:graphicData>
        </a:graphic>
      </p:graphicFrame>
      <p:sp>
        <p:nvSpPr>
          <p:cNvPr id="9" name="文字版面配置區 3">
            <a:extLst>
              <a:ext uri="{FF2B5EF4-FFF2-40B4-BE49-F238E27FC236}">
                <a16:creationId xmlns="" xmlns:a16="http://schemas.microsoft.com/office/drawing/2014/main" id="{040FE9D9-BFC9-9FB4-AC05-D024EC4EECAA}"/>
              </a:ext>
            </a:extLst>
          </p:cNvPr>
          <p:cNvSpPr txBox="1">
            <a:spLocks/>
          </p:cNvSpPr>
          <p:nvPr/>
        </p:nvSpPr>
        <p:spPr bwMode="auto">
          <a:xfrm>
            <a:off x="4760312" y="1725858"/>
            <a:ext cx="4031679" cy="26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t" anchorCtr="0" compatLnSpc="1">
            <a:prstTxWarp prst="textNoShape">
              <a:avLst/>
            </a:prstTxWarp>
            <a:noAutofit/>
          </a:bodyPr>
          <a:lstStyle>
            <a:lvl1pPr marL="214313" indent="-214313" algn="l" rtl="0" eaLnBrk="1" fontAlgn="base" hangingPunct="1">
              <a:spcBef>
                <a:spcPct val="20000"/>
              </a:spcBef>
              <a:spcAft>
                <a:spcPct val="0"/>
              </a:spcAft>
              <a:buFont typeface="Arial" pitchFamily="34" charset="0"/>
              <a:buChar char="•"/>
              <a:defRPr kumimoji="1" sz="1350">
                <a:solidFill>
                  <a:srgbClr val="C00000"/>
                </a:solidFill>
                <a:latin typeface="微軟正黑體" pitchFamily="34" charset="-120"/>
                <a:ea typeface="微軟正黑體" pitchFamily="34" charset="-120"/>
                <a:cs typeface="+mn-cs"/>
              </a:defRPr>
            </a:lvl1pPr>
            <a:lvl2pPr marL="742797" indent="-285691" algn="l" rtl="0" eaLnBrk="1" fontAlgn="base" hangingPunct="1">
              <a:spcBef>
                <a:spcPct val="20000"/>
              </a:spcBef>
              <a:spcAft>
                <a:spcPct val="0"/>
              </a:spcAft>
              <a:buChar char="–"/>
              <a:defRPr kumimoji="1" sz="2000">
                <a:solidFill>
                  <a:schemeClr val="tx1"/>
                </a:solidFill>
                <a:latin typeface="+mn-lt"/>
                <a:ea typeface="+mn-ea"/>
              </a:defRPr>
            </a:lvl2pPr>
            <a:lvl3pPr marL="1142764" indent="-228553" algn="l" rtl="0" eaLnBrk="1" fontAlgn="base" hangingPunct="1">
              <a:spcBef>
                <a:spcPct val="20000"/>
              </a:spcBef>
              <a:spcAft>
                <a:spcPct val="0"/>
              </a:spcAft>
              <a:buChar char="•"/>
              <a:defRPr kumimoji="1" sz="1600">
                <a:solidFill>
                  <a:schemeClr val="tx1"/>
                </a:solidFill>
                <a:latin typeface="+mn-lt"/>
                <a:ea typeface="+mn-ea"/>
              </a:defRPr>
            </a:lvl3pPr>
            <a:lvl4pPr marL="1599870"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4pPr>
            <a:lvl5pPr marL="2056976"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5pPr>
            <a:lvl6pPr marL="2514081"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6pPr>
            <a:lvl7pPr marL="2971187"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7pPr>
            <a:lvl8pPr marL="3428293"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8pPr>
            <a:lvl9pPr marL="3885398"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9pPr>
          </a:lstStyle>
          <a:p>
            <a:r>
              <a:rPr lang="zh-TW" altLang="en-US" sz="1600" kern="0" dirty="0"/>
              <a:t>美商業不動產貸款到期比例</a:t>
            </a:r>
          </a:p>
        </p:txBody>
      </p:sp>
      <p:sp>
        <p:nvSpPr>
          <p:cNvPr id="10" name="文字版面配置區 3">
            <a:extLst>
              <a:ext uri="{FF2B5EF4-FFF2-40B4-BE49-F238E27FC236}">
                <a16:creationId xmlns="" xmlns:a16="http://schemas.microsoft.com/office/drawing/2014/main" id="{4399606D-CD5D-20B2-BFEE-59B8CE70ED8C}"/>
              </a:ext>
            </a:extLst>
          </p:cNvPr>
          <p:cNvSpPr txBox="1">
            <a:spLocks/>
          </p:cNvSpPr>
          <p:nvPr/>
        </p:nvSpPr>
        <p:spPr bwMode="auto">
          <a:xfrm>
            <a:off x="4610837" y="3809021"/>
            <a:ext cx="4031679" cy="268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t" anchorCtr="0" compatLnSpc="1">
            <a:prstTxWarp prst="textNoShape">
              <a:avLst/>
            </a:prstTxWarp>
            <a:noAutofit/>
          </a:bodyPr>
          <a:lstStyle>
            <a:lvl1pPr marL="214313" indent="-214313" algn="l" rtl="0" eaLnBrk="1" fontAlgn="base" hangingPunct="1">
              <a:spcBef>
                <a:spcPct val="20000"/>
              </a:spcBef>
              <a:spcAft>
                <a:spcPct val="0"/>
              </a:spcAft>
              <a:buFont typeface="Arial" pitchFamily="34" charset="0"/>
              <a:buChar char="•"/>
              <a:defRPr kumimoji="1" sz="1350">
                <a:solidFill>
                  <a:srgbClr val="C00000"/>
                </a:solidFill>
                <a:latin typeface="微軟正黑體" pitchFamily="34" charset="-120"/>
                <a:ea typeface="微軟正黑體" pitchFamily="34" charset="-120"/>
                <a:cs typeface="+mn-cs"/>
              </a:defRPr>
            </a:lvl1pPr>
            <a:lvl2pPr marL="742797" indent="-285691" algn="l" rtl="0" eaLnBrk="1" fontAlgn="base" hangingPunct="1">
              <a:spcBef>
                <a:spcPct val="20000"/>
              </a:spcBef>
              <a:spcAft>
                <a:spcPct val="0"/>
              </a:spcAft>
              <a:buChar char="–"/>
              <a:defRPr kumimoji="1" sz="2000">
                <a:solidFill>
                  <a:schemeClr val="tx1"/>
                </a:solidFill>
                <a:latin typeface="+mn-lt"/>
                <a:ea typeface="+mn-ea"/>
              </a:defRPr>
            </a:lvl2pPr>
            <a:lvl3pPr marL="1142764" indent="-228553" algn="l" rtl="0" eaLnBrk="1" fontAlgn="base" hangingPunct="1">
              <a:spcBef>
                <a:spcPct val="20000"/>
              </a:spcBef>
              <a:spcAft>
                <a:spcPct val="0"/>
              </a:spcAft>
              <a:buChar char="•"/>
              <a:defRPr kumimoji="1" sz="1600">
                <a:solidFill>
                  <a:schemeClr val="tx1"/>
                </a:solidFill>
                <a:latin typeface="+mn-lt"/>
                <a:ea typeface="+mn-ea"/>
              </a:defRPr>
            </a:lvl3pPr>
            <a:lvl4pPr marL="1599870"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4pPr>
            <a:lvl5pPr marL="2056976"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5pPr>
            <a:lvl6pPr marL="2514081"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6pPr>
            <a:lvl7pPr marL="2971187"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7pPr>
            <a:lvl8pPr marL="3428293"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8pPr>
            <a:lvl9pPr marL="3885398" indent="-228553" algn="l" rtl="0" eaLnBrk="1" fontAlgn="base" hangingPunct="1">
              <a:spcBef>
                <a:spcPct val="20000"/>
              </a:spcBef>
              <a:spcAft>
                <a:spcPct val="0"/>
              </a:spcAft>
              <a:buChar char="»"/>
              <a:defRPr kumimoji="1" sz="2000">
                <a:solidFill>
                  <a:schemeClr val="tx1"/>
                </a:solidFill>
                <a:latin typeface="+mn-lt"/>
                <a:ea typeface="新細明體" pitchFamily="18" charset="-120"/>
              </a:defRPr>
            </a:lvl9pPr>
          </a:lstStyle>
          <a:p>
            <a:r>
              <a:rPr lang="zh-TW" altLang="en-US" sz="1600" kern="0" dirty="0"/>
              <a:t>美中小銀行各項貸款市占率</a:t>
            </a:r>
          </a:p>
        </p:txBody>
      </p:sp>
      <p:sp>
        <p:nvSpPr>
          <p:cNvPr id="6" name="標題 1">
            <a:extLst>
              <a:ext uri="{FF2B5EF4-FFF2-40B4-BE49-F238E27FC236}">
                <a16:creationId xmlns="" xmlns:a16="http://schemas.microsoft.com/office/drawing/2014/main" id="{ADB520FB-F06D-298E-C2FA-6A992E196A22}"/>
              </a:ext>
            </a:extLst>
          </p:cNvPr>
          <p:cNvSpPr txBox="1">
            <a:spLocks/>
          </p:cNvSpPr>
          <p:nvPr/>
        </p:nvSpPr>
        <p:spPr>
          <a:xfrm>
            <a:off x="251520" y="673418"/>
            <a:ext cx="9036496" cy="40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ctr" anchorCtr="0" compatLnSpc="1">
            <a:prstTxWarp prst="textNoShape">
              <a:avLst/>
            </a:prstTxWarp>
            <a:noAutofit/>
          </a:bodyPr>
          <a:lstStyle>
            <a:lvl1pPr algn="ctr" defTabSz="914400" rtl="0" eaLnBrk="1" latinLnBrk="0" hangingPunct="1">
              <a:spcBef>
                <a:spcPct val="0"/>
              </a:spcBef>
              <a:buNone/>
              <a:defRPr sz="2400" kern="1200">
                <a:solidFill>
                  <a:schemeClr val="tx1"/>
                </a:solidFill>
                <a:latin typeface="+mj-lt"/>
                <a:ea typeface="+mj-ea"/>
                <a:cs typeface="+mj-cs"/>
              </a:defRPr>
            </a:lvl1pPr>
          </a:lstStyle>
          <a:p>
            <a:pPr algn="l"/>
            <a:r>
              <a:rPr lang="zh-TW" altLang="en-US" sz="2800" b="1" dirty="0"/>
              <a:t>商用不動產信用狀況有趨弱風險，對中小銀行仍需警戒</a:t>
            </a:r>
          </a:p>
        </p:txBody>
      </p:sp>
      <p:sp>
        <p:nvSpPr>
          <p:cNvPr id="13" name="文字版面配置區 7">
            <a:extLst>
              <a:ext uri="{FF2B5EF4-FFF2-40B4-BE49-F238E27FC236}">
                <a16:creationId xmlns="" xmlns:a16="http://schemas.microsoft.com/office/drawing/2014/main" id="{5193859B-6DBE-3CA4-E488-AD3F85BF1EEB}"/>
              </a:ext>
            </a:extLst>
          </p:cNvPr>
          <p:cNvSpPr txBox="1">
            <a:spLocks/>
          </p:cNvSpPr>
          <p:nvPr/>
        </p:nvSpPr>
        <p:spPr bwMode="auto">
          <a:xfrm>
            <a:off x="539552" y="6597352"/>
            <a:ext cx="6156684" cy="2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t" anchorCtr="0" compatLnSpc="1">
            <a:prstTxWarp prst="textNoShape">
              <a:avLst/>
            </a:prstTxWarp>
            <a:noAutofit/>
          </a:bodyPr>
          <a:lstStyle>
            <a:lvl1pPr marL="0" indent="0" algn="l" rtl="0" eaLnBrk="0" fontAlgn="base" hangingPunct="0">
              <a:spcBef>
                <a:spcPct val="20000"/>
              </a:spcBef>
              <a:spcAft>
                <a:spcPct val="0"/>
              </a:spcAft>
              <a:buFontTx/>
              <a:buNone/>
              <a:defRPr kumimoji="1" sz="900">
                <a:solidFill>
                  <a:schemeClr val="tx1"/>
                </a:solidFill>
                <a:latin typeface="微軟正黑體" pitchFamily="34" charset="-120"/>
                <a:ea typeface="微軟正黑體" pitchFamily="34" charset="-120"/>
                <a:cs typeface="+mn-cs"/>
              </a:defRPr>
            </a:lvl1pPr>
            <a:lvl2pPr marL="742797" indent="-285691" algn="l" rtl="0" eaLnBrk="0" fontAlgn="base" hangingPunct="0">
              <a:spcBef>
                <a:spcPct val="20000"/>
              </a:spcBef>
              <a:spcAft>
                <a:spcPct val="0"/>
              </a:spcAft>
              <a:buChar char="–"/>
              <a:defRPr kumimoji="1" sz="2000">
                <a:solidFill>
                  <a:schemeClr val="tx1"/>
                </a:solidFill>
                <a:latin typeface="+mn-lt"/>
                <a:ea typeface="+mn-ea"/>
              </a:defRPr>
            </a:lvl2pPr>
            <a:lvl3pPr marL="1142764" indent="-228553" algn="l" rtl="0" eaLnBrk="0" fontAlgn="base" hangingPunct="0">
              <a:spcBef>
                <a:spcPct val="20000"/>
              </a:spcBef>
              <a:spcAft>
                <a:spcPct val="0"/>
              </a:spcAft>
              <a:buChar char="•"/>
              <a:defRPr kumimoji="1" sz="1600">
                <a:solidFill>
                  <a:schemeClr val="tx1"/>
                </a:solidFill>
                <a:latin typeface="+mn-lt"/>
                <a:ea typeface="+mn-ea"/>
              </a:defRPr>
            </a:lvl3pPr>
            <a:lvl4pPr marL="1599870" indent="-228553" algn="l" rtl="0" eaLnBrk="0" fontAlgn="base" hangingPunct="0">
              <a:spcBef>
                <a:spcPct val="20000"/>
              </a:spcBef>
              <a:spcAft>
                <a:spcPct val="0"/>
              </a:spcAft>
              <a:buChar char="–"/>
              <a:defRPr kumimoji="1" sz="2000">
                <a:solidFill>
                  <a:schemeClr val="tx1"/>
                </a:solidFill>
                <a:latin typeface="+mn-lt"/>
                <a:ea typeface="新細明體" pitchFamily="18" charset="-120"/>
              </a:defRPr>
            </a:lvl4pPr>
            <a:lvl5pPr marL="2056976" indent="-228553" algn="l" rtl="0" eaLnBrk="0" fontAlgn="base" hangingPunct="0">
              <a:spcBef>
                <a:spcPct val="20000"/>
              </a:spcBef>
              <a:spcAft>
                <a:spcPct val="0"/>
              </a:spcAft>
              <a:buChar char="»"/>
              <a:defRPr kumimoji="1" sz="2000">
                <a:solidFill>
                  <a:schemeClr val="tx1"/>
                </a:solidFill>
                <a:latin typeface="+mn-lt"/>
                <a:ea typeface="新細明體" pitchFamily="18" charset="-120"/>
              </a:defRPr>
            </a:lvl5pPr>
            <a:lvl6pPr marL="2514081" indent="-228553" algn="l" rtl="0" fontAlgn="base">
              <a:spcBef>
                <a:spcPct val="20000"/>
              </a:spcBef>
              <a:spcAft>
                <a:spcPct val="0"/>
              </a:spcAft>
              <a:buChar char="»"/>
              <a:defRPr kumimoji="1" sz="2000">
                <a:solidFill>
                  <a:schemeClr val="tx1"/>
                </a:solidFill>
                <a:latin typeface="+mn-lt"/>
                <a:ea typeface="新細明體" pitchFamily="18" charset="-120"/>
              </a:defRPr>
            </a:lvl6pPr>
            <a:lvl7pPr marL="2971187" indent="-228553" algn="l" rtl="0" fontAlgn="base">
              <a:spcBef>
                <a:spcPct val="20000"/>
              </a:spcBef>
              <a:spcAft>
                <a:spcPct val="0"/>
              </a:spcAft>
              <a:buChar char="»"/>
              <a:defRPr kumimoji="1" sz="2000">
                <a:solidFill>
                  <a:schemeClr val="tx1"/>
                </a:solidFill>
                <a:latin typeface="+mn-lt"/>
                <a:ea typeface="新細明體" pitchFamily="18" charset="-120"/>
              </a:defRPr>
            </a:lvl7pPr>
            <a:lvl8pPr marL="3428293" indent="-228553" algn="l" rtl="0" fontAlgn="base">
              <a:spcBef>
                <a:spcPct val="20000"/>
              </a:spcBef>
              <a:spcAft>
                <a:spcPct val="0"/>
              </a:spcAft>
              <a:buChar char="»"/>
              <a:defRPr kumimoji="1" sz="2000">
                <a:solidFill>
                  <a:schemeClr val="tx1"/>
                </a:solidFill>
                <a:latin typeface="+mn-lt"/>
                <a:ea typeface="新細明體" pitchFamily="18" charset="-120"/>
              </a:defRPr>
            </a:lvl8pPr>
            <a:lvl9pPr marL="3885398" indent="-228553" algn="l" rtl="0" fontAlgn="base">
              <a:spcBef>
                <a:spcPct val="20000"/>
              </a:spcBef>
              <a:spcAft>
                <a:spcPct val="0"/>
              </a:spcAft>
              <a:buChar char="»"/>
              <a:defRPr kumimoji="1" sz="2000">
                <a:solidFill>
                  <a:schemeClr val="tx1"/>
                </a:solidFill>
                <a:latin typeface="+mn-lt"/>
                <a:ea typeface="新細明體" pitchFamily="18" charset="-120"/>
              </a:defRPr>
            </a:lvl9pPr>
          </a:lstStyle>
          <a:p>
            <a:r>
              <a:rPr lang="zh-TW" altLang="en-US" sz="1200" kern="0" dirty="0"/>
              <a:t>資料來源：</a:t>
            </a:r>
            <a:r>
              <a:rPr lang="en-US" altLang="zh-TW" sz="1200" kern="0" dirty="0"/>
              <a:t>Bloomberg</a:t>
            </a:r>
            <a:r>
              <a:rPr lang="zh-TW" altLang="en-US" sz="1200" kern="0" dirty="0"/>
              <a:t>，</a:t>
            </a:r>
            <a:r>
              <a:rPr lang="en-US" altLang="zh-TW" sz="1200" kern="0" dirty="0"/>
              <a:t>Fed</a:t>
            </a:r>
            <a:r>
              <a:rPr lang="zh-TW" altLang="en-US" sz="1200" kern="0" dirty="0"/>
              <a:t>，</a:t>
            </a:r>
            <a:r>
              <a:rPr lang="en-US" altLang="zh-TW" sz="1200" kern="0" dirty="0"/>
              <a:t>MBA</a:t>
            </a:r>
            <a:r>
              <a:rPr lang="zh-TW" altLang="en-US" sz="1200" kern="0" dirty="0"/>
              <a:t>，</a:t>
            </a:r>
            <a:r>
              <a:rPr lang="en-US" altLang="zh-TW" sz="1200" kern="0" dirty="0"/>
              <a:t>AXIOS</a:t>
            </a:r>
            <a:r>
              <a:rPr lang="zh-TW" altLang="en-US" sz="1200" kern="0" dirty="0"/>
              <a:t>，台新投顧整理，</a:t>
            </a:r>
            <a:r>
              <a:rPr lang="en-US" altLang="zh-TW" sz="1200" kern="0" dirty="0"/>
              <a:t>2023/4</a:t>
            </a:r>
          </a:p>
        </p:txBody>
      </p:sp>
      <p:sp>
        <p:nvSpPr>
          <p:cNvPr id="21" name="投影片編號版面配置區 20">
            <a:extLst>
              <a:ext uri="{FF2B5EF4-FFF2-40B4-BE49-F238E27FC236}">
                <a16:creationId xmlns="" xmlns:a16="http://schemas.microsoft.com/office/drawing/2014/main" id="{3F6F9FBB-A3ED-0EA7-DF65-FF931AB7F8CB}"/>
              </a:ext>
            </a:extLst>
          </p:cNvPr>
          <p:cNvSpPr>
            <a:spLocks noGrp="1"/>
          </p:cNvSpPr>
          <p:nvPr>
            <p:ph type="sldNum" sz="quarter" idx="10"/>
          </p:nvPr>
        </p:nvSpPr>
        <p:spPr/>
        <p:txBody>
          <a:bodyPr/>
          <a:lstStyle/>
          <a:p>
            <a:pPr>
              <a:defRPr/>
            </a:pPr>
            <a:fld id="{8A6BB031-9F46-4198-8429-70D2518FBFBC}" type="slidenum">
              <a:rPr lang="en-US" altLang="zh-TW" smtClean="0"/>
              <a:pPr>
                <a:defRPr/>
              </a:pPr>
              <a:t>8</a:t>
            </a:fld>
            <a:endParaRPr lang="en-US" altLang="zh-TW"/>
          </a:p>
        </p:txBody>
      </p:sp>
      <p:graphicFrame>
        <p:nvGraphicFramePr>
          <p:cNvPr id="22" name="圖表 21">
            <a:extLst>
              <a:ext uri="{FF2B5EF4-FFF2-40B4-BE49-F238E27FC236}">
                <a16:creationId xmlns:a16="http://schemas.microsoft.com/office/drawing/2014/main" xmlns="" id="{DCEF5CEB-84BA-9E43-8E7E-8064110367FC}"/>
              </a:ext>
            </a:extLst>
          </p:cNvPr>
          <p:cNvGraphicFramePr/>
          <p:nvPr>
            <p:extLst/>
          </p:nvPr>
        </p:nvGraphicFramePr>
        <p:xfrm>
          <a:off x="4572000" y="1976360"/>
          <a:ext cx="4392488" cy="188468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292562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xmlns="" id="{9E170800-6036-B64D-965C-D14DA80B82D5}"/>
              </a:ext>
            </a:extLst>
          </p:cNvPr>
          <p:cNvGrpSpPr/>
          <p:nvPr/>
        </p:nvGrpSpPr>
        <p:grpSpPr>
          <a:xfrm>
            <a:off x="1353126" y="2900633"/>
            <a:ext cx="6794852" cy="2720407"/>
            <a:chOff x="1259632" y="1386702"/>
            <a:chExt cx="6794852" cy="2720407"/>
          </a:xfrm>
          <a:solidFill>
            <a:schemeClr val="accent3">
              <a:lumMod val="20000"/>
              <a:lumOff val="80000"/>
            </a:schemeClr>
          </a:solidFill>
        </p:grpSpPr>
        <p:sp>
          <p:nvSpPr>
            <p:cNvPr id="2" name="矩形 1">
              <a:extLst>
                <a:ext uri="{FF2B5EF4-FFF2-40B4-BE49-F238E27FC236}">
                  <a16:creationId xmlns:a16="http://schemas.microsoft.com/office/drawing/2014/main" xmlns="" id="{0B3DDB44-A5F5-2845-AE41-BD7CEC768AA6}"/>
                </a:ext>
              </a:extLst>
            </p:cNvPr>
            <p:cNvSpPr/>
            <p:nvPr/>
          </p:nvSpPr>
          <p:spPr bwMode="auto">
            <a:xfrm>
              <a:off x="1259632" y="1386703"/>
              <a:ext cx="144016" cy="2697213"/>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zh-TW" altLang="en-US">
                <a:solidFill>
                  <a:srgbClr val="000000"/>
                </a:solidFill>
                <a:latin typeface="Arial" charset="0"/>
                <a:ea typeface="新細明體" pitchFamily="18" charset="-120"/>
              </a:endParaRPr>
            </a:p>
          </p:txBody>
        </p:sp>
        <p:sp>
          <p:nvSpPr>
            <p:cNvPr id="46" name="矩形 45">
              <a:extLst>
                <a:ext uri="{FF2B5EF4-FFF2-40B4-BE49-F238E27FC236}">
                  <a16:creationId xmlns:a16="http://schemas.microsoft.com/office/drawing/2014/main" xmlns="" id="{67DB12FE-ECAD-684F-8FBB-5172BE621302}"/>
                </a:ext>
              </a:extLst>
            </p:cNvPr>
            <p:cNvSpPr/>
            <p:nvPr/>
          </p:nvSpPr>
          <p:spPr bwMode="auto">
            <a:xfrm>
              <a:off x="1763688" y="1386703"/>
              <a:ext cx="216024" cy="2697213"/>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zh-TW" altLang="en-US">
                <a:solidFill>
                  <a:srgbClr val="000000"/>
                </a:solidFill>
                <a:latin typeface="Arial" charset="0"/>
                <a:ea typeface="新細明體" pitchFamily="18" charset="-120"/>
              </a:endParaRPr>
            </a:p>
          </p:txBody>
        </p:sp>
        <p:sp>
          <p:nvSpPr>
            <p:cNvPr id="47" name="矩形 46">
              <a:extLst>
                <a:ext uri="{FF2B5EF4-FFF2-40B4-BE49-F238E27FC236}">
                  <a16:creationId xmlns:a16="http://schemas.microsoft.com/office/drawing/2014/main" xmlns="" id="{E2629CEC-AEFC-9749-98A9-63E94A3452DD}"/>
                </a:ext>
              </a:extLst>
            </p:cNvPr>
            <p:cNvSpPr/>
            <p:nvPr/>
          </p:nvSpPr>
          <p:spPr bwMode="auto">
            <a:xfrm>
              <a:off x="2627783" y="1386703"/>
              <a:ext cx="85921" cy="2697213"/>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zh-TW" altLang="en-US">
                <a:solidFill>
                  <a:srgbClr val="000000"/>
                </a:solidFill>
                <a:latin typeface="Arial" charset="0"/>
                <a:ea typeface="新細明體" pitchFamily="18" charset="-120"/>
              </a:endParaRPr>
            </a:p>
          </p:txBody>
        </p:sp>
        <p:sp>
          <p:nvSpPr>
            <p:cNvPr id="48" name="矩形 47">
              <a:extLst>
                <a:ext uri="{FF2B5EF4-FFF2-40B4-BE49-F238E27FC236}">
                  <a16:creationId xmlns:a16="http://schemas.microsoft.com/office/drawing/2014/main" xmlns="" id="{050CCBC5-39E0-4D44-BD99-98DD004F50F8}"/>
                </a:ext>
              </a:extLst>
            </p:cNvPr>
            <p:cNvSpPr/>
            <p:nvPr/>
          </p:nvSpPr>
          <p:spPr bwMode="auto">
            <a:xfrm>
              <a:off x="2812868" y="1386703"/>
              <a:ext cx="156755" cy="2697213"/>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zh-TW" altLang="en-US">
                <a:solidFill>
                  <a:srgbClr val="000000"/>
                </a:solidFill>
                <a:latin typeface="Arial" charset="0"/>
                <a:ea typeface="新細明體" pitchFamily="18" charset="-120"/>
              </a:endParaRPr>
            </a:p>
          </p:txBody>
        </p:sp>
        <p:sp>
          <p:nvSpPr>
            <p:cNvPr id="49" name="矩形 48">
              <a:extLst>
                <a:ext uri="{FF2B5EF4-FFF2-40B4-BE49-F238E27FC236}">
                  <a16:creationId xmlns:a16="http://schemas.microsoft.com/office/drawing/2014/main" xmlns="" id="{57FE86B0-2859-BE45-95A8-201C324789B7}"/>
                </a:ext>
              </a:extLst>
            </p:cNvPr>
            <p:cNvSpPr/>
            <p:nvPr/>
          </p:nvSpPr>
          <p:spPr bwMode="auto">
            <a:xfrm>
              <a:off x="3985928" y="1386703"/>
              <a:ext cx="298040" cy="2697213"/>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zh-TW" altLang="en-US">
                <a:solidFill>
                  <a:srgbClr val="000000"/>
                </a:solidFill>
                <a:latin typeface="Arial" charset="0"/>
                <a:ea typeface="新細明體" pitchFamily="18" charset="-120"/>
              </a:endParaRPr>
            </a:p>
          </p:txBody>
        </p:sp>
        <p:sp>
          <p:nvSpPr>
            <p:cNvPr id="50" name="矩形 49">
              <a:extLst>
                <a:ext uri="{FF2B5EF4-FFF2-40B4-BE49-F238E27FC236}">
                  <a16:creationId xmlns:a16="http://schemas.microsoft.com/office/drawing/2014/main" xmlns="" id="{58D547E0-BB88-E848-B258-9AAC11FE1A69}"/>
                </a:ext>
              </a:extLst>
            </p:cNvPr>
            <p:cNvSpPr/>
            <p:nvPr/>
          </p:nvSpPr>
          <p:spPr bwMode="auto">
            <a:xfrm>
              <a:off x="5436096" y="1386702"/>
              <a:ext cx="216024" cy="2697213"/>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zh-TW" altLang="en-US">
                <a:solidFill>
                  <a:srgbClr val="000000"/>
                </a:solidFill>
                <a:latin typeface="Arial" charset="0"/>
                <a:ea typeface="新細明體" pitchFamily="18" charset="-120"/>
              </a:endParaRPr>
            </a:p>
          </p:txBody>
        </p:sp>
        <p:sp>
          <p:nvSpPr>
            <p:cNvPr id="51" name="矩形 50">
              <a:extLst>
                <a:ext uri="{FF2B5EF4-FFF2-40B4-BE49-F238E27FC236}">
                  <a16:creationId xmlns:a16="http://schemas.microsoft.com/office/drawing/2014/main" xmlns="" id="{ABFB2D74-D251-4041-B40B-73E88192EAE5}"/>
                </a:ext>
              </a:extLst>
            </p:cNvPr>
            <p:cNvSpPr/>
            <p:nvPr/>
          </p:nvSpPr>
          <p:spPr bwMode="auto">
            <a:xfrm>
              <a:off x="6380550" y="1386702"/>
              <a:ext cx="272230" cy="2697213"/>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zh-TW" altLang="en-US">
                <a:solidFill>
                  <a:srgbClr val="000000"/>
                </a:solidFill>
                <a:latin typeface="Arial" charset="0"/>
                <a:ea typeface="新細明體" pitchFamily="18" charset="-120"/>
              </a:endParaRPr>
            </a:p>
          </p:txBody>
        </p:sp>
        <p:sp>
          <p:nvSpPr>
            <p:cNvPr id="52" name="矩形 51">
              <a:extLst>
                <a:ext uri="{FF2B5EF4-FFF2-40B4-BE49-F238E27FC236}">
                  <a16:creationId xmlns:a16="http://schemas.microsoft.com/office/drawing/2014/main" xmlns="" id="{D63230B3-0890-2D43-A548-5B58848B2EDD}"/>
                </a:ext>
              </a:extLst>
            </p:cNvPr>
            <p:cNvSpPr/>
            <p:nvPr/>
          </p:nvSpPr>
          <p:spPr bwMode="auto">
            <a:xfrm>
              <a:off x="7968031" y="1409896"/>
              <a:ext cx="86453" cy="2697213"/>
            </a:xfrm>
            <a:prstGeom prst="rect">
              <a:avLst/>
            </a:prstGeom>
            <a:grp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defRPr/>
              </a:pPr>
              <a:endParaRPr kumimoji="1" lang="zh-TW" altLang="en-US">
                <a:solidFill>
                  <a:srgbClr val="000000"/>
                </a:solidFill>
                <a:latin typeface="Arial" charset="0"/>
                <a:ea typeface="新細明體" pitchFamily="18" charset="-120"/>
              </a:endParaRPr>
            </a:p>
          </p:txBody>
        </p:sp>
      </p:grpSp>
      <p:graphicFrame>
        <p:nvGraphicFramePr>
          <p:cNvPr id="15" name="圖表 14">
            <a:extLst>
              <a:ext uri="{FF2B5EF4-FFF2-40B4-BE49-F238E27FC236}">
                <a16:creationId xmlns:a16="http://schemas.microsoft.com/office/drawing/2014/main" xmlns="" id="{774CD1C6-C966-E243-9F38-14F2E09CF9B4}"/>
              </a:ext>
            </a:extLst>
          </p:cNvPr>
          <p:cNvGraphicFramePr>
            <a:graphicFrameLocks/>
          </p:cNvGraphicFramePr>
          <p:nvPr>
            <p:extLst/>
          </p:nvPr>
        </p:nvGraphicFramePr>
        <p:xfrm>
          <a:off x="561040" y="2790035"/>
          <a:ext cx="8208911" cy="3375269"/>
        </p:xfrm>
        <a:graphic>
          <a:graphicData uri="http://schemas.openxmlformats.org/drawingml/2006/chart">
            <c:chart xmlns:c="http://schemas.openxmlformats.org/drawingml/2006/chart" xmlns:r="http://schemas.openxmlformats.org/officeDocument/2006/relationships" r:id="rId2"/>
          </a:graphicData>
        </a:graphic>
      </p:graphicFrame>
      <p:sp>
        <p:nvSpPr>
          <p:cNvPr id="13" name="文字版面配置區 12">
            <a:extLst>
              <a:ext uri="{FF2B5EF4-FFF2-40B4-BE49-F238E27FC236}">
                <a16:creationId xmlns:a16="http://schemas.microsoft.com/office/drawing/2014/main" xmlns="" id="{EF0763E1-2952-044A-8B57-A9F8FC0C8F97}"/>
              </a:ext>
            </a:extLst>
          </p:cNvPr>
          <p:cNvSpPr>
            <a:spLocks noGrp="1"/>
          </p:cNvSpPr>
          <p:nvPr>
            <p:ph type="body" sz="quarter" idx="18"/>
          </p:nvPr>
        </p:nvSpPr>
        <p:spPr/>
        <p:txBody>
          <a:bodyPr/>
          <a:lstStyle/>
          <a:p>
            <a:r>
              <a:rPr lang="zh-TW" altLang="en-US" sz="1600" dirty="0"/>
              <a:t>美國經濟指標</a:t>
            </a:r>
          </a:p>
        </p:txBody>
      </p:sp>
      <p:sp>
        <p:nvSpPr>
          <p:cNvPr id="28" name="文字方塊 27">
            <a:extLst>
              <a:ext uri="{FF2B5EF4-FFF2-40B4-BE49-F238E27FC236}">
                <a16:creationId xmlns:a16="http://schemas.microsoft.com/office/drawing/2014/main" xmlns="" id="{DC9EAE7E-A145-DA43-94DB-2BB38C95715E}"/>
              </a:ext>
            </a:extLst>
          </p:cNvPr>
          <p:cNvSpPr txBox="1"/>
          <p:nvPr/>
        </p:nvSpPr>
        <p:spPr>
          <a:xfrm>
            <a:off x="8697942" y="4013673"/>
            <a:ext cx="338554" cy="539215"/>
          </a:xfrm>
          <a:prstGeom prst="rect">
            <a:avLst/>
          </a:prstGeom>
          <a:noFill/>
        </p:spPr>
        <p:txBody>
          <a:bodyPr vert="eaVert" wrap="square" rtlCol="0">
            <a:spAutoFit/>
          </a:bodyPr>
          <a:lstStyle/>
          <a:p>
            <a:pPr fontAlgn="base">
              <a:spcBef>
                <a:spcPct val="0"/>
              </a:spcBef>
              <a:spcAft>
                <a:spcPct val="0"/>
              </a:spcAft>
              <a:defRPr/>
            </a:pPr>
            <a:r>
              <a:rPr kumimoji="1" lang="zh-TW" altLang="en-US" sz="1000" dirty="0">
                <a:solidFill>
                  <a:srgbClr val="000000"/>
                </a:solidFill>
              </a:rPr>
              <a:t>榮枯線</a:t>
            </a:r>
          </a:p>
        </p:txBody>
      </p:sp>
      <p:sp>
        <p:nvSpPr>
          <p:cNvPr id="53" name="矩形 52">
            <a:extLst>
              <a:ext uri="{FF2B5EF4-FFF2-40B4-BE49-F238E27FC236}">
                <a16:creationId xmlns:a16="http://schemas.microsoft.com/office/drawing/2014/main" xmlns="" id="{F4020C29-1A9C-8447-A61E-61C4A30C417C}"/>
              </a:ext>
            </a:extLst>
          </p:cNvPr>
          <p:cNvSpPr/>
          <p:nvPr/>
        </p:nvSpPr>
        <p:spPr>
          <a:xfrm>
            <a:off x="903817" y="4013672"/>
            <a:ext cx="125273" cy="692964"/>
          </a:xfrm>
          <a:prstGeom prst="rect">
            <a:avLst/>
          </a:prstGeom>
          <a:noFill/>
          <a:ln w="317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zh-TW" altLang="en-US" sz="1013">
              <a:solidFill>
                <a:srgbClr val="FFFFFF"/>
              </a:solidFill>
              <a:latin typeface="Arial"/>
            </a:endParaRPr>
          </a:p>
        </p:txBody>
      </p:sp>
      <p:sp>
        <p:nvSpPr>
          <p:cNvPr id="54" name="矩形 53">
            <a:extLst>
              <a:ext uri="{FF2B5EF4-FFF2-40B4-BE49-F238E27FC236}">
                <a16:creationId xmlns:a16="http://schemas.microsoft.com/office/drawing/2014/main" xmlns="" id="{8C46379A-C435-074A-A07E-D47DD0778745}"/>
              </a:ext>
            </a:extLst>
          </p:cNvPr>
          <p:cNvSpPr/>
          <p:nvPr/>
        </p:nvSpPr>
        <p:spPr>
          <a:xfrm>
            <a:off x="4746692" y="4007411"/>
            <a:ext cx="125273" cy="692964"/>
          </a:xfrm>
          <a:prstGeom prst="rect">
            <a:avLst/>
          </a:prstGeom>
          <a:noFill/>
          <a:ln w="317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zh-TW" altLang="en-US" sz="1013">
              <a:solidFill>
                <a:srgbClr val="FFFFFF"/>
              </a:solidFill>
              <a:latin typeface="Arial"/>
            </a:endParaRPr>
          </a:p>
        </p:txBody>
      </p:sp>
      <p:sp>
        <p:nvSpPr>
          <p:cNvPr id="55" name="矩形 54">
            <a:extLst>
              <a:ext uri="{FF2B5EF4-FFF2-40B4-BE49-F238E27FC236}">
                <a16:creationId xmlns:a16="http://schemas.microsoft.com/office/drawing/2014/main" xmlns="" id="{40753B8F-615E-A445-B072-638887EABB2D}"/>
              </a:ext>
            </a:extLst>
          </p:cNvPr>
          <p:cNvSpPr/>
          <p:nvPr/>
        </p:nvSpPr>
        <p:spPr>
          <a:xfrm>
            <a:off x="5158794" y="4007411"/>
            <a:ext cx="125273" cy="692964"/>
          </a:xfrm>
          <a:prstGeom prst="rect">
            <a:avLst/>
          </a:prstGeom>
          <a:noFill/>
          <a:ln w="317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zh-TW" altLang="en-US" sz="1013">
              <a:solidFill>
                <a:srgbClr val="FFFFFF"/>
              </a:solidFill>
              <a:latin typeface="Arial"/>
            </a:endParaRPr>
          </a:p>
        </p:txBody>
      </p:sp>
      <p:sp>
        <p:nvSpPr>
          <p:cNvPr id="56" name="矩形 55">
            <a:extLst>
              <a:ext uri="{FF2B5EF4-FFF2-40B4-BE49-F238E27FC236}">
                <a16:creationId xmlns:a16="http://schemas.microsoft.com/office/drawing/2014/main" xmlns="" id="{D259BEAA-715F-8B44-9B73-F7DDB01B079F}"/>
              </a:ext>
            </a:extLst>
          </p:cNvPr>
          <p:cNvSpPr/>
          <p:nvPr/>
        </p:nvSpPr>
        <p:spPr>
          <a:xfrm>
            <a:off x="5753614" y="4007411"/>
            <a:ext cx="125273" cy="692964"/>
          </a:xfrm>
          <a:prstGeom prst="rect">
            <a:avLst/>
          </a:prstGeom>
          <a:noFill/>
          <a:ln w="317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zh-TW" altLang="en-US" sz="1013">
              <a:solidFill>
                <a:srgbClr val="FFFFFF"/>
              </a:solidFill>
              <a:latin typeface="Arial"/>
            </a:endParaRPr>
          </a:p>
        </p:txBody>
      </p:sp>
      <p:sp>
        <p:nvSpPr>
          <p:cNvPr id="57" name="矩形 56">
            <a:extLst>
              <a:ext uri="{FF2B5EF4-FFF2-40B4-BE49-F238E27FC236}">
                <a16:creationId xmlns:a16="http://schemas.microsoft.com/office/drawing/2014/main" xmlns="" id="{DBDA6B4D-6519-9842-A60A-AB58456ECBC3}"/>
              </a:ext>
            </a:extLst>
          </p:cNvPr>
          <p:cNvSpPr/>
          <p:nvPr/>
        </p:nvSpPr>
        <p:spPr>
          <a:xfrm>
            <a:off x="7486542" y="4007411"/>
            <a:ext cx="125273" cy="692964"/>
          </a:xfrm>
          <a:prstGeom prst="rect">
            <a:avLst/>
          </a:prstGeom>
          <a:noFill/>
          <a:ln w="317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zh-TW" altLang="en-US" sz="1013">
              <a:solidFill>
                <a:srgbClr val="FFFFFF"/>
              </a:solidFill>
              <a:latin typeface="Arial"/>
            </a:endParaRPr>
          </a:p>
        </p:txBody>
      </p:sp>
      <p:sp>
        <p:nvSpPr>
          <p:cNvPr id="58" name="矩形 57">
            <a:extLst>
              <a:ext uri="{FF2B5EF4-FFF2-40B4-BE49-F238E27FC236}">
                <a16:creationId xmlns:a16="http://schemas.microsoft.com/office/drawing/2014/main" xmlns="" id="{5CB70FEB-E085-2140-89B9-104A8ABF99AB}"/>
              </a:ext>
            </a:extLst>
          </p:cNvPr>
          <p:cNvSpPr/>
          <p:nvPr/>
        </p:nvSpPr>
        <p:spPr>
          <a:xfrm>
            <a:off x="7017409" y="4007411"/>
            <a:ext cx="125273" cy="692964"/>
          </a:xfrm>
          <a:prstGeom prst="rect">
            <a:avLst/>
          </a:prstGeom>
          <a:noFill/>
          <a:ln w="317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zh-TW" altLang="en-US" sz="1013">
              <a:solidFill>
                <a:srgbClr val="FFFFFF"/>
              </a:solidFill>
              <a:latin typeface="Arial"/>
            </a:endParaRPr>
          </a:p>
        </p:txBody>
      </p:sp>
      <p:sp>
        <p:nvSpPr>
          <p:cNvPr id="59" name="矩形 58">
            <a:extLst>
              <a:ext uri="{FF2B5EF4-FFF2-40B4-BE49-F238E27FC236}">
                <a16:creationId xmlns:a16="http://schemas.microsoft.com/office/drawing/2014/main" xmlns="" id="{C297AB54-CB23-A941-A83D-7948CBA0652D}"/>
              </a:ext>
            </a:extLst>
          </p:cNvPr>
          <p:cNvSpPr/>
          <p:nvPr/>
        </p:nvSpPr>
        <p:spPr>
          <a:xfrm>
            <a:off x="3345001" y="4007411"/>
            <a:ext cx="125273" cy="692964"/>
          </a:xfrm>
          <a:prstGeom prst="rect">
            <a:avLst/>
          </a:prstGeom>
          <a:noFill/>
          <a:ln w="31750">
            <a:solidFill>
              <a:srgbClr val="FFC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spcBef>
                <a:spcPct val="0"/>
              </a:spcBef>
              <a:spcAft>
                <a:spcPct val="0"/>
              </a:spcAft>
              <a:defRPr/>
            </a:pPr>
            <a:endParaRPr kumimoji="1" lang="zh-TW" altLang="en-US" sz="1013">
              <a:solidFill>
                <a:srgbClr val="FFFFFF"/>
              </a:solidFill>
              <a:latin typeface="Arial"/>
            </a:endParaRPr>
          </a:p>
        </p:txBody>
      </p:sp>
      <p:sp>
        <p:nvSpPr>
          <p:cNvPr id="61" name="文字方塊 60">
            <a:extLst>
              <a:ext uri="{FF2B5EF4-FFF2-40B4-BE49-F238E27FC236}">
                <a16:creationId xmlns:a16="http://schemas.microsoft.com/office/drawing/2014/main" xmlns="" id="{5F6892C7-C25E-ED46-A366-0CA156B1ACE1}"/>
              </a:ext>
            </a:extLst>
          </p:cNvPr>
          <p:cNvSpPr txBox="1"/>
          <p:nvPr/>
        </p:nvSpPr>
        <p:spPr>
          <a:xfrm>
            <a:off x="6843935" y="4869495"/>
            <a:ext cx="922718" cy="246221"/>
          </a:xfrm>
          <a:prstGeom prst="rect">
            <a:avLst/>
          </a:prstGeom>
          <a:noFill/>
        </p:spPr>
        <p:txBody>
          <a:bodyPr wrap="square" rtlCol="0">
            <a:spAutoFit/>
          </a:bodyPr>
          <a:lstStyle/>
          <a:p>
            <a:pPr algn="ctr" fontAlgn="base">
              <a:spcBef>
                <a:spcPct val="0"/>
              </a:spcBef>
              <a:spcAft>
                <a:spcPct val="0"/>
              </a:spcAft>
              <a:defRPr/>
            </a:pPr>
            <a:r>
              <a:rPr kumimoji="1" lang="zh-TW" altLang="en-US" sz="1000" b="1" dirty="0">
                <a:solidFill>
                  <a:srgbClr val="FFC000"/>
                </a:solidFill>
              </a:rPr>
              <a:t>景氣調整</a:t>
            </a:r>
          </a:p>
        </p:txBody>
      </p:sp>
      <p:sp>
        <p:nvSpPr>
          <p:cNvPr id="62" name="文字方塊 61">
            <a:extLst>
              <a:ext uri="{FF2B5EF4-FFF2-40B4-BE49-F238E27FC236}">
                <a16:creationId xmlns:a16="http://schemas.microsoft.com/office/drawing/2014/main" xmlns="" id="{9A4035A0-7C32-BA4C-B1BD-0B7A8304813E}"/>
              </a:ext>
            </a:extLst>
          </p:cNvPr>
          <p:cNvSpPr txBox="1"/>
          <p:nvPr/>
        </p:nvSpPr>
        <p:spPr>
          <a:xfrm>
            <a:off x="5302704" y="5311194"/>
            <a:ext cx="706275" cy="246221"/>
          </a:xfrm>
          <a:prstGeom prst="rect">
            <a:avLst/>
          </a:prstGeom>
          <a:noFill/>
        </p:spPr>
        <p:txBody>
          <a:bodyPr wrap="square" rtlCol="0">
            <a:spAutoFit/>
          </a:bodyPr>
          <a:lstStyle/>
          <a:p>
            <a:pPr fontAlgn="base">
              <a:spcBef>
                <a:spcPct val="0"/>
              </a:spcBef>
              <a:spcAft>
                <a:spcPct val="0"/>
              </a:spcAft>
              <a:defRPr/>
            </a:pPr>
            <a:r>
              <a:rPr kumimoji="1" lang="zh-TW" altLang="en-US" sz="1000" b="1" dirty="0">
                <a:solidFill>
                  <a:srgbClr val="000000"/>
                </a:solidFill>
              </a:rPr>
              <a:t>科技泡沫</a:t>
            </a:r>
          </a:p>
        </p:txBody>
      </p:sp>
      <p:sp>
        <p:nvSpPr>
          <p:cNvPr id="63" name="文字方塊 62">
            <a:extLst>
              <a:ext uri="{FF2B5EF4-FFF2-40B4-BE49-F238E27FC236}">
                <a16:creationId xmlns:a16="http://schemas.microsoft.com/office/drawing/2014/main" xmlns="" id="{087756BF-FBF7-5049-87F4-02267790420B}"/>
              </a:ext>
            </a:extLst>
          </p:cNvPr>
          <p:cNvSpPr txBox="1"/>
          <p:nvPr/>
        </p:nvSpPr>
        <p:spPr>
          <a:xfrm>
            <a:off x="6411695" y="5309729"/>
            <a:ext cx="706275" cy="246221"/>
          </a:xfrm>
          <a:prstGeom prst="rect">
            <a:avLst/>
          </a:prstGeom>
          <a:noFill/>
        </p:spPr>
        <p:txBody>
          <a:bodyPr wrap="square" rtlCol="0">
            <a:spAutoFit/>
          </a:bodyPr>
          <a:lstStyle/>
          <a:p>
            <a:pPr fontAlgn="base">
              <a:spcBef>
                <a:spcPct val="0"/>
              </a:spcBef>
              <a:spcAft>
                <a:spcPct val="0"/>
              </a:spcAft>
              <a:defRPr/>
            </a:pPr>
            <a:r>
              <a:rPr kumimoji="1" lang="zh-TW" altLang="en-US" sz="1000" b="1" dirty="0">
                <a:solidFill>
                  <a:srgbClr val="000000"/>
                </a:solidFill>
              </a:rPr>
              <a:t>次級房貸</a:t>
            </a:r>
          </a:p>
        </p:txBody>
      </p:sp>
      <p:sp>
        <p:nvSpPr>
          <p:cNvPr id="64" name="文字方塊 63">
            <a:extLst>
              <a:ext uri="{FF2B5EF4-FFF2-40B4-BE49-F238E27FC236}">
                <a16:creationId xmlns:a16="http://schemas.microsoft.com/office/drawing/2014/main" xmlns="" id="{562CEB73-0C9A-874C-849C-EDB97E3118EE}"/>
              </a:ext>
            </a:extLst>
          </p:cNvPr>
          <p:cNvSpPr txBox="1"/>
          <p:nvPr/>
        </p:nvSpPr>
        <p:spPr>
          <a:xfrm>
            <a:off x="7598875" y="5270532"/>
            <a:ext cx="706275" cy="246221"/>
          </a:xfrm>
          <a:prstGeom prst="rect">
            <a:avLst/>
          </a:prstGeom>
          <a:noFill/>
        </p:spPr>
        <p:txBody>
          <a:bodyPr wrap="square" rtlCol="0">
            <a:spAutoFit/>
          </a:bodyPr>
          <a:lstStyle/>
          <a:p>
            <a:pPr fontAlgn="base">
              <a:spcBef>
                <a:spcPct val="0"/>
              </a:spcBef>
              <a:spcAft>
                <a:spcPct val="0"/>
              </a:spcAft>
              <a:defRPr/>
            </a:pPr>
            <a:r>
              <a:rPr kumimoji="1" lang="zh-TW" altLang="en-US" sz="1000" b="1" dirty="0">
                <a:solidFill>
                  <a:srgbClr val="000000"/>
                </a:solidFill>
              </a:rPr>
              <a:t>新冠疫情</a:t>
            </a:r>
          </a:p>
        </p:txBody>
      </p:sp>
      <p:sp>
        <p:nvSpPr>
          <p:cNvPr id="65" name="文字方塊 64">
            <a:extLst>
              <a:ext uri="{FF2B5EF4-FFF2-40B4-BE49-F238E27FC236}">
                <a16:creationId xmlns:a16="http://schemas.microsoft.com/office/drawing/2014/main" xmlns="" id="{7683FA37-B35B-6C40-84A6-C1BA86ACE31F}"/>
              </a:ext>
            </a:extLst>
          </p:cNvPr>
          <p:cNvSpPr txBox="1"/>
          <p:nvPr/>
        </p:nvSpPr>
        <p:spPr>
          <a:xfrm>
            <a:off x="1890058" y="5330946"/>
            <a:ext cx="706275" cy="246221"/>
          </a:xfrm>
          <a:prstGeom prst="rect">
            <a:avLst/>
          </a:prstGeom>
          <a:noFill/>
        </p:spPr>
        <p:txBody>
          <a:bodyPr wrap="square" rtlCol="0">
            <a:spAutoFit/>
          </a:bodyPr>
          <a:lstStyle/>
          <a:p>
            <a:pPr fontAlgn="base">
              <a:spcBef>
                <a:spcPct val="0"/>
              </a:spcBef>
              <a:spcAft>
                <a:spcPct val="0"/>
              </a:spcAft>
              <a:defRPr/>
            </a:pPr>
            <a:r>
              <a:rPr kumimoji="1" lang="zh-TW" altLang="en-US" sz="1000" b="1" dirty="0">
                <a:solidFill>
                  <a:srgbClr val="000000"/>
                </a:solidFill>
              </a:rPr>
              <a:t>石油禁運</a:t>
            </a:r>
          </a:p>
        </p:txBody>
      </p:sp>
      <p:sp>
        <p:nvSpPr>
          <p:cNvPr id="66" name="文字方塊 65">
            <a:extLst>
              <a:ext uri="{FF2B5EF4-FFF2-40B4-BE49-F238E27FC236}">
                <a16:creationId xmlns:a16="http://schemas.microsoft.com/office/drawing/2014/main" xmlns="" id="{49C04129-EF3D-1F41-9E69-8C25FF353BCD}"/>
              </a:ext>
            </a:extLst>
          </p:cNvPr>
          <p:cNvSpPr txBox="1"/>
          <p:nvPr/>
        </p:nvSpPr>
        <p:spPr>
          <a:xfrm>
            <a:off x="2719028" y="5297583"/>
            <a:ext cx="893610" cy="400110"/>
          </a:xfrm>
          <a:prstGeom prst="rect">
            <a:avLst/>
          </a:prstGeom>
          <a:noFill/>
        </p:spPr>
        <p:txBody>
          <a:bodyPr wrap="square" rtlCol="0">
            <a:spAutoFit/>
          </a:bodyPr>
          <a:lstStyle/>
          <a:p>
            <a:pPr fontAlgn="base">
              <a:spcBef>
                <a:spcPct val="0"/>
              </a:spcBef>
              <a:spcAft>
                <a:spcPct val="0"/>
              </a:spcAft>
              <a:defRPr/>
            </a:pPr>
            <a:r>
              <a:rPr kumimoji="1" lang="zh-TW" altLang="en-US" sz="1000" b="1" dirty="0">
                <a:solidFill>
                  <a:srgbClr val="000000"/>
                </a:solidFill>
              </a:rPr>
              <a:t>伊朗革命、</a:t>
            </a:r>
            <a:endParaRPr kumimoji="1" lang="en-US" altLang="zh-TW" sz="1000" b="1" dirty="0">
              <a:solidFill>
                <a:srgbClr val="000000"/>
              </a:solidFill>
            </a:endParaRPr>
          </a:p>
          <a:p>
            <a:pPr fontAlgn="base">
              <a:spcBef>
                <a:spcPct val="0"/>
              </a:spcBef>
              <a:spcAft>
                <a:spcPct val="0"/>
              </a:spcAft>
              <a:defRPr/>
            </a:pPr>
            <a:r>
              <a:rPr kumimoji="1" lang="zh-TW" altLang="en-US" sz="1000" b="1" dirty="0">
                <a:solidFill>
                  <a:srgbClr val="000000"/>
                </a:solidFill>
              </a:rPr>
              <a:t>石油斷供</a:t>
            </a:r>
          </a:p>
        </p:txBody>
      </p:sp>
      <p:sp>
        <p:nvSpPr>
          <p:cNvPr id="67" name="文字方塊 66">
            <a:extLst>
              <a:ext uri="{FF2B5EF4-FFF2-40B4-BE49-F238E27FC236}">
                <a16:creationId xmlns:a16="http://schemas.microsoft.com/office/drawing/2014/main" xmlns="" id="{78248869-603C-104E-AC28-2AEA75D9CDF4}"/>
              </a:ext>
            </a:extLst>
          </p:cNvPr>
          <p:cNvSpPr txBox="1"/>
          <p:nvPr/>
        </p:nvSpPr>
        <p:spPr>
          <a:xfrm>
            <a:off x="1021419" y="5270532"/>
            <a:ext cx="706275" cy="246221"/>
          </a:xfrm>
          <a:prstGeom prst="rect">
            <a:avLst/>
          </a:prstGeom>
          <a:noFill/>
        </p:spPr>
        <p:txBody>
          <a:bodyPr wrap="square" rtlCol="0">
            <a:spAutoFit/>
          </a:bodyPr>
          <a:lstStyle/>
          <a:p>
            <a:pPr fontAlgn="base">
              <a:spcBef>
                <a:spcPct val="0"/>
              </a:spcBef>
              <a:spcAft>
                <a:spcPct val="0"/>
              </a:spcAft>
              <a:defRPr/>
            </a:pPr>
            <a:r>
              <a:rPr kumimoji="1" lang="en-US" altLang="zh-TW" sz="1000" b="1" dirty="0">
                <a:solidFill>
                  <a:srgbClr val="FF0000"/>
                </a:solidFill>
              </a:rPr>
              <a:t>Fed</a:t>
            </a:r>
            <a:r>
              <a:rPr kumimoji="1" lang="zh-CN" altLang="en-US" sz="1000" b="1" dirty="0">
                <a:solidFill>
                  <a:srgbClr val="FF0000"/>
                </a:solidFill>
              </a:rPr>
              <a:t>升息</a:t>
            </a:r>
            <a:endParaRPr kumimoji="1" lang="zh-TW" altLang="en-US" sz="1000" b="1" dirty="0">
              <a:solidFill>
                <a:srgbClr val="FF0000"/>
              </a:solidFill>
            </a:endParaRPr>
          </a:p>
        </p:txBody>
      </p:sp>
      <p:sp>
        <p:nvSpPr>
          <p:cNvPr id="68" name="文字方塊 67">
            <a:extLst>
              <a:ext uri="{FF2B5EF4-FFF2-40B4-BE49-F238E27FC236}">
                <a16:creationId xmlns:a16="http://schemas.microsoft.com/office/drawing/2014/main" xmlns="" id="{4B615F11-2008-8642-8C95-DCAB6468779B}"/>
              </a:ext>
            </a:extLst>
          </p:cNvPr>
          <p:cNvSpPr txBox="1"/>
          <p:nvPr/>
        </p:nvSpPr>
        <p:spPr>
          <a:xfrm>
            <a:off x="3863799" y="5330945"/>
            <a:ext cx="706275" cy="246221"/>
          </a:xfrm>
          <a:prstGeom prst="rect">
            <a:avLst/>
          </a:prstGeom>
          <a:noFill/>
        </p:spPr>
        <p:txBody>
          <a:bodyPr wrap="square" rtlCol="0">
            <a:spAutoFit/>
          </a:bodyPr>
          <a:lstStyle/>
          <a:p>
            <a:pPr fontAlgn="base">
              <a:spcBef>
                <a:spcPct val="0"/>
              </a:spcBef>
              <a:spcAft>
                <a:spcPct val="0"/>
              </a:spcAft>
              <a:defRPr/>
            </a:pPr>
            <a:r>
              <a:rPr kumimoji="1" lang="en-US" altLang="zh-TW" sz="1000" b="1" dirty="0">
                <a:solidFill>
                  <a:srgbClr val="FF0000"/>
                </a:solidFill>
              </a:rPr>
              <a:t>Fed</a:t>
            </a:r>
            <a:r>
              <a:rPr kumimoji="1" lang="zh-CN" altLang="en-US" sz="1000" b="1" dirty="0">
                <a:solidFill>
                  <a:srgbClr val="FF0000"/>
                </a:solidFill>
              </a:rPr>
              <a:t>升息</a:t>
            </a:r>
            <a:endParaRPr kumimoji="1" lang="zh-TW" altLang="en-US" sz="1000" b="1" dirty="0">
              <a:solidFill>
                <a:srgbClr val="FF0000"/>
              </a:solidFill>
            </a:endParaRPr>
          </a:p>
        </p:txBody>
      </p:sp>
      <p:graphicFrame>
        <p:nvGraphicFramePr>
          <p:cNvPr id="3" name="表格 2">
            <a:extLst>
              <a:ext uri="{FF2B5EF4-FFF2-40B4-BE49-F238E27FC236}">
                <a16:creationId xmlns:a16="http://schemas.microsoft.com/office/drawing/2014/main" xmlns="" id="{279F8042-D80B-69DE-43A9-7D348A3BCD9D}"/>
              </a:ext>
            </a:extLst>
          </p:cNvPr>
          <p:cNvGraphicFramePr>
            <a:graphicFrameLocks noGrp="1"/>
          </p:cNvGraphicFramePr>
          <p:nvPr>
            <p:extLst/>
          </p:nvPr>
        </p:nvGraphicFramePr>
        <p:xfrm>
          <a:off x="1029090" y="1556792"/>
          <a:ext cx="7700632" cy="1034235"/>
        </p:xfrm>
        <a:graphic>
          <a:graphicData uri="http://schemas.openxmlformats.org/drawingml/2006/table">
            <a:tbl>
              <a:tblPr>
                <a:tableStyleId>{5C22544A-7EE6-4342-B048-85BDC9FD1C3A}</a:tableStyleId>
              </a:tblPr>
              <a:tblGrid>
                <a:gridCol w="1025197">
                  <a:extLst>
                    <a:ext uri="{9D8B030D-6E8A-4147-A177-3AD203B41FA5}">
                      <a16:colId xmlns:a16="http://schemas.microsoft.com/office/drawing/2014/main" xmlns="" val="3404888395"/>
                    </a:ext>
                  </a:extLst>
                </a:gridCol>
                <a:gridCol w="2225145">
                  <a:extLst>
                    <a:ext uri="{9D8B030D-6E8A-4147-A177-3AD203B41FA5}">
                      <a16:colId xmlns:a16="http://schemas.microsoft.com/office/drawing/2014/main" xmlns="" val="2780651093"/>
                    </a:ext>
                  </a:extLst>
                </a:gridCol>
                <a:gridCol w="2225145">
                  <a:extLst>
                    <a:ext uri="{9D8B030D-6E8A-4147-A177-3AD203B41FA5}">
                      <a16:colId xmlns:a16="http://schemas.microsoft.com/office/drawing/2014/main" xmlns="" val="554002083"/>
                    </a:ext>
                  </a:extLst>
                </a:gridCol>
                <a:gridCol w="2225145">
                  <a:extLst>
                    <a:ext uri="{9D8B030D-6E8A-4147-A177-3AD203B41FA5}">
                      <a16:colId xmlns:a16="http://schemas.microsoft.com/office/drawing/2014/main" xmlns="" val="2003886215"/>
                    </a:ext>
                  </a:extLst>
                </a:gridCol>
              </a:tblGrid>
              <a:tr h="206847">
                <a:tc>
                  <a:txBody>
                    <a:bodyPr/>
                    <a:lstStyle/>
                    <a:p>
                      <a:pPr algn="l" fontAlgn="ctr"/>
                      <a:r>
                        <a:rPr lang="zh-TW" altLang="en-US" sz="1000" b="1" u="none" strike="noStrike" dirty="0">
                          <a:solidFill>
                            <a:schemeClr val="bg1"/>
                          </a:solidFill>
                          <a:effectLst/>
                        </a:rPr>
                        <a:t>時間</a:t>
                      </a:r>
                      <a:endParaRPr lang="zh-TW" altLang="en-US"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marL="6350" marR="6350" marT="6350" marB="0" anchor="ctr">
                    <a:solidFill>
                      <a:srgbClr val="C00000"/>
                    </a:solidFill>
                  </a:tcPr>
                </a:tc>
                <a:tc>
                  <a:txBody>
                    <a:bodyPr/>
                    <a:lstStyle/>
                    <a:p>
                      <a:pPr algn="ctr" fontAlgn="ctr"/>
                      <a:r>
                        <a:rPr lang="en-US" altLang="zh-TW" sz="1000" b="1" u="none" strike="noStrike" dirty="0">
                          <a:solidFill>
                            <a:schemeClr val="bg1"/>
                          </a:solidFill>
                          <a:effectLst/>
                        </a:rPr>
                        <a:t>1980</a:t>
                      </a:r>
                      <a:endParaRPr lang="en-US" altLang="zh-TW"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marL="6350" marR="6350" marT="6350" marB="0" anchor="ctr">
                    <a:solidFill>
                      <a:srgbClr val="C00000"/>
                    </a:solidFill>
                  </a:tcPr>
                </a:tc>
                <a:tc>
                  <a:txBody>
                    <a:bodyPr/>
                    <a:lstStyle/>
                    <a:p>
                      <a:pPr algn="ctr" fontAlgn="ctr"/>
                      <a:r>
                        <a:rPr lang="en-US" altLang="zh-TW" sz="1000" b="1" u="none" strike="noStrike" dirty="0">
                          <a:solidFill>
                            <a:schemeClr val="bg1"/>
                          </a:solidFill>
                          <a:effectLst/>
                        </a:rPr>
                        <a:t>2008</a:t>
                      </a:r>
                      <a:endParaRPr lang="en-US" altLang="zh-TW"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marL="6350" marR="6350" marT="6350" marB="0" anchor="ctr">
                    <a:solidFill>
                      <a:srgbClr val="C00000"/>
                    </a:solidFill>
                  </a:tcPr>
                </a:tc>
                <a:tc>
                  <a:txBody>
                    <a:bodyPr/>
                    <a:lstStyle/>
                    <a:p>
                      <a:pPr algn="ctr" fontAlgn="ctr"/>
                      <a:r>
                        <a:rPr lang="en-US" altLang="zh-TW" sz="1000" b="1" u="none" strike="noStrike" dirty="0">
                          <a:solidFill>
                            <a:schemeClr val="bg1"/>
                          </a:solidFill>
                          <a:effectLst/>
                        </a:rPr>
                        <a:t>2012</a:t>
                      </a:r>
                      <a:endParaRPr lang="en-US" altLang="zh-TW" sz="1000" b="1" i="0" u="none" strike="noStrike" dirty="0">
                        <a:solidFill>
                          <a:schemeClr val="bg1"/>
                        </a:solidFill>
                        <a:effectLst/>
                        <a:latin typeface="微軟正黑體" panose="020B0604030504040204" pitchFamily="34" charset="-120"/>
                        <a:ea typeface="微軟正黑體" panose="020B0604030504040204" pitchFamily="34" charset="-120"/>
                      </a:endParaRPr>
                    </a:p>
                  </a:txBody>
                  <a:tcPr marL="6350" marR="6350" marT="6350" marB="0" anchor="ctr">
                    <a:solidFill>
                      <a:srgbClr val="C00000"/>
                    </a:solidFill>
                  </a:tcPr>
                </a:tc>
                <a:extLst>
                  <a:ext uri="{0D108BD9-81ED-4DB2-BD59-A6C34878D82A}">
                    <a16:rowId xmlns:a16="http://schemas.microsoft.com/office/drawing/2014/main" xmlns="" val="4026367558"/>
                  </a:ext>
                </a:extLst>
              </a:tr>
              <a:tr h="206847">
                <a:tc>
                  <a:txBody>
                    <a:bodyPr/>
                    <a:lstStyle/>
                    <a:p>
                      <a:pPr algn="l" fontAlgn="ctr"/>
                      <a:r>
                        <a:rPr lang="zh-TW" altLang="en-US" sz="1000" u="none" strike="noStrike" dirty="0">
                          <a:effectLst/>
                        </a:rPr>
                        <a:t>事件</a:t>
                      </a: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solidFill>
                      <a:schemeClr val="bg1">
                        <a:lumMod val="85000"/>
                      </a:schemeClr>
                    </a:solidFill>
                  </a:tcPr>
                </a:tc>
                <a:tc>
                  <a:txBody>
                    <a:bodyPr/>
                    <a:lstStyle/>
                    <a:p>
                      <a:pPr algn="l" fontAlgn="ctr"/>
                      <a:r>
                        <a:rPr lang="zh-TW" altLang="en-US" sz="1000" u="none" strike="noStrike" dirty="0">
                          <a:effectLst/>
                        </a:rPr>
                        <a:t>儲貸危機開始</a:t>
                      </a: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solidFill>
                      <a:schemeClr val="bg1">
                        <a:lumMod val="85000"/>
                      </a:schemeClr>
                    </a:solidFill>
                  </a:tcPr>
                </a:tc>
                <a:tc>
                  <a:txBody>
                    <a:bodyPr/>
                    <a:lstStyle/>
                    <a:p>
                      <a:pPr algn="l" fontAlgn="ctr"/>
                      <a:r>
                        <a:rPr lang="zh-TW" altLang="en-US" sz="1000" u="none" strike="noStrike" dirty="0">
                          <a:effectLst/>
                        </a:rPr>
                        <a:t>次貸風暴</a:t>
                      </a: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solidFill>
                      <a:schemeClr val="bg1">
                        <a:lumMod val="85000"/>
                      </a:schemeClr>
                    </a:solidFill>
                  </a:tcPr>
                </a:tc>
                <a:tc>
                  <a:txBody>
                    <a:bodyPr/>
                    <a:lstStyle/>
                    <a:p>
                      <a:pPr algn="l" fontAlgn="ctr"/>
                      <a:r>
                        <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rPr>
                        <a:t>金融海嘯後首次景氣調整</a:t>
                      </a:r>
                    </a:p>
                  </a:txBody>
                  <a:tcPr marL="6350" marR="6350" marT="6350" marB="0" anchor="ctr">
                    <a:solidFill>
                      <a:schemeClr val="bg1">
                        <a:lumMod val="85000"/>
                      </a:schemeClr>
                    </a:solidFill>
                  </a:tcPr>
                </a:tc>
                <a:extLst>
                  <a:ext uri="{0D108BD9-81ED-4DB2-BD59-A6C34878D82A}">
                    <a16:rowId xmlns:a16="http://schemas.microsoft.com/office/drawing/2014/main" xmlns="" val="2347616996"/>
                  </a:ext>
                </a:extLst>
              </a:tr>
              <a:tr h="206847">
                <a:tc>
                  <a:txBody>
                    <a:bodyPr/>
                    <a:lstStyle/>
                    <a:p>
                      <a:pPr algn="l" fontAlgn="ctr"/>
                      <a:r>
                        <a:rPr lang="zh-TW" altLang="en-US" sz="1000" u="none" strike="noStrike" dirty="0">
                          <a:effectLst/>
                        </a:rPr>
                        <a:t>大環境</a:t>
                      </a: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solidFill>
                      <a:schemeClr val="bg1">
                        <a:lumMod val="95000"/>
                      </a:schemeClr>
                    </a:solidFill>
                  </a:tcPr>
                </a:tc>
                <a:tc>
                  <a:txBody>
                    <a:bodyPr/>
                    <a:lstStyle/>
                    <a:p>
                      <a:pPr algn="l" fontAlgn="ctr"/>
                      <a:r>
                        <a:rPr lang="zh-TW" altLang="en-US" sz="1000" u="none" strike="noStrike" dirty="0">
                          <a:effectLst/>
                        </a:rPr>
                        <a:t>高息致儲貸機構虧損，無力償債</a:t>
                      </a: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solidFill>
                      <a:schemeClr val="bg1">
                        <a:lumMod val="95000"/>
                      </a:schemeClr>
                    </a:solidFill>
                  </a:tcPr>
                </a:tc>
                <a:tc>
                  <a:txBody>
                    <a:bodyPr/>
                    <a:lstStyle/>
                    <a:p>
                      <a:pPr algn="l" fontAlgn="ctr"/>
                      <a:r>
                        <a:rPr lang="zh-TW" altLang="en-US" sz="1000" u="none" strike="noStrike" dirty="0">
                          <a:effectLst/>
                        </a:rPr>
                        <a:t>次級房貸款違約透過槓桿放大衝擊</a:t>
                      </a: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solidFill>
                      <a:schemeClr val="bg1">
                        <a:lumMod val="95000"/>
                      </a:schemeClr>
                    </a:solidFill>
                  </a:tcPr>
                </a:tc>
                <a:tc>
                  <a:txBody>
                    <a:bodyPr/>
                    <a:lstStyle/>
                    <a:p>
                      <a:pPr algn="l" fontAlgn="ctr"/>
                      <a:r>
                        <a:rPr lang="zh-TW" altLang="en-US" sz="1000" u="none" strike="noStrike" dirty="0">
                          <a:effectLst/>
                        </a:rPr>
                        <a:t>美無特殊事件，惟外圍歐債危機延續</a:t>
                      </a: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solidFill>
                      <a:schemeClr val="bg1">
                        <a:lumMod val="95000"/>
                      </a:schemeClr>
                    </a:solidFill>
                  </a:tcPr>
                </a:tc>
                <a:extLst>
                  <a:ext uri="{0D108BD9-81ED-4DB2-BD59-A6C34878D82A}">
                    <a16:rowId xmlns:a16="http://schemas.microsoft.com/office/drawing/2014/main" xmlns="" val="257248705"/>
                  </a:ext>
                </a:extLst>
              </a:tr>
              <a:tr h="206847">
                <a:tc>
                  <a:txBody>
                    <a:bodyPr/>
                    <a:lstStyle/>
                    <a:p>
                      <a:pPr algn="l" fontAlgn="ctr"/>
                      <a:r>
                        <a:rPr lang="zh-TW" altLang="en-US" sz="1000" u="none" strike="noStrike" dirty="0">
                          <a:effectLst/>
                        </a:rPr>
                        <a:t>官方對事件態度</a:t>
                      </a: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solidFill>
                      <a:schemeClr val="bg1">
                        <a:lumMod val="85000"/>
                      </a:schemeClr>
                    </a:solidFill>
                  </a:tcPr>
                </a:tc>
                <a:tc>
                  <a:txBody>
                    <a:bodyPr/>
                    <a:lstStyle/>
                    <a:p>
                      <a:pPr algn="l" fontAlgn="ctr"/>
                      <a:r>
                        <a:rPr lang="zh-TW" altLang="en-US" sz="1000" u="none" strike="noStrike" dirty="0">
                          <a:effectLst/>
                        </a:rPr>
                        <a:t>讓資不抵債的儲貸機構續營運</a:t>
                      </a: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solidFill>
                      <a:schemeClr val="bg1">
                        <a:lumMod val="85000"/>
                      </a:schemeClr>
                    </a:solidFill>
                  </a:tcPr>
                </a:tc>
                <a:tc>
                  <a:txBody>
                    <a:bodyPr/>
                    <a:lstStyle/>
                    <a:p>
                      <a:pPr algn="l" fontAlgn="ctr"/>
                      <a:r>
                        <a:rPr lang="zh-TW" altLang="en-US" sz="1000" u="none" strike="noStrike" dirty="0">
                          <a:effectLst/>
                        </a:rPr>
                        <a:t>低估雷曼影響，未提供金援</a:t>
                      </a: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solidFill>
                      <a:schemeClr val="bg1">
                        <a:lumMod val="85000"/>
                      </a:schemeClr>
                    </a:solidFill>
                  </a:tcPr>
                </a:tc>
                <a:tc>
                  <a:txBody>
                    <a:bodyPr/>
                    <a:lstStyle/>
                    <a:p>
                      <a:pPr algn="l" fontAlgn="ctr"/>
                      <a:r>
                        <a:rPr lang="en-US" altLang="zh-TW" sz="1000" u="none" strike="noStrike" dirty="0">
                          <a:effectLst/>
                        </a:rPr>
                        <a:t>Draghi:</a:t>
                      </a:r>
                      <a:r>
                        <a:rPr lang="zh-TW" altLang="en-US" sz="1000" u="none" strike="noStrike" dirty="0">
                          <a:effectLst/>
                        </a:rPr>
                        <a:t>不惜一切代價拯救歐元</a:t>
                      </a: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solidFill>
                      <a:schemeClr val="bg1">
                        <a:lumMod val="85000"/>
                      </a:schemeClr>
                    </a:solidFill>
                  </a:tcPr>
                </a:tc>
                <a:extLst>
                  <a:ext uri="{0D108BD9-81ED-4DB2-BD59-A6C34878D82A}">
                    <a16:rowId xmlns:a16="http://schemas.microsoft.com/office/drawing/2014/main" xmlns="" val="2650817480"/>
                  </a:ext>
                </a:extLst>
              </a:tr>
              <a:tr h="206847">
                <a:tc>
                  <a:txBody>
                    <a:bodyPr/>
                    <a:lstStyle/>
                    <a:p>
                      <a:pPr algn="l" fontAlgn="ctr"/>
                      <a:r>
                        <a:rPr lang="zh-TW" altLang="en-US" sz="1000" u="none" strike="noStrike" dirty="0">
                          <a:effectLst/>
                        </a:rPr>
                        <a:t>對景氣衝擊</a:t>
                      </a: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solidFill>
                      <a:schemeClr val="bg1">
                        <a:lumMod val="95000"/>
                      </a:schemeClr>
                    </a:solidFill>
                  </a:tcPr>
                </a:tc>
                <a:tc>
                  <a:txBody>
                    <a:bodyPr/>
                    <a:lstStyle/>
                    <a:p>
                      <a:pPr algn="l" fontAlgn="ctr"/>
                      <a:r>
                        <a:rPr lang="en-US" altLang="zh-TW" sz="1000" u="none" strike="noStrike" dirty="0">
                          <a:effectLst/>
                        </a:rPr>
                        <a:t>1Q80</a:t>
                      </a:r>
                      <a:r>
                        <a:rPr lang="zh-TW" altLang="en-US" sz="1000" u="none" strike="noStrike" dirty="0">
                          <a:effectLst/>
                        </a:rPr>
                        <a:t>進入衰退</a:t>
                      </a:r>
                      <a:r>
                        <a:rPr lang="en-US" altLang="zh-TW" sz="1000" u="none" strike="noStrike" dirty="0">
                          <a:effectLst/>
                        </a:rPr>
                        <a:t>6</a:t>
                      </a:r>
                      <a:r>
                        <a:rPr lang="zh-TW" altLang="en-US" sz="1000" u="none" strike="noStrike" dirty="0">
                          <a:effectLst/>
                        </a:rPr>
                        <a:t>個月</a:t>
                      </a: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solidFill>
                      <a:schemeClr val="bg1">
                        <a:lumMod val="95000"/>
                      </a:schemeClr>
                    </a:solidFill>
                  </a:tcPr>
                </a:tc>
                <a:tc>
                  <a:txBody>
                    <a:bodyPr/>
                    <a:lstStyle/>
                    <a:p>
                      <a:pPr algn="l" fontAlgn="ctr"/>
                      <a:r>
                        <a:rPr lang="en-US" altLang="zh-TW" sz="1000" u="none" strike="noStrike" dirty="0">
                          <a:effectLst/>
                        </a:rPr>
                        <a:t>4Q07</a:t>
                      </a:r>
                      <a:r>
                        <a:rPr lang="zh-TW" altLang="en-US" sz="1000" u="none" strike="noStrike" dirty="0">
                          <a:effectLst/>
                        </a:rPr>
                        <a:t>進入衰退</a:t>
                      </a:r>
                      <a:r>
                        <a:rPr lang="en-US" altLang="zh-TW" sz="1000" u="none" strike="noStrike" dirty="0">
                          <a:effectLst/>
                        </a:rPr>
                        <a:t>18</a:t>
                      </a:r>
                      <a:r>
                        <a:rPr lang="zh-TW" altLang="en-US" sz="1000" u="none" strike="noStrike" dirty="0">
                          <a:effectLst/>
                        </a:rPr>
                        <a:t>個月</a:t>
                      </a: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solidFill>
                      <a:schemeClr val="bg1">
                        <a:lumMod val="95000"/>
                      </a:schemeClr>
                    </a:solidFill>
                  </a:tcPr>
                </a:tc>
                <a:tc>
                  <a:txBody>
                    <a:bodyPr/>
                    <a:lstStyle/>
                    <a:p>
                      <a:pPr algn="l" fontAlgn="ctr"/>
                      <a:r>
                        <a:rPr lang="zh-TW" altLang="en-US" sz="1000" u="none" strike="noStrike" dirty="0">
                          <a:effectLst/>
                        </a:rPr>
                        <a:t>未衰退</a:t>
                      </a:r>
                      <a:endParaRPr lang="zh-TW" altLang="en-US" sz="1000" b="0" i="0" u="none" strike="noStrike" dirty="0">
                        <a:solidFill>
                          <a:srgbClr val="000000"/>
                        </a:solidFill>
                        <a:effectLst/>
                        <a:latin typeface="微軟正黑體" panose="020B0604030504040204" pitchFamily="34" charset="-120"/>
                        <a:ea typeface="微軟正黑體" panose="020B0604030504040204" pitchFamily="34" charset="-120"/>
                      </a:endParaRPr>
                    </a:p>
                  </a:txBody>
                  <a:tcPr marL="6350" marR="6350" marT="6350" marB="0" anchor="ctr">
                    <a:solidFill>
                      <a:schemeClr val="bg1">
                        <a:lumMod val="95000"/>
                      </a:schemeClr>
                    </a:solidFill>
                  </a:tcPr>
                </a:tc>
                <a:extLst>
                  <a:ext uri="{0D108BD9-81ED-4DB2-BD59-A6C34878D82A}">
                    <a16:rowId xmlns:a16="http://schemas.microsoft.com/office/drawing/2014/main" xmlns="" val="1168396244"/>
                  </a:ext>
                </a:extLst>
              </a:tr>
            </a:tbl>
          </a:graphicData>
        </a:graphic>
      </p:graphicFrame>
      <p:sp>
        <p:nvSpPr>
          <p:cNvPr id="5" name="標題 1">
            <a:extLst>
              <a:ext uri="{FF2B5EF4-FFF2-40B4-BE49-F238E27FC236}">
                <a16:creationId xmlns:a16="http://schemas.microsoft.com/office/drawing/2014/main" xmlns="" id="{5156C23A-7618-9D89-E676-D41743E118D1}"/>
              </a:ext>
            </a:extLst>
          </p:cNvPr>
          <p:cNvSpPr txBox="1">
            <a:spLocks/>
          </p:cNvSpPr>
          <p:nvPr/>
        </p:nvSpPr>
        <p:spPr>
          <a:xfrm>
            <a:off x="107504" y="673418"/>
            <a:ext cx="9361040" cy="40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ctr" anchorCtr="0" compatLnSpc="1">
            <a:prstTxWarp prst="textNoShape">
              <a:avLst/>
            </a:prstTxWarp>
            <a:noAutofit/>
          </a:bodyPr>
          <a:lstStyle>
            <a:lvl1pPr algn="ctr" defTabSz="914400" rtl="0" eaLnBrk="1" latinLnBrk="0" hangingPunct="1">
              <a:spcBef>
                <a:spcPct val="0"/>
              </a:spcBef>
              <a:buNone/>
              <a:defRPr sz="2400" kern="1200">
                <a:solidFill>
                  <a:schemeClr val="tx1"/>
                </a:solidFill>
                <a:latin typeface="+mj-lt"/>
                <a:ea typeface="+mj-ea"/>
                <a:cs typeface="+mj-cs"/>
              </a:defRPr>
            </a:lvl1pPr>
          </a:lstStyle>
          <a:p>
            <a:pPr algn="l"/>
            <a:r>
              <a:rPr lang="en-US" altLang="zh-TW" sz="2800" b="1" dirty="0">
                <a:solidFill>
                  <a:srgbClr val="000000"/>
                </a:solidFill>
              </a:rPr>
              <a:t>SVB</a:t>
            </a:r>
            <a:r>
              <a:rPr lang="zh-TW" altLang="en-US" sz="2800" b="1" dirty="0">
                <a:solidFill>
                  <a:srgbClr val="000000"/>
                </a:solidFill>
              </a:rPr>
              <a:t>事件較像儲貸危機，惟官方介入可望減緩或避免衰退</a:t>
            </a:r>
          </a:p>
        </p:txBody>
      </p:sp>
      <p:sp>
        <p:nvSpPr>
          <p:cNvPr id="8" name="文字版面配置區 7">
            <a:extLst>
              <a:ext uri="{FF2B5EF4-FFF2-40B4-BE49-F238E27FC236}">
                <a16:creationId xmlns:a16="http://schemas.microsoft.com/office/drawing/2014/main" xmlns="" id="{29472787-CB3E-2D43-AA75-12B84A7BA550}"/>
              </a:ext>
            </a:extLst>
          </p:cNvPr>
          <p:cNvSpPr txBox="1">
            <a:spLocks/>
          </p:cNvSpPr>
          <p:nvPr/>
        </p:nvSpPr>
        <p:spPr bwMode="auto">
          <a:xfrm>
            <a:off x="539552" y="6597352"/>
            <a:ext cx="6156684" cy="21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1" tIns="45711" rIns="91421" bIns="45711" numCol="1" anchor="t" anchorCtr="0" compatLnSpc="1">
            <a:prstTxWarp prst="textNoShape">
              <a:avLst/>
            </a:prstTxWarp>
            <a:noAutofit/>
          </a:bodyPr>
          <a:lstStyle>
            <a:lvl1pPr marL="0" indent="0" algn="l" rtl="0" eaLnBrk="0" fontAlgn="base" hangingPunct="0">
              <a:spcBef>
                <a:spcPct val="20000"/>
              </a:spcBef>
              <a:spcAft>
                <a:spcPct val="0"/>
              </a:spcAft>
              <a:buFontTx/>
              <a:buNone/>
              <a:defRPr kumimoji="1" sz="900">
                <a:solidFill>
                  <a:schemeClr val="tx1"/>
                </a:solidFill>
                <a:latin typeface="微軟正黑體" pitchFamily="34" charset="-120"/>
                <a:ea typeface="微軟正黑體" pitchFamily="34" charset="-120"/>
                <a:cs typeface="+mn-cs"/>
              </a:defRPr>
            </a:lvl1pPr>
            <a:lvl2pPr marL="742797" indent="-285691" algn="l" rtl="0" eaLnBrk="0" fontAlgn="base" hangingPunct="0">
              <a:spcBef>
                <a:spcPct val="20000"/>
              </a:spcBef>
              <a:spcAft>
                <a:spcPct val="0"/>
              </a:spcAft>
              <a:buChar char="–"/>
              <a:defRPr kumimoji="1" sz="2000">
                <a:solidFill>
                  <a:schemeClr val="tx1"/>
                </a:solidFill>
                <a:latin typeface="+mn-lt"/>
                <a:ea typeface="+mn-ea"/>
              </a:defRPr>
            </a:lvl2pPr>
            <a:lvl3pPr marL="1142764" indent="-228553" algn="l" rtl="0" eaLnBrk="0" fontAlgn="base" hangingPunct="0">
              <a:spcBef>
                <a:spcPct val="20000"/>
              </a:spcBef>
              <a:spcAft>
                <a:spcPct val="0"/>
              </a:spcAft>
              <a:buChar char="•"/>
              <a:defRPr kumimoji="1" sz="1600">
                <a:solidFill>
                  <a:schemeClr val="tx1"/>
                </a:solidFill>
                <a:latin typeface="+mn-lt"/>
                <a:ea typeface="+mn-ea"/>
              </a:defRPr>
            </a:lvl3pPr>
            <a:lvl4pPr marL="1599870" indent="-228553" algn="l" rtl="0" eaLnBrk="0" fontAlgn="base" hangingPunct="0">
              <a:spcBef>
                <a:spcPct val="20000"/>
              </a:spcBef>
              <a:spcAft>
                <a:spcPct val="0"/>
              </a:spcAft>
              <a:buChar char="–"/>
              <a:defRPr kumimoji="1" sz="2000">
                <a:solidFill>
                  <a:schemeClr val="tx1"/>
                </a:solidFill>
                <a:latin typeface="+mn-lt"/>
                <a:ea typeface="新細明體" pitchFamily="18" charset="-120"/>
              </a:defRPr>
            </a:lvl4pPr>
            <a:lvl5pPr marL="2056976" indent="-228553" algn="l" rtl="0" eaLnBrk="0" fontAlgn="base" hangingPunct="0">
              <a:spcBef>
                <a:spcPct val="20000"/>
              </a:spcBef>
              <a:spcAft>
                <a:spcPct val="0"/>
              </a:spcAft>
              <a:buChar char="»"/>
              <a:defRPr kumimoji="1" sz="2000">
                <a:solidFill>
                  <a:schemeClr val="tx1"/>
                </a:solidFill>
                <a:latin typeface="+mn-lt"/>
                <a:ea typeface="新細明體" pitchFamily="18" charset="-120"/>
              </a:defRPr>
            </a:lvl5pPr>
            <a:lvl6pPr marL="2514081" indent="-228553" algn="l" rtl="0" fontAlgn="base">
              <a:spcBef>
                <a:spcPct val="20000"/>
              </a:spcBef>
              <a:spcAft>
                <a:spcPct val="0"/>
              </a:spcAft>
              <a:buChar char="»"/>
              <a:defRPr kumimoji="1" sz="2000">
                <a:solidFill>
                  <a:schemeClr val="tx1"/>
                </a:solidFill>
                <a:latin typeface="+mn-lt"/>
                <a:ea typeface="新細明體" pitchFamily="18" charset="-120"/>
              </a:defRPr>
            </a:lvl6pPr>
            <a:lvl7pPr marL="2971187" indent="-228553" algn="l" rtl="0" fontAlgn="base">
              <a:spcBef>
                <a:spcPct val="20000"/>
              </a:spcBef>
              <a:spcAft>
                <a:spcPct val="0"/>
              </a:spcAft>
              <a:buChar char="»"/>
              <a:defRPr kumimoji="1" sz="2000">
                <a:solidFill>
                  <a:schemeClr val="tx1"/>
                </a:solidFill>
                <a:latin typeface="+mn-lt"/>
                <a:ea typeface="新細明體" pitchFamily="18" charset="-120"/>
              </a:defRPr>
            </a:lvl7pPr>
            <a:lvl8pPr marL="3428293" indent="-228553" algn="l" rtl="0" fontAlgn="base">
              <a:spcBef>
                <a:spcPct val="20000"/>
              </a:spcBef>
              <a:spcAft>
                <a:spcPct val="0"/>
              </a:spcAft>
              <a:buChar char="»"/>
              <a:defRPr kumimoji="1" sz="2000">
                <a:solidFill>
                  <a:schemeClr val="tx1"/>
                </a:solidFill>
                <a:latin typeface="+mn-lt"/>
                <a:ea typeface="新細明體" pitchFamily="18" charset="-120"/>
              </a:defRPr>
            </a:lvl8pPr>
            <a:lvl9pPr marL="3885398" indent="-228553" algn="l" rtl="0" fontAlgn="base">
              <a:spcBef>
                <a:spcPct val="20000"/>
              </a:spcBef>
              <a:spcAft>
                <a:spcPct val="0"/>
              </a:spcAft>
              <a:buChar char="»"/>
              <a:defRPr kumimoji="1" sz="2000">
                <a:solidFill>
                  <a:schemeClr val="tx1"/>
                </a:solidFill>
                <a:latin typeface="+mn-lt"/>
                <a:ea typeface="新細明體" pitchFamily="18" charset="-120"/>
              </a:defRPr>
            </a:lvl9pPr>
          </a:lstStyle>
          <a:p>
            <a:r>
              <a:rPr lang="zh-TW" altLang="en-US" sz="1200" kern="0" dirty="0">
                <a:solidFill>
                  <a:srgbClr val="000000"/>
                </a:solidFill>
              </a:rPr>
              <a:t>資料來源：</a:t>
            </a:r>
            <a:r>
              <a:rPr lang="en-US" altLang="zh-TW" sz="1200" kern="0" dirty="0">
                <a:solidFill>
                  <a:srgbClr val="000000"/>
                </a:solidFill>
              </a:rPr>
              <a:t>Bloomberg</a:t>
            </a:r>
            <a:r>
              <a:rPr lang="zh-TW" altLang="en-US" sz="1200" kern="0" dirty="0">
                <a:solidFill>
                  <a:srgbClr val="000000"/>
                </a:solidFill>
              </a:rPr>
              <a:t>，台新投顧整理，</a:t>
            </a:r>
            <a:r>
              <a:rPr lang="en-US" altLang="zh-TW" sz="1200" kern="0" dirty="0">
                <a:solidFill>
                  <a:srgbClr val="000000"/>
                </a:solidFill>
              </a:rPr>
              <a:t>2023/4</a:t>
            </a:r>
            <a:r>
              <a:rPr lang="zh-TW" altLang="en-US" sz="1200" kern="0" dirty="0">
                <a:solidFill>
                  <a:srgbClr val="000000"/>
                </a:solidFill>
              </a:rPr>
              <a:t>。藍底為</a:t>
            </a:r>
            <a:r>
              <a:rPr lang="en-US" altLang="zh-TW" sz="1200" kern="0" dirty="0">
                <a:solidFill>
                  <a:srgbClr val="000000"/>
                </a:solidFill>
              </a:rPr>
              <a:t>NBER</a:t>
            </a:r>
            <a:r>
              <a:rPr lang="zh-TW" altLang="en-US" sz="1200" kern="0" dirty="0">
                <a:solidFill>
                  <a:srgbClr val="000000"/>
                </a:solidFill>
              </a:rPr>
              <a:t>定義衰退期間。</a:t>
            </a:r>
          </a:p>
        </p:txBody>
      </p:sp>
      <p:sp>
        <p:nvSpPr>
          <p:cNvPr id="16" name="投影片編號版面配置區 15">
            <a:extLst>
              <a:ext uri="{FF2B5EF4-FFF2-40B4-BE49-F238E27FC236}">
                <a16:creationId xmlns:a16="http://schemas.microsoft.com/office/drawing/2014/main" xmlns="" id="{F23621B6-4F65-1EA0-6B28-D3E2D0E19B54}"/>
              </a:ext>
            </a:extLst>
          </p:cNvPr>
          <p:cNvSpPr>
            <a:spLocks noGrp="1"/>
          </p:cNvSpPr>
          <p:nvPr>
            <p:ph type="sldNum" sz="quarter" idx="10"/>
          </p:nvPr>
        </p:nvSpPr>
        <p:spPr/>
        <p:txBody>
          <a:bodyPr/>
          <a:lstStyle/>
          <a:p>
            <a:pPr>
              <a:defRPr/>
            </a:pPr>
            <a:fld id="{8A6BB031-9F46-4198-8429-70D2518FBFBC}" type="slidenum">
              <a:rPr lang="en-US" altLang="zh-TW" smtClean="0">
                <a:solidFill>
                  <a:srgbClr val="000000"/>
                </a:solidFill>
              </a:rPr>
              <a:pPr>
                <a:defRPr/>
              </a:pPr>
              <a:t>9</a:t>
            </a:fld>
            <a:endParaRPr lang="en-US" altLang="zh-TW">
              <a:solidFill>
                <a:srgbClr val="000000"/>
              </a:solidFill>
            </a:endParaRPr>
          </a:p>
        </p:txBody>
      </p:sp>
    </p:spTree>
    <p:extLst>
      <p:ext uri="{BB962C8B-B14F-4D97-AF65-F5344CB8AC3E}">
        <p14:creationId xmlns:p14="http://schemas.microsoft.com/office/powerpoint/2010/main" val="1909859254"/>
      </p:ext>
    </p:extLst>
  </p:cSld>
  <p:clrMapOvr>
    <a:masterClrMapping/>
  </p:clrMapOvr>
</p:sld>
</file>

<file path=ppt/theme/theme1.xml><?xml version="1.0" encoding="utf-8"?>
<a:theme xmlns:a="http://schemas.openxmlformats.org/drawingml/2006/main" name="報告佈景主題PPT">
  <a:themeElements>
    <a:clrScheme name="台新投顧">
      <a:dk1>
        <a:srgbClr val="000000"/>
      </a:dk1>
      <a:lt1>
        <a:srgbClr val="FFFFFF"/>
      </a:lt1>
      <a:dk2>
        <a:srgbClr val="575F6D"/>
      </a:dk2>
      <a:lt2>
        <a:srgbClr val="F2F2F2"/>
      </a:lt2>
      <a:accent1>
        <a:srgbClr val="376092"/>
      </a:accent1>
      <a:accent2>
        <a:srgbClr val="E46C0A"/>
      </a:accent2>
      <a:accent3>
        <a:srgbClr val="9CB6E4"/>
      </a:accent3>
      <a:accent4>
        <a:srgbClr val="DFC26F"/>
      </a:accent4>
      <a:accent5>
        <a:srgbClr val="7F7F7F"/>
      </a:accent5>
      <a:accent6>
        <a:srgbClr val="A6A6A6"/>
      </a:accent6>
      <a:hlink>
        <a:srgbClr val="295096"/>
      </a:hlink>
      <a:folHlink>
        <a:srgbClr val="6E83B4"/>
      </a:folHlink>
    </a:clrScheme>
    <a:fontScheme name="台新投顧">
      <a:majorFont>
        <a:latin typeface="微軟正黑體"/>
        <a:ea typeface="微軟正黑體"/>
        <a:cs typeface=""/>
      </a:majorFont>
      <a:minorFont>
        <a:latin typeface="微軟正黑體"/>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3_報告佈景主題PPT">
  <a:themeElements>
    <a:clrScheme name="台新投顧">
      <a:dk1>
        <a:srgbClr val="000000"/>
      </a:dk1>
      <a:lt1>
        <a:srgbClr val="FFFFFF"/>
      </a:lt1>
      <a:dk2>
        <a:srgbClr val="575F6D"/>
      </a:dk2>
      <a:lt2>
        <a:srgbClr val="F2F2F2"/>
      </a:lt2>
      <a:accent1>
        <a:srgbClr val="376092"/>
      </a:accent1>
      <a:accent2>
        <a:srgbClr val="E46C0A"/>
      </a:accent2>
      <a:accent3>
        <a:srgbClr val="9CB6E4"/>
      </a:accent3>
      <a:accent4>
        <a:srgbClr val="DFC26F"/>
      </a:accent4>
      <a:accent5>
        <a:srgbClr val="7F7F7F"/>
      </a:accent5>
      <a:accent6>
        <a:srgbClr val="A6A6A6"/>
      </a:accent6>
      <a:hlink>
        <a:srgbClr val="295096"/>
      </a:hlink>
      <a:folHlink>
        <a:srgbClr val="6E83B4"/>
      </a:folHlink>
    </a:clrScheme>
    <a:fontScheme name="台新投顧">
      <a:majorFont>
        <a:latin typeface="微軟正黑體"/>
        <a:ea typeface="微軟正黑體"/>
        <a:cs typeface=""/>
      </a:majorFont>
      <a:minorFont>
        <a:latin typeface="微軟正黑體"/>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4_報告佈景主題PPT">
  <a:themeElements>
    <a:clrScheme name="台新投顧">
      <a:dk1>
        <a:srgbClr val="000000"/>
      </a:dk1>
      <a:lt1>
        <a:srgbClr val="FFFFFF"/>
      </a:lt1>
      <a:dk2>
        <a:srgbClr val="575F6D"/>
      </a:dk2>
      <a:lt2>
        <a:srgbClr val="F2F2F2"/>
      </a:lt2>
      <a:accent1>
        <a:srgbClr val="376092"/>
      </a:accent1>
      <a:accent2>
        <a:srgbClr val="E46C0A"/>
      </a:accent2>
      <a:accent3>
        <a:srgbClr val="9CB6E4"/>
      </a:accent3>
      <a:accent4>
        <a:srgbClr val="DFC26F"/>
      </a:accent4>
      <a:accent5>
        <a:srgbClr val="7F7F7F"/>
      </a:accent5>
      <a:accent6>
        <a:srgbClr val="A6A6A6"/>
      </a:accent6>
      <a:hlink>
        <a:srgbClr val="295096"/>
      </a:hlink>
      <a:folHlink>
        <a:srgbClr val="6E83B4"/>
      </a:folHlink>
    </a:clrScheme>
    <a:fontScheme name="台新投顧">
      <a:majorFont>
        <a:latin typeface="微軟正黑體"/>
        <a:ea typeface="微軟正黑體"/>
        <a:cs typeface=""/>
      </a:majorFont>
      <a:minorFont>
        <a:latin typeface="微軟正黑體"/>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5_報告佈景主題PPT">
  <a:themeElements>
    <a:clrScheme name="台新投顧">
      <a:dk1>
        <a:srgbClr val="000000"/>
      </a:dk1>
      <a:lt1>
        <a:srgbClr val="FFFFFF"/>
      </a:lt1>
      <a:dk2>
        <a:srgbClr val="575F6D"/>
      </a:dk2>
      <a:lt2>
        <a:srgbClr val="F2F2F2"/>
      </a:lt2>
      <a:accent1>
        <a:srgbClr val="376092"/>
      </a:accent1>
      <a:accent2>
        <a:srgbClr val="E46C0A"/>
      </a:accent2>
      <a:accent3>
        <a:srgbClr val="9CB6E4"/>
      </a:accent3>
      <a:accent4>
        <a:srgbClr val="DFC26F"/>
      </a:accent4>
      <a:accent5>
        <a:srgbClr val="7F7F7F"/>
      </a:accent5>
      <a:accent6>
        <a:srgbClr val="A6A6A6"/>
      </a:accent6>
      <a:hlink>
        <a:srgbClr val="295096"/>
      </a:hlink>
      <a:folHlink>
        <a:srgbClr val="6E83B4"/>
      </a:folHlink>
    </a:clrScheme>
    <a:fontScheme name="台新投顧">
      <a:majorFont>
        <a:latin typeface="微軟正黑體"/>
        <a:ea typeface="微軟正黑體"/>
        <a:cs typeface=""/>
      </a:majorFont>
      <a:minorFont>
        <a:latin typeface="微軟正黑體"/>
        <a:ea typeface="微軟正黑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微軟正黑體"/>
      <a:ea typeface="微軟正黑體"/>
      <a:cs typeface=""/>
    </a:majorFont>
    <a:minorFont>
      <a:latin typeface="微軟正黑體"/>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訂 1">
    <a:majorFont>
      <a:latin typeface="微軟正黑體"/>
      <a:ea typeface="微軟正黑體"/>
      <a:cs typeface=""/>
    </a:majorFont>
    <a:minorFont>
      <a:latin typeface="微軟正黑體"/>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0台新">
    <a:dk1>
      <a:sysClr val="windowText" lastClr="000000"/>
    </a:dk1>
    <a:lt1>
      <a:sysClr val="window" lastClr="FFFFFF"/>
    </a:lt1>
    <a:dk2>
      <a:srgbClr val="44546A"/>
    </a:dk2>
    <a:lt2>
      <a:srgbClr val="E7E6E6"/>
    </a:lt2>
    <a:accent1>
      <a:srgbClr val="953735"/>
    </a:accent1>
    <a:accent2>
      <a:srgbClr val="CA5F08"/>
    </a:accent2>
    <a:accent3>
      <a:srgbClr val="C5AC61"/>
    </a:accent3>
    <a:accent4>
      <a:srgbClr val="6E84B4"/>
    </a:accent4>
    <a:accent5>
      <a:srgbClr val="707070"/>
    </a:accent5>
    <a:accent6>
      <a:srgbClr val="D99694"/>
    </a:accent6>
    <a:hlink>
      <a:srgbClr val="E46C0A"/>
    </a:hlink>
    <a:folHlink>
      <a:srgbClr val="E7D2A0"/>
    </a:folHlink>
  </a:clrScheme>
  <a:fontScheme name="微軟正黑">
    <a:majorFont>
      <a:latin typeface="微軟正黑體"/>
      <a:ea typeface="微軟正黑體"/>
      <a:cs typeface=""/>
    </a:majorFont>
    <a:minorFont>
      <a:latin typeface="微軟正黑體"/>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台新投顧">
    <a:dk1>
      <a:srgbClr val="000000"/>
    </a:dk1>
    <a:lt1>
      <a:srgbClr val="FFFFFF"/>
    </a:lt1>
    <a:dk2>
      <a:srgbClr val="575F6D"/>
    </a:dk2>
    <a:lt2>
      <a:srgbClr val="F2F2F2"/>
    </a:lt2>
    <a:accent1>
      <a:srgbClr val="376092"/>
    </a:accent1>
    <a:accent2>
      <a:srgbClr val="E46C0A"/>
    </a:accent2>
    <a:accent3>
      <a:srgbClr val="9CB6E4"/>
    </a:accent3>
    <a:accent4>
      <a:srgbClr val="DFC26F"/>
    </a:accent4>
    <a:accent5>
      <a:srgbClr val="7F7F7F"/>
    </a:accent5>
    <a:accent6>
      <a:srgbClr val="A6A6A6"/>
    </a:accent6>
    <a:hlink>
      <a:srgbClr val="295096"/>
    </a:hlink>
    <a:folHlink>
      <a:srgbClr val="6E83B4"/>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130706</TotalTime>
  <Words>3628</Words>
  <Application>Microsoft Office PowerPoint</Application>
  <PresentationFormat>如螢幕大小 (4:3)</PresentationFormat>
  <Paragraphs>704</Paragraphs>
  <Slides>24</Slides>
  <Notes>6</Notes>
  <HiddenSlides>0</HiddenSlides>
  <MMClips>0</MMClips>
  <ScaleCrop>false</ScaleCrop>
  <HeadingPairs>
    <vt:vector size="6" baseType="variant">
      <vt:variant>
        <vt:lpstr>使用字型</vt:lpstr>
      </vt:variant>
      <vt:variant>
        <vt:i4>7</vt:i4>
      </vt:variant>
      <vt:variant>
        <vt:lpstr>佈景主題</vt:lpstr>
      </vt:variant>
      <vt:variant>
        <vt:i4>4</vt:i4>
      </vt:variant>
      <vt:variant>
        <vt:lpstr>投影片標題</vt:lpstr>
      </vt:variant>
      <vt:variant>
        <vt:i4>24</vt:i4>
      </vt:variant>
    </vt:vector>
  </HeadingPairs>
  <TitlesOfParts>
    <vt:vector size="35" baseType="lpstr">
      <vt:lpstr>微軟正黑體</vt:lpstr>
      <vt:lpstr>新細明體</vt:lpstr>
      <vt:lpstr>標楷體</vt:lpstr>
      <vt:lpstr>Arial</vt:lpstr>
      <vt:lpstr>Calibri</vt:lpstr>
      <vt:lpstr>Symbol</vt:lpstr>
      <vt:lpstr>Wingdings</vt:lpstr>
      <vt:lpstr>報告佈景主題PPT</vt:lpstr>
      <vt:lpstr>3_報告佈景主題PPT</vt:lpstr>
      <vt:lpstr>4_報告佈景主題PPT</vt:lpstr>
      <vt:lpstr>5_報告佈景主題PPT</vt:lpstr>
      <vt:lpstr>國際市場Houseview簡報</vt:lpstr>
      <vt:lpstr>SVB破產後資金流向科技、防禦類股，公債利率先降後升</vt:lpstr>
      <vt:lpstr>PowerPoint 簡報</vt:lpstr>
      <vt:lpstr>PowerPoint 簡報</vt:lpstr>
      <vt:lpstr>PowerPoint 簡報</vt:lpstr>
      <vt:lpstr>PowerPoint 簡報</vt:lpstr>
      <vt:lpstr>小銀行存款流失狀況緩步改善，後續關注監管改革方案</vt:lpstr>
      <vt:lpstr>PowerPoint 簡報</vt:lpstr>
      <vt:lpstr>PowerPoint 簡報</vt:lpstr>
      <vt:lpstr>待年中租金通膨走降，Fed下半年降息態度有鬆動可能</vt:lpstr>
      <vt:lpstr>美國景氣動向情境分析: 軟著陸機率較高，惟調整期拉長 </vt:lpstr>
      <vt:lpstr>SVB事件後市場陸續下修盈餘預估，企業獲利或陷衰退</vt:lpstr>
      <vt:lpstr>隨美國景氣軟著陸機率較高，股市今年仍可望呈正報酬</vt:lpstr>
      <vt:lpstr>股市行情規劃：延續震盪，上半年波動較大</vt:lpstr>
      <vt:lpstr>PowerPoint 簡報</vt:lpstr>
      <vt:lpstr>中國積極拉黨結派，惟突破科技封鎖、降低美元影響尚早</vt:lpstr>
      <vt:lpstr>OPEC+擴大減產，惟景氣干擾令油價不致大幅上漲</vt:lpstr>
      <vt:lpstr>油國雖減產，景氣軟著陸機率偏高，料油價高檔震盪</vt:lpstr>
      <vt:lpstr>待Fed停止升息、信貸條件改善，資金可望流入投等債</vt:lpstr>
      <vt:lpstr>結論</vt:lpstr>
      <vt:lpstr>附件</vt:lpstr>
      <vt:lpstr>PowerPoint 簡報</vt:lpstr>
      <vt:lpstr>PowerPoint 簡報</vt:lpstr>
      <vt:lpstr>Fed縮表狀況追蹤</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台新投顧</dc:creator>
  <cp:lastModifiedBy>李政剛</cp:lastModifiedBy>
  <cp:revision>5653</cp:revision>
  <cp:lastPrinted>2023-03-22T03:45:30Z</cp:lastPrinted>
  <dcterms:created xsi:type="dcterms:W3CDTF">2013-05-02T15:04:30Z</dcterms:created>
  <dcterms:modified xsi:type="dcterms:W3CDTF">2023-04-25T03:30:14Z</dcterms:modified>
</cp:coreProperties>
</file>